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1506" y="-6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2B68-3936-F686-2B28-09E75E14D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889B2-6228-869B-7D0F-7A8B83BD2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E02E-F45B-5FFB-4F3B-EF62ABFC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BFE-666E-4B8E-87CF-DDC2BA5DE02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4C211-5971-057B-70F6-D65C7E2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4006C-24EF-92D6-A742-6CB4AD60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49-8D48-41E4-BAE7-2882408C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08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62D0-6DB6-DB86-6D18-E7DD34B2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FDFD4-16D2-4601-69F2-1835CAD35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5FA91-228A-EE6A-9002-259D000C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BFE-666E-4B8E-87CF-DDC2BA5DE02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9F8E2-3825-03D5-3D53-8A4081D7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074CF-DFC5-7F18-1F83-D7B76A12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49-8D48-41E4-BAE7-2882408C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3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A02E7-48EB-B7D9-03B0-6AD78CB28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1181B-1570-8D18-237D-68F6AA91A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4775A-1B14-F87F-0227-A1170CDF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BFE-666E-4B8E-87CF-DDC2BA5DE02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4838-303C-2C65-3D4E-5C43442A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01B20-1078-69AC-6801-F40D96C8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49-8D48-41E4-BAE7-2882408C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83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13E7-61A2-6750-E04B-5B351836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5C2A-7D19-37F5-FF28-425AAA34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30831-403D-E4B8-DE2D-0BB6A684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BFE-666E-4B8E-87CF-DDC2BA5DE02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3473-9323-0E55-5AF6-43869246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4050-E63C-4B3C-02D0-46E47C06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49-8D48-41E4-BAE7-2882408C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19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84E8-BC7E-9DDE-3ECC-88D924CC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F384B-0D8E-7C00-EEB9-8A0A8F39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D62A-3F06-16CB-836D-B1D2F277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BFE-666E-4B8E-87CF-DDC2BA5DE02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A7771-E594-A37E-2A77-4BB05063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E0EEF-D2E6-7162-C96C-DD298F65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49-8D48-41E4-BAE7-2882408C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0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5193-1E39-6D23-EFF2-5658F7D6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3E63-EC95-28AB-A6F1-0653E61F4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756D3-6E53-8851-BBC0-1A721850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AC88-1595-630D-FAB6-44211CAB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BFE-666E-4B8E-87CF-DDC2BA5DE02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983E6-7EE5-E5CF-6BEF-6CC2FDA3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F36CF-02BB-72BB-0A2E-B260AB0C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49-8D48-41E4-BAE7-2882408C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9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A922-D91A-8ABA-6A90-61DB37AA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4D011-1E8D-2099-98AD-37E71762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47755-2C9A-F183-28B0-C7CCB732C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4705-152E-7BBD-73F6-3510E3C62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E1477-0276-6153-1EBC-651178349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6D2CD-CA65-9700-E142-7356E58C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BFE-666E-4B8E-87CF-DDC2BA5DE02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E9BF3-739E-0EF7-CE26-C845BC08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A490D-9C5E-8B0A-1F58-2B8DCBB5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49-8D48-41E4-BAE7-2882408C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78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4A66-525C-C60F-0838-2E6845F5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8C272-32C3-3C9B-5F06-80F41900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BFE-666E-4B8E-87CF-DDC2BA5DE02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4FA96-EF3D-93FD-7407-D5647359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B16DA-F37F-CE89-AB20-48E8E26E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49-8D48-41E4-BAE7-2882408C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5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2511F-D880-BC65-457C-9438CBC6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BFE-666E-4B8E-87CF-DDC2BA5DE02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064FE-8E0F-426A-4B0D-76CCD202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B5B36-C6BD-3576-6D0F-4D92581D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49-8D48-41E4-BAE7-2882408C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70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27A4-8C96-0C91-2C62-1C237A02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ED44-9F1D-0C71-E21E-4665F24AA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27B8A-90EA-9CC9-4B47-29876220D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CBC3E-B4D5-1E01-625F-D4482F49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BFE-666E-4B8E-87CF-DDC2BA5DE02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C685-7039-72F9-CAFD-FB64E178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A4784-58AB-1CB9-F1F2-0185862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49-8D48-41E4-BAE7-2882408C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93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6792-1CDB-0906-55F4-97F36EB1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E5B93-F90E-E819-DCD3-E9B442DB9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84FB9-5F68-9697-3482-C07B755F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B3BB4-42BC-B708-2083-775DB84B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BFE-666E-4B8E-87CF-DDC2BA5DE02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084AD-8426-ADF1-694E-CD995149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F84C5-F40C-B58A-B10E-E238F3D4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49-8D48-41E4-BAE7-2882408C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5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8AC44-0061-1B61-6B93-D6442FB8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F9D88-A503-1D92-6B21-555BB099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D8321-C735-D49B-12F1-E7198E675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EBFE-666E-4B8E-87CF-DDC2BA5DE02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D8390-88FF-7A17-3D08-B1020EE2F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025C4-611B-B2BA-CE29-E19DD8CEB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1E349-8D48-41E4-BAE7-2882408C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4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BA42-7FD4-15ED-1C81-FBFAAA01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Problem 7 From </a:t>
            </a:r>
            <a:r>
              <a:rPr lang="en-IN" sz="3200" dirty="0" err="1"/>
              <a:t>HackerRank</a:t>
            </a:r>
            <a:r>
              <a:rPr lang="en-IN" sz="3200" dirty="0"/>
              <a:t>- Java Loops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18B75-6BDB-29D9-3B17-1BA785368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928" y="1825625"/>
            <a:ext cx="4138144" cy="4351338"/>
          </a:xfrm>
        </p:spPr>
      </p:pic>
    </p:spTree>
    <p:extLst>
      <p:ext uri="{BB962C8B-B14F-4D97-AF65-F5344CB8AC3E}">
        <p14:creationId xmlns:p14="http://schemas.microsoft.com/office/powerpoint/2010/main" val="305683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4FE8-4032-5E38-946D-BBFEFB2F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7 solution with explanation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8E16EB-280B-DA9B-A396-393BF68DE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872" y="1852519"/>
            <a:ext cx="5871882" cy="4351338"/>
          </a:xfrm>
        </p:spPr>
      </p:pic>
    </p:spTree>
    <p:extLst>
      <p:ext uri="{BB962C8B-B14F-4D97-AF65-F5344CB8AC3E}">
        <p14:creationId xmlns:p14="http://schemas.microsoft.com/office/powerpoint/2010/main" val="308269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0226-0821-4575-470E-29041899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Output 7</a:t>
            </a:r>
            <a:r>
              <a:rPr lang="en-IN" sz="2800" baseline="30000" dirty="0"/>
              <a:t>th</a:t>
            </a:r>
            <a:r>
              <a:rPr lang="en-IN" sz="2800" dirty="0"/>
              <a:t>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75684-014F-5C95-DD37-65A340D9D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922" y="1852519"/>
            <a:ext cx="6656156" cy="4351338"/>
          </a:xfrm>
        </p:spPr>
      </p:pic>
    </p:spTree>
    <p:extLst>
      <p:ext uri="{BB962C8B-B14F-4D97-AF65-F5344CB8AC3E}">
        <p14:creationId xmlns:p14="http://schemas.microsoft.com/office/powerpoint/2010/main" val="48596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3D1D-353D-3D62-BCD5-8CAEC34F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Problem 8</a:t>
            </a:r>
            <a:r>
              <a:rPr lang="en-IN" sz="2800" baseline="30000" dirty="0"/>
              <a:t>th</a:t>
            </a:r>
            <a:r>
              <a:rPr lang="en-IN" sz="2800" dirty="0"/>
              <a:t> from </a:t>
            </a:r>
            <a:r>
              <a:rPr lang="en-IN" sz="2800" dirty="0" err="1"/>
              <a:t>HackerRank</a:t>
            </a:r>
            <a:r>
              <a:rPr lang="en-IN" sz="2800" dirty="0"/>
              <a:t> -Java Datatypes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3AE50-66FD-B008-D1CA-20745C7C2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483" y="1825625"/>
            <a:ext cx="5477190" cy="4351338"/>
          </a:xfrm>
        </p:spPr>
      </p:pic>
    </p:spTree>
    <p:extLst>
      <p:ext uri="{BB962C8B-B14F-4D97-AF65-F5344CB8AC3E}">
        <p14:creationId xmlns:p14="http://schemas.microsoft.com/office/powerpoint/2010/main" val="287780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7824-4A0B-4D61-F07D-F6326493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Solution 8</a:t>
            </a:r>
            <a:r>
              <a:rPr lang="en-IN" sz="2800" baseline="30000" dirty="0"/>
              <a:t>th</a:t>
            </a:r>
            <a:r>
              <a:rPr lang="en-IN" sz="2800" dirty="0"/>
              <a:t> with Explanation-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DFE23-B0E9-1C4B-4A29-077C51A4F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165" y="1825625"/>
            <a:ext cx="9346986" cy="4351338"/>
          </a:xfrm>
        </p:spPr>
      </p:pic>
    </p:spTree>
    <p:extLst>
      <p:ext uri="{BB962C8B-B14F-4D97-AF65-F5344CB8AC3E}">
        <p14:creationId xmlns:p14="http://schemas.microsoft.com/office/powerpoint/2010/main" val="386916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5FC1-695E-87D4-6398-108490C5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Output 8-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720A92-CBFD-DA3F-223C-15B8C46C9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268" y="1825625"/>
            <a:ext cx="8195464" cy="4351338"/>
          </a:xfrm>
        </p:spPr>
      </p:pic>
    </p:spTree>
    <p:extLst>
      <p:ext uri="{BB962C8B-B14F-4D97-AF65-F5344CB8AC3E}">
        <p14:creationId xmlns:p14="http://schemas.microsoft.com/office/powerpoint/2010/main" val="370640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58B0-7C26-4417-6B8D-A721775E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Problem 9- Java End-of-File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1883F-83D3-1AFD-4FBA-B628D370A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286" y="1825625"/>
            <a:ext cx="4029427" cy="4351338"/>
          </a:xfrm>
        </p:spPr>
      </p:pic>
    </p:spTree>
    <p:extLst>
      <p:ext uri="{BB962C8B-B14F-4D97-AF65-F5344CB8AC3E}">
        <p14:creationId xmlns:p14="http://schemas.microsoft.com/office/powerpoint/2010/main" val="40065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EA30-D576-EAFF-4E1D-C0A31BB7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Solution 9</a:t>
            </a:r>
            <a:r>
              <a:rPr lang="en-IN" sz="2800" baseline="30000" dirty="0"/>
              <a:t>th</a:t>
            </a:r>
            <a:r>
              <a:rPr lang="en-IN" sz="2800" dirty="0"/>
              <a:t> with Explanation-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628DA-B285-8032-5546-DB071B3D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318" y="1825625"/>
            <a:ext cx="5226201" cy="4351338"/>
          </a:xfrm>
        </p:spPr>
      </p:pic>
    </p:spTree>
    <p:extLst>
      <p:ext uri="{BB962C8B-B14F-4D97-AF65-F5344CB8AC3E}">
        <p14:creationId xmlns:p14="http://schemas.microsoft.com/office/powerpoint/2010/main" val="174784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C6C8-77BC-30A2-305D-DD24BA21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Output 9-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08103-A29A-8D36-06D1-D20DD4801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653" y="1825625"/>
            <a:ext cx="7362694" cy="4351338"/>
          </a:xfrm>
        </p:spPr>
      </p:pic>
    </p:spTree>
    <p:extLst>
      <p:ext uri="{BB962C8B-B14F-4D97-AF65-F5344CB8AC3E}">
        <p14:creationId xmlns:p14="http://schemas.microsoft.com/office/powerpoint/2010/main" val="425488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Problem 7 From HackerRank- Java Loops II</vt:lpstr>
      <vt:lpstr>Problem 7 solution with explanation</vt:lpstr>
      <vt:lpstr>Output 7th problem</vt:lpstr>
      <vt:lpstr>Problem 8th from HackerRank -Java Datatypes</vt:lpstr>
      <vt:lpstr>Solution 8th with Explanation-</vt:lpstr>
      <vt:lpstr>Output 8-</vt:lpstr>
      <vt:lpstr>Problem 9- Java End-of-File</vt:lpstr>
      <vt:lpstr>Solution 9th with Explanation-</vt:lpstr>
      <vt:lpstr>Output 9-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7 From HackerRank-</dc:title>
  <dc:creator>Nimit BHANSALI</dc:creator>
  <cp:lastModifiedBy>Nimit BHANSALI</cp:lastModifiedBy>
  <cp:revision>4</cp:revision>
  <dcterms:created xsi:type="dcterms:W3CDTF">2022-09-30T06:43:38Z</dcterms:created>
  <dcterms:modified xsi:type="dcterms:W3CDTF">2022-09-30T13:54:45Z</dcterms:modified>
</cp:coreProperties>
</file>