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59" r:id="rId5"/>
    <p:sldId id="262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500A-A4FA-F1D9-1A49-8EC24FF28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5C2B5-77B5-F737-4198-0E1393690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48C0-8D93-4DB7-0E57-D72CFA6A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4585-F7F8-7671-B281-D2C750FF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0E561-5AB0-9E6E-FEFA-BF2641BB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2904-F4C4-EFC5-A327-3E97C568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8266-4140-829B-B58A-F2F53CF76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1E6C-AAEC-AFCB-F13B-AF40C7F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075B4-BA25-EEE7-5BDF-96C4D490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EC9C-D878-4533-AF0A-DD4C1E5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4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B10C7-E247-101E-2CFD-3494B150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03F6B-4ACE-60C1-C0A5-E32F3DB5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AB5B-50A9-F140-5A45-892DC196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ABD9-819E-9429-88CF-CADAA1A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F329B-A36B-0B1A-666C-52A63496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8F88-EB29-0E2F-EA39-75430E4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0EDD-6E9C-3602-9E46-35D3C5AB1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4380-87EB-EC82-57B2-B8A2E011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E01A-4B97-D72A-0F28-2B880FF0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D858-31F2-953E-C34C-9F48C83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3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03AD-64B8-CC4C-33F5-082F7763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8CDA-6BDF-4545-58AD-BE9872AB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E90E-A84D-E850-E5B5-D102EB58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4FBA-BDC7-3A9C-C2D9-010C5624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400F-7F86-12FE-3609-B8132F1F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2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1DC5-B8BC-8E88-847A-5A567326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C92B-BE92-6561-98C5-87C8F4EF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3B0F5-BD2B-9E67-F4F1-2FBF25D1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953D-76D7-E51F-8A72-0B8A88C8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D284-28A5-C713-3E22-94D4ACCD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6D3FE-E63C-C31B-575E-375C23DE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0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E3AC-DA63-0AB9-D5D9-77023680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E316-FD3D-F4E0-7AC0-174379DC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A560-8407-3DE5-2996-EFECF8DC0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7A4EB-4D16-B014-E571-7D2612CD6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FAAAA-81B4-7896-2F69-5EEAE6F31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7CCA5-A4C1-0CFE-74DC-5136034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09186-0C46-CAAA-5DAB-EACEC4C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515F4-4463-38A8-958D-3F4D6FD4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4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EC23-4013-CCED-DF86-31169C85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BB660-8481-39A1-C904-A1489ED6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69AE3-3768-4B44-95E7-CB563194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ADD5-0CA6-8946-3CE7-F6A67456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2ACE3-2354-6486-AC37-6361FBFC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AAB5-0AD9-96F8-0C38-AB8CCF13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BD48-CF50-858A-2089-9A6D1500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5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0968-8CB7-C3A9-6D9A-CA03FB8C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0F28-35F9-6B97-C2F1-558F6EDC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0CB34-92B1-0147-8FBC-E12AEE5D4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540B2-02DF-BAE2-8C5A-85D28773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2CD2-093F-B8B1-086B-7592E2D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4CB88-C550-579A-3308-FB649BF1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3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5858-1FD1-0FB9-1D32-73C0FA85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9C6C-15B7-6CA5-F120-F372BBFF6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AC6B0-5D91-EB71-D070-ED29BA473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D109A-BE33-C309-310A-DF570A45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8D8CD-BF91-399A-CE05-888B242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2392B-1AD9-713B-4903-F82D4816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4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657FF-9FDF-F746-A3D7-CCF504F3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60BE-CC77-7181-3BFB-71398D41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21BB-DFEF-7953-3697-3737D301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56CC-878D-48A6-9E8D-010AEA7D3749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DF59-8038-1BF9-8388-DE8B53296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BC10-BCDD-26DE-3DBD-798340E7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FBB1-2DA3-41AB-A56A-599025970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98" y="638000"/>
            <a:ext cx="10645877" cy="114925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Day 1 of 100dayscodechallenge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Platform – Hacker Rank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 1  for Java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A3B9-34A3-C0B5-F0D3-2508F23F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251"/>
            <a:ext cx="3358815" cy="39297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4EFE3-C93A-8B7B-2449-0F5805200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74"/>
          <a:stretch/>
        </p:blipFill>
        <p:spPr>
          <a:xfrm>
            <a:off x="838200" y="2247251"/>
            <a:ext cx="3358815" cy="35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530F-FEF3-A1FA-6902-F7C9E21D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IN" sz="2800" dirty="0"/>
              <a:t>Problem 4 from </a:t>
            </a:r>
            <a:r>
              <a:rPr lang="en-IN" sz="2800" dirty="0" err="1"/>
              <a:t>HackerRank</a:t>
            </a:r>
            <a:r>
              <a:rPr lang="en-IN" sz="2800" dirty="0"/>
              <a:t>-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6753D0-6421-305B-A5F5-D6FC13A15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271" y="1825625"/>
            <a:ext cx="5395047" cy="4351338"/>
          </a:xfrm>
        </p:spPr>
      </p:pic>
    </p:spTree>
    <p:extLst>
      <p:ext uri="{BB962C8B-B14F-4D97-AF65-F5344CB8AC3E}">
        <p14:creationId xmlns:p14="http://schemas.microsoft.com/office/powerpoint/2010/main" val="414623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10D9-47E8-E776-C0BA-302CD40D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Solutions for problem 4 with Explanation: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F6136-07D0-A461-388A-9537EED41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8" y="2046594"/>
            <a:ext cx="6480598" cy="3909399"/>
          </a:xfrm>
        </p:spPr>
      </p:pic>
    </p:spTree>
    <p:extLst>
      <p:ext uri="{BB962C8B-B14F-4D97-AF65-F5344CB8AC3E}">
        <p14:creationId xmlns:p14="http://schemas.microsoft.com/office/powerpoint/2010/main" val="81104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F901-40A2-4C8B-F71E-850B3619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4-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D7F21-A499-F37E-E8D2-D1F543B53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529" y="1825625"/>
            <a:ext cx="7506942" cy="4351338"/>
          </a:xfrm>
        </p:spPr>
      </p:pic>
    </p:spTree>
    <p:extLst>
      <p:ext uri="{BB962C8B-B14F-4D97-AF65-F5344CB8AC3E}">
        <p14:creationId xmlns:p14="http://schemas.microsoft.com/office/powerpoint/2010/main" val="372711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5193-DD22-B850-69F7-15F53504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5 from </a:t>
            </a:r>
            <a:r>
              <a:rPr lang="en-IN" sz="2800" dirty="0" err="1"/>
              <a:t>HackerRank</a:t>
            </a:r>
            <a:r>
              <a:rPr lang="en-IN" sz="2800" dirty="0"/>
              <a:t>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62DCE-FAE6-04A5-D270-62A4D974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495" y="1825625"/>
            <a:ext cx="5270772" cy="4351338"/>
          </a:xfrm>
        </p:spPr>
      </p:pic>
    </p:spTree>
    <p:extLst>
      <p:ext uri="{BB962C8B-B14F-4D97-AF65-F5344CB8AC3E}">
        <p14:creationId xmlns:p14="http://schemas.microsoft.com/office/powerpoint/2010/main" val="111922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3405-E5C5-65A1-2CFD-F13F7DFA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Solutions for problem 5 with Explanation: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E8E16-A429-6FC1-FEDF-0ADEE813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842" y="1825625"/>
            <a:ext cx="6334315" cy="4351338"/>
          </a:xfrm>
        </p:spPr>
      </p:pic>
    </p:spTree>
    <p:extLst>
      <p:ext uri="{BB962C8B-B14F-4D97-AF65-F5344CB8AC3E}">
        <p14:creationId xmlns:p14="http://schemas.microsoft.com/office/powerpoint/2010/main" val="216460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086A-D8DD-375C-BDE3-92BD64EF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5-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D6EF4-FD4D-F459-8414-F7A8E892D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964" y="1829406"/>
            <a:ext cx="8436071" cy="4343776"/>
          </a:xfrm>
        </p:spPr>
      </p:pic>
    </p:spTree>
    <p:extLst>
      <p:ext uri="{BB962C8B-B14F-4D97-AF65-F5344CB8AC3E}">
        <p14:creationId xmlns:p14="http://schemas.microsoft.com/office/powerpoint/2010/main" val="19262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7FD-BF6F-AD86-0F4C-E7BC1AFB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Problem 6 from </a:t>
            </a:r>
            <a:r>
              <a:rPr lang="en-IN" sz="2800" dirty="0" err="1"/>
              <a:t>HackerRank</a:t>
            </a:r>
            <a:r>
              <a:rPr lang="en-IN" sz="2800" dirty="0"/>
              <a:t>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E34EB-9A45-C234-1D9A-A20536635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619" y="1825625"/>
            <a:ext cx="3930762" cy="4351338"/>
          </a:xfrm>
        </p:spPr>
      </p:pic>
    </p:spTree>
    <p:extLst>
      <p:ext uri="{BB962C8B-B14F-4D97-AF65-F5344CB8AC3E}">
        <p14:creationId xmlns:p14="http://schemas.microsoft.com/office/powerpoint/2010/main" val="20749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EE1A-7FE5-0054-921B-E689D6FE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Solutions for problem 6 with Explanation: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ACEBE-6779-5880-F7AE-18648CC1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82" y="1825625"/>
            <a:ext cx="6563635" cy="4351338"/>
          </a:xfrm>
        </p:spPr>
      </p:pic>
    </p:spTree>
    <p:extLst>
      <p:ext uri="{BB962C8B-B14F-4D97-AF65-F5344CB8AC3E}">
        <p14:creationId xmlns:p14="http://schemas.microsoft.com/office/powerpoint/2010/main" val="562774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0418-B239-C3FB-5347-1EB5253D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Output 6-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6D4D3-12BA-31D3-A7CC-D2A29E46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8467" y="1825625"/>
            <a:ext cx="6955065" cy="4351338"/>
          </a:xfrm>
        </p:spPr>
      </p:pic>
    </p:spTree>
    <p:extLst>
      <p:ext uri="{BB962C8B-B14F-4D97-AF65-F5344CB8AC3E}">
        <p14:creationId xmlns:p14="http://schemas.microsoft.com/office/powerpoint/2010/main" val="389536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8A565C-D4EF-3653-A256-7E633751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en-IN" sz="2800" dirty="0"/>
              <a:t>Solutions for problem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DFC7-C3FA-D58E-C235-A3E6EB99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Solution 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World."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Java."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Explained-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the basic syntax to print hello, World and Hello ,Java.</a:t>
            </a:r>
          </a:p>
        </p:txBody>
      </p:sp>
    </p:spTree>
    <p:extLst>
      <p:ext uri="{BB962C8B-B14F-4D97-AF65-F5344CB8AC3E}">
        <p14:creationId xmlns:p14="http://schemas.microsoft.com/office/powerpoint/2010/main" val="4862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9C4A-171B-D5B4-2DD4-130EDCE3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Output for 1-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30F1FA-13DA-5D1D-95B2-35CDDC310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586" y="1825625"/>
            <a:ext cx="9484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D80F-DB03-943B-642F-F2F00199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Problem 2 from </a:t>
            </a:r>
            <a:r>
              <a:rPr lang="en-IN" sz="2400" dirty="0" err="1"/>
              <a:t>hackerRank</a:t>
            </a:r>
            <a:r>
              <a:rPr lang="en-IN" sz="2400" dirty="0"/>
              <a:t>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BE3D1E-0CE7-D725-D4D8-38EEC166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233" r="57533"/>
          <a:stretch/>
        </p:blipFill>
        <p:spPr>
          <a:xfrm>
            <a:off x="2228144" y="1595717"/>
            <a:ext cx="4782256" cy="45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1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1856-7086-5865-1996-860B425C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Solutions for problem 2 with 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C244F-D7EE-9ADD-32D2-A6AC61BB1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5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FBDDD-60D9-DDD1-4C23-26F5DEC7E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3" t="19215" r="22500" b="8627"/>
          <a:stretch/>
        </p:blipFill>
        <p:spPr>
          <a:xfrm>
            <a:off x="2725270" y="1550894"/>
            <a:ext cx="6723529" cy="4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3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D894-66FA-10E4-EB09-2E3B4712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IN" sz="2000" dirty="0"/>
              <a:t>Output for 2-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B23DA-AAC3-FB09-5BF9-C42F491C5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5" t="889" r="-6005" b="-889"/>
          <a:stretch/>
        </p:blipFill>
        <p:spPr>
          <a:xfrm>
            <a:off x="1617133" y="1138238"/>
            <a:ext cx="8957733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2606-1A74-F5AB-EC08-205819BC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Problem 3 from </a:t>
            </a:r>
            <a:r>
              <a:rPr lang="en-IN" sz="2400" dirty="0" err="1"/>
              <a:t>hackerRank</a:t>
            </a:r>
            <a:r>
              <a:rPr lang="en-IN" sz="2400" dirty="0"/>
              <a:t>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226196-E1D5-EAAE-658F-6F2E67CC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196" y="1825625"/>
            <a:ext cx="4021608" cy="4351338"/>
          </a:xfrm>
        </p:spPr>
      </p:pic>
    </p:spTree>
    <p:extLst>
      <p:ext uri="{BB962C8B-B14F-4D97-AF65-F5344CB8AC3E}">
        <p14:creationId xmlns:p14="http://schemas.microsoft.com/office/powerpoint/2010/main" val="285483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5FC-5B0A-4780-E525-221E4C4B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Solutions for problem 3 with Explanation: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EEC92-46EC-E55E-D74E-F13F0436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565" y="1825625"/>
            <a:ext cx="7135905" cy="4351338"/>
          </a:xfrm>
        </p:spPr>
      </p:pic>
    </p:spTree>
    <p:extLst>
      <p:ext uri="{BB962C8B-B14F-4D97-AF65-F5344CB8AC3E}">
        <p14:creationId xmlns:p14="http://schemas.microsoft.com/office/powerpoint/2010/main" val="301765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8476-CF40-FA71-05E4-673A60FA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Output for 3-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11FA9-B63B-5E9B-01F2-BDDEFC870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05" t="31800" r="-1"/>
          <a:stretch/>
        </p:blipFill>
        <p:spPr>
          <a:xfrm>
            <a:off x="1783976" y="1883802"/>
            <a:ext cx="8328211" cy="41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149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Day 1 of 100dayscodechallenge   Platform – Hacker Rank  Problem Statement 1  for Java :</vt:lpstr>
      <vt:lpstr>Solutions for problem 1:</vt:lpstr>
      <vt:lpstr>Output for 1-</vt:lpstr>
      <vt:lpstr>Problem 2 from hackerRank-</vt:lpstr>
      <vt:lpstr>Solutions for problem 2 with Explanation:</vt:lpstr>
      <vt:lpstr>Output for 2-</vt:lpstr>
      <vt:lpstr>Problem 3 from hackerRank-</vt:lpstr>
      <vt:lpstr>Solutions for problem 3 with Explanation:</vt:lpstr>
      <vt:lpstr>Output for 3-</vt:lpstr>
      <vt:lpstr>Problem 4 from HackerRank-</vt:lpstr>
      <vt:lpstr>Solutions for problem 4 with Explanation:</vt:lpstr>
      <vt:lpstr>Output 4-</vt:lpstr>
      <vt:lpstr>Problem 5 from HackerRank-</vt:lpstr>
      <vt:lpstr>Solutions for problem 5 with Explanation:</vt:lpstr>
      <vt:lpstr>Output 5-</vt:lpstr>
      <vt:lpstr>Problem 6 from HackerRank-</vt:lpstr>
      <vt:lpstr>Solutions for problem 6 with Explanation:</vt:lpstr>
      <vt:lpstr>Output 6-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of 100dayscodechallenge   Platform - Leetcode  Problem Statement:</dc:title>
  <dc:creator>rohitgns54321@outlook.com</dc:creator>
  <cp:lastModifiedBy>Nimit BHANSALI</cp:lastModifiedBy>
  <cp:revision>7</cp:revision>
  <dcterms:created xsi:type="dcterms:W3CDTF">2022-09-29T15:30:59Z</dcterms:created>
  <dcterms:modified xsi:type="dcterms:W3CDTF">2022-09-29T17:05:04Z</dcterms:modified>
</cp:coreProperties>
</file>