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872F-5C89-4D5A-A257-4AEC06125EA4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A6CF-E968-4177-89D3-08C854620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27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872F-5C89-4D5A-A257-4AEC06125EA4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A6CF-E968-4177-89D3-08C854620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11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872F-5C89-4D5A-A257-4AEC06125EA4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A6CF-E968-4177-89D3-08C854620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355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872F-5C89-4D5A-A257-4AEC06125EA4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A6CF-E968-4177-89D3-08C854620117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9196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872F-5C89-4D5A-A257-4AEC06125EA4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A6CF-E968-4177-89D3-08C854620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210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872F-5C89-4D5A-A257-4AEC06125EA4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A6CF-E968-4177-89D3-08C854620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088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872F-5C89-4D5A-A257-4AEC06125EA4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A6CF-E968-4177-89D3-08C854620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52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872F-5C89-4D5A-A257-4AEC06125EA4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A6CF-E968-4177-89D3-08C854620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180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872F-5C89-4D5A-A257-4AEC06125EA4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A6CF-E968-4177-89D3-08C854620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43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872F-5C89-4D5A-A257-4AEC06125EA4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A6CF-E968-4177-89D3-08C854620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6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872F-5C89-4D5A-A257-4AEC06125EA4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A6CF-E968-4177-89D3-08C854620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298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872F-5C89-4D5A-A257-4AEC06125EA4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A6CF-E968-4177-89D3-08C854620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82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872F-5C89-4D5A-A257-4AEC06125EA4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A6CF-E968-4177-89D3-08C854620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50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872F-5C89-4D5A-A257-4AEC06125EA4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A6CF-E968-4177-89D3-08C854620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034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872F-5C89-4D5A-A257-4AEC06125EA4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A6CF-E968-4177-89D3-08C854620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38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872F-5C89-4D5A-A257-4AEC06125EA4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A6CF-E968-4177-89D3-08C854620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99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872F-5C89-4D5A-A257-4AEC06125EA4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A6CF-E968-4177-89D3-08C854620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93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ECC872F-5C89-4D5A-A257-4AEC06125EA4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82FA6CF-E968-4177-89D3-08C854620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69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C41C455-59E5-7840-29A6-A219DDE47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535FD9-D881-54A7-F6F2-6D1FD87F200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66682" y="2079812"/>
            <a:ext cx="8910918" cy="3711387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STUDENT Name</a:t>
            </a:r>
            <a:r>
              <a:rPr lang="en-US" sz="2800" dirty="0"/>
              <a:t>: R.NIMITHA</a:t>
            </a:r>
          </a:p>
          <a:p>
            <a:pPr marL="0" indent="0">
              <a:buNone/>
            </a:pPr>
            <a:r>
              <a:rPr lang="en-US" sz="2800" b="1" dirty="0"/>
              <a:t>REGISTER NO    </a:t>
            </a:r>
            <a:r>
              <a:rPr lang="en-US" sz="2800" dirty="0"/>
              <a:t>: 22CO150</a:t>
            </a:r>
          </a:p>
          <a:p>
            <a:pPr marL="0" indent="0">
              <a:buNone/>
            </a:pPr>
            <a:r>
              <a:rPr lang="en-US" sz="2800" b="1" dirty="0"/>
              <a:t>DEPARTMENT    </a:t>
            </a:r>
            <a:r>
              <a:rPr lang="en-US" sz="2800" dirty="0"/>
              <a:t>:BCOM (CS)</a:t>
            </a:r>
          </a:p>
          <a:p>
            <a:pPr marL="0" indent="0">
              <a:buNone/>
            </a:pPr>
            <a:r>
              <a:rPr lang="en-US" sz="2800" b="1" dirty="0"/>
              <a:t> COLLEGE         </a:t>
            </a:r>
            <a:r>
              <a:rPr lang="en-US" sz="2800" dirty="0"/>
              <a:t>: D.B.C.C.C.HINDU COLLEGE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6656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AC88-9374-1356-AA1C-AA9203AA0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6545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6C586-4B0A-583E-FC31-64AB2C39471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36376" y="2294965"/>
            <a:ext cx="9341224" cy="3496234"/>
          </a:xfrm>
        </p:spPr>
        <p:txBody>
          <a:bodyPr/>
          <a:lstStyle/>
          <a:p>
            <a:r>
              <a:rPr lang="en-US" sz="2800" dirty="0"/>
              <a:t>OPTIMISING EMPLOYEE PERFORMANCE THROUGH EXCEL IS A CONTINUOUS PROCESS THAT ENQUIRES CONSTANT EVALUATION AND ADAPTION BY LEVERGING DATA EFFECTIVELY, ORGANIZING AN FOSTER HIGH PERFORMANCE CULTURE THAT DRIVE SUCCESS.</a:t>
            </a: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2112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E88B-3F1F-283D-3598-6998291C6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09126-0C82-5260-C1AC-8D09E1F9CC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3110753"/>
            <a:ext cx="10363826" cy="1237129"/>
          </a:xfrm>
        </p:spPr>
        <p:txBody>
          <a:bodyPr/>
          <a:lstStyle/>
          <a:p>
            <a:pPr marL="2743200" lvl="6" indent="0">
              <a:buNone/>
            </a:pPr>
            <a:r>
              <a:rPr lang="en-US" sz="6000" b="1" dirty="0"/>
              <a:t>Thank you</a:t>
            </a:r>
            <a:endParaRPr lang="en-IN" sz="60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922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5E93EB-2FA5-55FE-CC0D-EE2BDFD4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spc="5" dirty="0"/>
              <a:t>PROJECT</a:t>
            </a:r>
            <a:r>
              <a:rPr lang="en-IN" sz="3600" b="1" spc="-85" dirty="0"/>
              <a:t> </a:t>
            </a:r>
            <a:r>
              <a:rPr lang="en-IN" sz="3600" b="1" spc="25" dirty="0"/>
              <a:t>TITLE</a:t>
            </a:r>
            <a:endParaRPr lang="en-IN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EBA1276-30ED-F2BC-EBFC-19FF483121E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3021106"/>
            <a:ext cx="10364451" cy="11205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US" sz="28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sz="28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sz="28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28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69424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B78B-26C8-C6D5-5977-7959CCA93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spc="25" dirty="0"/>
              <a:t>A</a:t>
            </a:r>
            <a:r>
              <a:rPr lang="en-IN" sz="5400" b="1" spc="-5" dirty="0"/>
              <a:t>G</a:t>
            </a:r>
            <a:r>
              <a:rPr lang="en-IN" sz="5400" b="1" spc="-35" dirty="0"/>
              <a:t>E</a:t>
            </a:r>
            <a:r>
              <a:rPr lang="en-IN" sz="5400" b="1" spc="15" dirty="0"/>
              <a:t>NDA</a:t>
            </a:r>
            <a:endParaRPr lang="en-IN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814AB-4EA9-4497-20AF-1E4DF32276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05835" y="2034988"/>
            <a:ext cx="7709647" cy="4374777"/>
          </a:xfrm>
        </p:spPr>
        <p:txBody>
          <a:bodyPr>
            <a:normAutofit fontScale="47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sz="55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55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55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55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55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55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55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55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55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55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55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3377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B2FCF-9335-0B5B-650B-2080E9DE9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8"/>
            <a:ext cx="10220390" cy="1039954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18A22-6DDF-509C-A488-8580D102E9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052918"/>
            <a:ext cx="10578977" cy="3738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To evaluate and analyze employee performance to identify trends, strengths, and areas for improvement. The goal is to develop a data-driven approach to enhance overall employee productivity and satisfaction. And we finding the job rating 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0379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F6EB1-C29F-1F85-9F28-12569EED3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157637" cy="986165"/>
          </a:xfrm>
        </p:spPr>
        <p:txBody>
          <a:bodyPr/>
          <a:lstStyle/>
          <a:p>
            <a:r>
              <a:rPr lang="en-US" sz="3600" b="1" dirty="0"/>
              <a:t>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EC948-A945-10CC-3367-DECBCB7B557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17176" y="2294964"/>
            <a:ext cx="10650071" cy="34962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project involves collecting or analyzing the salary for employees. and identifying the employees wages condition of being unequal , quality of work, and other relevant metrics using with Excel’s data analysis tools.</a:t>
            </a:r>
            <a:endParaRPr lang="en-IN" sz="2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09180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895AC-2EC7-937E-9E66-5C2F299B1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290965"/>
          </a:xfrm>
        </p:spPr>
        <p:txBody>
          <a:bodyPr/>
          <a:lstStyle/>
          <a:p>
            <a:r>
              <a:rPr lang="en-US" sz="3600" b="1" spc="25" dirty="0"/>
              <a:t>W</a:t>
            </a:r>
            <a:r>
              <a:rPr lang="en-US" sz="3600" b="1" spc="-20" dirty="0"/>
              <a:t>H</a:t>
            </a:r>
            <a:r>
              <a:rPr lang="en-US" sz="3600" b="1" spc="20" dirty="0"/>
              <a:t>O</a:t>
            </a:r>
            <a:r>
              <a:rPr lang="en-US" sz="3600" b="1" spc="-235" dirty="0"/>
              <a:t> </a:t>
            </a:r>
            <a:r>
              <a:rPr lang="en-US" sz="3600" b="1" spc="-10" dirty="0"/>
              <a:t>AR</a:t>
            </a:r>
            <a:r>
              <a:rPr lang="en-US" sz="3600" b="1" spc="15" dirty="0"/>
              <a:t>E</a:t>
            </a:r>
            <a:r>
              <a:rPr lang="en-US" sz="3600" b="1" spc="-35" dirty="0"/>
              <a:t> </a:t>
            </a:r>
            <a:r>
              <a:rPr lang="en-US" sz="3600" b="1" spc="-10" dirty="0"/>
              <a:t>T</a:t>
            </a:r>
            <a:r>
              <a:rPr lang="en-US" sz="3600" b="1" spc="-15" dirty="0"/>
              <a:t>H</a:t>
            </a:r>
            <a:r>
              <a:rPr lang="en-US" sz="3600" b="1" spc="15" dirty="0"/>
              <a:t>E</a:t>
            </a:r>
            <a:r>
              <a:rPr lang="en-US" sz="3600" b="1" spc="-35" dirty="0"/>
              <a:t> </a:t>
            </a:r>
            <a:r>
              <a:rPr lang="en-US" sz="3600" b="1" spc="-20" dirty="0"/>
              <a:t>E</a:t>
            </a:r>
            <a:r>
              <a:rPr lang="en-US" sz="3600" b="1" spc="30" dirty="0"/>
              <a:t>N</a:t>
            </a:r>
            <a:r>
              <a:rPr lang="en-US" sz="3600" b="1" spc="15" dirty="0"/>
              <a:t>D</a:t>
            </a:r>
            <a:r>
              <a:rPr lang="en-US" sz="3600" b="1" spc="-45" dirty="0"/>
              <a:t> </a:t>
            </a:r>
            <a:r>
              <a:rPr lang="en-US" sz="3600" b="1" dirty="0"/>
              <a:t>U</a:t>
            </a:r>
            <a:r>
              <a:rPr lang="en-US" sz="3600" b="1" spc="10" dirty="0"/>
              <a:t>S</a:t>
            </a:r>
            <a:r>
              <a:rPr lang="en-US" sz="3600" b="1" spc="-25" dirty="0"/>
              <a:t>E</a:t>
            </a:r>
            <a:r>
              <a:rPr lang="en-US" sz="3600" b="1" spc="-10" dirty="0"/>
              <a:t>R</a:t>
            </a:r>
            <a:r>
              <a:rPr lang="en-US" sz="3600" b="1" spc="5" dirty="0"/>
              <a:t>S 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33E6F-D8D1-E1AA-FCD6-E905DC46D7B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Char char="q"/>
            </a:pPr>
            <a:r>
              <a:rPr lang="en-US" sz="2000" dirty="0"/>
              <a:t>THE END USERS IN DATA ANALYTICS CAN VARY DEPENDING ON THE ORGANIZING, INDUSTRY , AND SPECIFIC PROJECT .  HOWEVER, COMMON AND USERS OF DATA ANALYTICS INCLUDES:</a:t>
            </a:r>
          </a:p>
          <a:p>
            <a:pPr marL="0" indent="0">
              <a:buNone/>
            </a:pPr>
            <a:r>
              <a:rPr lang="en-US" sz="2000" dirty="0"/>
              <a:t>               1. BUSINESS LEADERS, CEO, </a:t>
            </a:r>
            <a:r>
              <a:rPr lang="en-US" sz="2000" dirty="0" err="1"/>
              <a:t>CMOs,HR</a:t>
            </a:r>
            <a:endParaRPr lang="en-US" sz="2000" dirty="0"/>
          </a:p>
          <a:p>
            <a:pPr marL="0" indent="0">
              <a:buNone/>
            </a:pPr>
            <a:r>
              <a:rPr lang="en-IN" sz="2000" dirty="0"/>
              <a:t>               2. PRODUCT MANAGERS</a:t>
            </a:r>
          </a:p>
          <a:p>
            <a:pPr marL="0" indent="0">
              <a:buNone/>
            </a:pPr>
            <a:r>
              <a:rPr lang="en-IN" sz="2000" dirty="0"/>
              <a:t>               3. MARKETING </a:t>
            </a:r>
            <a:r>
              <a:rPr lang="en-US" sz="2000" dirty="0"/>
              <a:t>PROFESSIONALS</a:t>
            </a:r>
          </a:p>
          <a:p>
            <a:pPr marL="0" indent="0">
              <a:buNone/>
            </a:pPr>
            <a:r>
              <a:rPr lang="en-IN" sz="2000" dirty="0"/>
              <a:t>               4.OPERATING ,EMPLOYEE,TEAM LEADER.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7348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D702-6667-34D2-DA07-863BBBB6B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95130"/>
          </a:xfrm>
        </p:spPr>
        <p:txBody>
          <a:bodyPr/>
          <a:lstStyle/>
          <a:p>
            <a:r>
              <a:rPr lang="en-US" sz="3600" b="1" spc="10" dirty="0"/>
              <a:t>O</a:t>
            </a:r>
            <a:r>
              <a:rPr lang="en-US" sz="3600" b="1" spc="25" dirty="0"/>
              <a:t>U</a:t>
            </a:r>
            <a:r>
              <a:rPr lang="en-US" sz="3600" b="1" dirty="0"/>
              <a:t>R</a:t>
            </a:r>
            <a:r>
              <a:rPr lang="en-US" sz="3600" b="1" spc="5" dirty="0"/>
              <a:t> </a:t>
            </a:r>
            <a:r>
              <a:rPr lang="en-US" sz="3600" b="1" spc="25" dirty="0"/>
              <a:t>S</a:t>
            </a:r>
            <a:r>
              <a:rPr lang="en-US" sz="3600" b="1" spc="10" dirty="0"/>
              <a:t>O</a:t>
            </a:r>
            <a:r>
              <a:rPr lang="en-US" sz="3600" b="1" spc="25" dirty="0"/>
              <a:t>LU</a:t>
            </a:r>
            <a:r>
              <a:rPr lang="en-US" sz="3600" b="1" spc="-35" dirty="0"/>
              <a:t>T</a:t>
            </a:r>
            <a:r>
              <a:rPr lang="en-US" sz="3600" b="1" spc="-30" dirty="0"/>
              <a:t>I</a:t>
            </a:r>
            <a:r>
              <a:rPr lang="en-US" sz="3600" b="1" spc="10" dirty="0"/>
              <a:t>O</a:t>
            </a:r>
            <a:r>
              <a:rPr lang="en-US" sz="3600" b="1" dirty="0"/>
              <a:t>N</a:t>
            </a:r>
            <a:r>
              <a:rPr lang="en-US" sz="3600" b="1" spc="-345" dirty="0"/>
              <a:t> </a:t>
            </a:r>
            <a:r>
              <a:rPr lang="en-US" sz="3600" b="1" spc="-35" dirty="0"/>
              <a:t>A</a:t>
            </a:r>
            <a:r>
              <a:rPr lang="en-US" sz="3600" b="1" spc="-5" dirty="0"/>
              <a:t>N</a:t>
            </a:r>
            <a:r>
              <a:rPr lang="en-US" sz="3600" b="1" dirty="0"/>
              <a:t>D</a:t>
            </a:r>
            <a:r>
              <a:rPr lang="en-US" sz="3600" b="1" spc="35" dirty="0"/>
              <a:t> </a:t>
            </a:r>
            <a:r>
              <a:rPr lang="en-US" sz="3600" b="1" spc="-30" dirty="0"/>
              <a:t>I</a:t>
            </a:r>
            <a:r>
              <a:rPr lang="en-US" sz="3600" b="1" spc="-35" dirty="0"/>
              <a:t>T</a:t>
            </a:r>
            <a:r>
              <a:rPr lang="en-US" sz="3600" b="1" dirty="0"/>
              <a:t>S</a:t>
            </a:r>
            <a:r>
              <a:rPr lang="en-US" sz="3600" b="1" spc="60" dirty="0"/>
              <a:t> </a:t>
            </a:r>
            <a:r>
              <a:rPr lang="en-US" sz="3600" b="1" spc="-295" dirty="0"/>
              <a:t>V</a:t>
            </a:r>
            <a:r>
              <a:rPr lang="en-US" sz="3600" b="1" spc="-35" dirty="0"/>
              <a:t>A</a:t>
            </a:r>
            <a:r>
              <a:rPr lang="en-US" sz="3600" b="1" spc="25" dirty="0"/>
              <a:t>LU</a:t>
            </a:r>
            <a:r>
              <a:rPr lang="en-US" sz="3600" b="1" dirty="0"/>
              <a:t>E</a:t>
            </a:r>
            <a:r>
              <a:rPr lang="en-US" sz="3600" b="1" spc="-65" dirty="0"/>
              <a:t> </a:t>
            </a:r>
            <a:r>
              <a:rPr lang="en-US" sz="3600" b="1" spc="-15" dirty="0"/>
              <a:t>P</a:t>
            </a:r>
            <a:r>
              <a:rPr lang="en-US" sz="3600" b="1" spc="-30" dirty="0"/>
              <a:t>R</a:t>
            </a:r>
            <a:r>
              <a:rPr lang="en-US" sz="3600" b="1" spc="10" dirty="0"/>
              <a:t>O</a:t>
            </a:r>
            <a:r>
              <a:rPr lang="en-US" sz="3600" b="1" spc="-15" dirty="0"/>
              <a:t>P</a:t>
            </a:r>
            <a:r>
              <a:rPr lang="en-US" sz="3600" b="1" spc="10" dirty="0"/>
              <a:t>O</a:t>
            </a:r>
            <a:r>
              <a:rPr lang="en-US" sz="3600" b="1" spc="25" dirty="0"/>
              <a:t>S</a:t>
            </a:r>
            <a:r>
              <a:rPr lang="en-US" sz="3600" b="1" spc="-30" dirty="0"/>
              <a:t>I</a:t>
            </a:r>
            <a:r>
              <a:rPr lang="en-US" sz="3600" b="1" spc="-35" dirty="0"/>
              <a:t>T</a:t>
            </a:r>
            <a:r>
              <a:rPr lang="en-US" sz="3600" b="1" spc="-30" dirty="0"/>
              <a:t>I</a:t>
            </a:r>
            <a:r>
              <a:rPr lang="en-US" sz="3600" b="1" spc="10" dirty="0"/>
              <a:t>O</a:t>
            </a:r>
            <a:r>
              <a:rPr lang="en-US" sz="3600" b="1" dirty="0"/>
              <a:t>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B255D-8C86-8EEF-D9F3-CD8BDD34F51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94330"/>
            <a:ext cx="10363826" cy="409687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1" dirty="0"/>
              <a:t>Value Proposition</a:t>
            </a:r>
            <a:r>
              <a:rPr lang="en-US" sz="2800" dirty="0"/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/>
              <a:t>Its gives the solution by the data analysis using with excel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/>
              <a:t>it helps to check the employee performance data and it can be import.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/>
              <a:t>Identify the high level performance and low level performing employees</a:t>
            </a:r>
          </a:p>
        </p:txBody>
      </p:sp>
    </p:spTree>
    <p:extLst>
      <p:ext uri="{BB962C8B-B14F-4D97-AF65-F5344CB8AC3E}">
        <p14:creationId xmlns:p14="http://schemas.microsoft.com/office/powerpoint/2010/main" val="1243842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6643-9C6D-3BFD-A3E1-2F95EEDC4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48918"/>
          </a:xfrm>
        </p:spPr>
        <p:txBody>
          <a:bodyPr>
            <a:normAutofit fontScale="90000"/>
          </a:bodyPr>
          <a:lstStyle/>
          <a:p>
            <a:r>
              <a:rPr lang="en-US" sz="3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br>
              <a:rPr lang="en-US" sz="3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B5EA2-65A5-DE4B-FB08-4FE3B1DC48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68706" y="1739153"/>
            <a:ext cx="8408894" cy="405204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OUTLINE OF EXCEL TOOLS AND TECHNIQUES USED FOR MY ANALYSIS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SLICER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TABLES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PIVOT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CHART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DATA 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CONDITIONAL FORMATTING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2517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AB1D-B90C-2074-ABD1-A9B77202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56495"/>
          </a:xfrm>
        </p:spPr>
        <p:txBody>
          <a:bodyPr/>
          <a:lstStyle/>
          <a:p>
            <a:r>
              <a:rPr lang="en-IN" b="1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31701-0822-900A-A7A0-4CAC7403BF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94094" y="1900518"/>
            <a:ext cx="6983506" cy="38906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EMPLOYEE DETAIL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JOB RATING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LOCATION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EMPLOYEE SALARY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PUBLIC REVIEW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PERFORMING RATING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497117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31</TotalTime>
  <Words>317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Tw Cen MT</vt:lpstr>
      <vt:lpstr>Wingdings</vt:lpstr>
      <vt:lpstr>Droplet</vt:lpstr>
      <vt:lpstr>PowerPoint Presentation</vt:lpstr>
      <vt:lpstr>PROJECT TITLE</vt:lpstr>
      <vt:lpstr>AGENDA</vt:lpstr>
      <vt:lpstr>PROBLEM STATEMENT </vt:lpstr>
      <vt:lpstr>PROJECT OVERVIEW</vt:lpstr>
      <vt:lpstr>WHO ARE THE END USERS ?</vt:lpstr>
      <vt:lpstr>OUR SOLUTION AND ITS VALUE PROPOSITION</vt:lpstr>
      <vt:lpstr>Modelling Approach </vt:lpstr>
      <vt:lpstr>Dataset Description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Dhanusri Eswar</dc:creator>
  <cp:lastModifiedBy>Dhanusri Eswar</cp:lastModifiedBy>
  <cp:revision>1</cp:revision>
  <dcterms:created xsi:type="dcterms:W3CDTF">2024-08-31T01:00:38Z</dcterms:created>
  <dcterms:modified xsi:type="dcterms:W3CDTF">2024-08-31T01:31:51Z</dcterms:modified>
</cp:coreProperties>
</file>