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3" r:id="rId6"/>
    <p:sldId id="268" r:id="rId7"/>
    <p:sldId id="271" r:id="rId8"/>
    <p:sldId id="276" r:id="rId9"/>
    <p:sldId id="279" r:id="rId10"/>
    <p:sldId id="285" r:id="rId11"/>
    <p:sldId id="288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79252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droid_(operating_system)#Interfac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468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51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05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  <a:t>1 - Mansi </a:t>
            </a:r>
            <a:b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</a:br>
            <a: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  <a:t>2 - Jagat</a:t>
            </a:r>
            <a:b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</a:br>
            <a: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  <a:t>3 - Tony</a:t>
            </a:r>
            <a:b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</a:br>
            <a: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  <a:t>4 - Mayank</a:t>
            </a:r>
            <a:b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</a:br>
            <a: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  <a:t>5 - Huang </a:t>
            </a:r>
            <a:b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</a:br>
            <a:r>
              <a:rPr lang="en" sz="900">
                <a:solidFill>
                  <a:srgbClr val="4B4F56"/>
                </a:solidFill>
                <a:highlight>
                  <a:srgbClr val="FEFEFE"/>
                </a:highlight>
              </a:rPr>
              <a:t>6 - Nimitha</a:t>
            </a:r>
          </a:p>
        </p:txBody>
      </p:sp>
    </p:spTree>
    <p:extLst>
      <p:ext uri="{BB962C8B-B14F-4D97-AF65-F5344CB8AC3E}">
        <p14:creationId xmlns:p14="http://schemas.microsoft.com/office/powerpoint/2010/main" val="106402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648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6. </a:t>
            </a:r>
          </a:p>
        </p:txBody>
      </p:sp>
    </p:spTree>
    <p:extLst>
      <p:ext uri="{BB962C8B-B14F-4D97-AF65-F5344CB8AC3E}">
        <p14:creationId xmlns:p14="http://schemas.microsoft.com/office/powerpoint/2010/main" val="384804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34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https://en.wikipedia.org/wiki/Android_(operating_system)#Interface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4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552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Security - finger scanner, passcode patterns, sandboxed VM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Error / Warning messages - provide examples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OnCreate(), onPause(), onStart(), onDestroy(), OnResume()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5. Resolution compatibility -  Unlike iOS, Android runs on a variety of devices that offer different screen sizes and densities. This can be done by explicitly declaring the screen size in the manifest file, providing different layouts / drawables for different screen sizes and or by using configuration qualifiers / size qualifiers.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46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7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enbot.com/article/2095485/android-processors-the-past-present-and-future-of-smartphone-chip-desig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400" y="0"/>
            <a:ext cx="9259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5. Input / Output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Camera / Audio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GPS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Sensors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Touchscreen</a:t>
            </a:r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Vibrations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Peripherals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387" y="1447049"/>
            <a:ext cx="4775235" cy="3078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031725" y="4568725"/>
            <a:ext cx="5956200" cy="57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https://developer.android.com/guide/topics/connectivity/usb/index.html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1642825" y="857850"/>
            <a:ext cx="5783400" cy="777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an OS?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ubTitle" idx="1"/>
          </p:nvPr>
        </p:nvSpPr>
        <p:spPr>
          <a:xfrm>
            <a:off x="2637400" y="2944575"/>
            <a:ext cx="4957800" cy="14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By,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/>
              <a:t>Mansi Saini, Nimitha Ramesh,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" sz="1800"/>
              <a:t>Yongcai Huang, Tony Filippo, 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1800"/>
              <a:t>Mayank Sachdeva, Jagatdeep Anand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87900" y="225700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Table of Contents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30425" y="1586625"/>
            <a:ext cx="3999900" cy="315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100000"/>
              <a:buFont typeface="Arial"/>
              <a:buAutoNum type="arabicPeriod"/>
            </a:pPr>
            <a:r>
              <a:rPr lang="en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Input / Output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marL="457200" lvl="0" indent="-228600">
              <a:spcBef>
                <a:spcPts val="0"/>
              </a:spcBef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Processor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32475" y="1517699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GPU / GUI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Real Time Scheduling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Scheduling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Processes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Threads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/>
              <a:t>Thread Scheduling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87900" y="5143500"/>
            <a:ext cx="7561500" cy="53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Useful link: </a:t>
            </a:r>
            <a:r>
              <a:rPr lang="en" sz="1000" u="sng">
                <a:hlinkClick r:id="rId3"/>
              </a:rPr>
              <a:t>http://www.greenbot.com/article/2095485/android-processors-the-past-present-and-future-of-smartphone-chip-design.html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Scheduling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50" y="1304600"/>
            <a:ext cx="6090049" cy="322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1427750" y="4579500"/>
            <a:ext cx="6036300" cy="4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https://sites.google.com/a/itspaclub.com/www/android-linux-kernel/1-kernel-overview/1-4-process-scheduler-architecture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Memory / Hardware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Memory management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Network chip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MicroSD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Power Supply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Caching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874" y="1386274"/>
            <a:ext cx="4043425" cy="339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1492350" y="4784400"/>
            <a:ext cx="6159300" cy="3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>
                <a:solidFill>
                  <a:srgbClr val="B7B7B7"/>
                </a:solidFill>
              </a:rPr>
              <a:t>From - http://www.cacheonix.org/articles/Caching_Files_in_Java_Class_Diagram.png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3. Software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Error / warning messages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CRUD of methods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Drivers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Resolution Compatibility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AutoNum type="arabicPeriod"/>
            </a:pPr>
            <a:r>
              <a:rPr lang="en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Version history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CRUD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From MainActivity.onCreate()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PostDatabase DB = new PostDatabase(MainActivity.this);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SQLiteDatabase sqlDB = DB.getWritableDatabase();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// Execute queries...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sqlDB.close();</a:t>
            </a:r>
          </a:p>
          <a:p>
            <a:pPr lv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EFEFE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 sz="700"/>
          </a:p>
        </p:txBody>
      </p:sp>
      <p:sp>
        <p:nvSpPr>
          <p:cNvPr id="222" name="Shape 222"/>
          <p:cNvSpPr txBox="1"/>
          <p:nvPr/>
        </p:nvSpPr>
        <p:spPr>
          <a:xfrm>
            <a:off x="387899" y="45687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3F3F3"/>
                </a:solidFill>
              </a:rPr>
              <a:t>http://codetheory.in/working-sqlite-database-crud-operations-android/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On-screen Show (16:9)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 Slab</vt:lpstr>
      <vt:lpstr>Roboto</vt:lpstr>
      <vt:lpstr>Consolas</vt:lpstr>
      <vt:lpstr>marina</vt:lpstr>
      <vt:lpstr>PowerPoint Presentation</vt:lpstr>
      <vt:lpstr>What is an OS?</vt:lpstr>
      <vt:lpstr>Table of Contents</vt:lpstr>
      <vt:lpstr>Processor</vt:lpstr>
      <vt:lpstr>Scheduling</vt:lpstr>
      <vt:lpstr>2. Memory / Hardware</vt:lpstr>
      <vt:lpstr>Caching</vt:lpstr>
      <vt:lpstr>3. Software</vt:lpstr>
      <vt:lpstr>CRUD</vt:lpstr>
      <vt:lpstr>5. Input / Output</vt:lpstr>
      <vt:lpstr>Peripherals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</dc:creator>
  <cp:lastModifiedBy>Tony Filippo</cp:lastModifiedBy>
  <cp:revision>2</cp:revision>
  <dcterms:modified xsi:type="dcterms:W3CDTF">2016-05-30T05:55:46Z</dcterms:modified>
</cp:coreProperties>
</file>