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ndroid_(operating_system)#Interface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4B4F56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1 - Mansi </a:t>
            </a:r>
            <a:br>
              <a:rPr b="0" i="0" lang="en" sz="900" u="none" cap="none" strike="noStrike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900" u="none" cap="none" strike="noStrike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2 - Jagat</a:t>
            </a:r>
            <a:br>
              <a:rPr b="0" i="0" lang="en" sz="900" u="none" cap="none" strike="noStrike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900" u="none" cap="none" strike="noStrike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3 - Tony</a:t>
            </a:r>
            <a:br>
              <a:rPr b="0" i="0" lang="en" sz="900" u="none" cap="none" strike="noStrike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900" u="none" cap="none" strike="noStrike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4 - Mayank</a:t>
            </a:r>
            <a:br>
              <a:rPr b="0" i="0" lang="en" sz="900" u="none" cap="none" strike="noStrike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900" u="none" cap="none" strike="noStrike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5 - Huang </a:t>
            </a:r>
            <a:br>
              <a:rPr b="0" i="0" lang="en" sz="900" u="none" cap="none" strike="noStrike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900" u="none" cap="none" strike="noStrike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6 - Nimitha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https://en.wikipedia.org/wiki/Android_(operating_system)#Interface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- finger scanner, passcode patterns, sandboxed VM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/ Warning messages - provide examples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OnCreate(), onPause(), onStart(), onDestroy(), OnResume()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Resolution compatibility -  Unlike iOS, Android runs on a variety of devices that offer different screen sizes and densities. This can be done by explicitly declaring the screen size in the manifest file, providing different layouts / drawables for different screen sizes and or by using configuration qualifiers / size qualifiers.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1524800" y="672604"/>
            <a:ext cx="1081625" cy="112494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" name="Shape 16"/>
          <p:cNvSpPr/>
          <p:nvPr/>
        </p:nvSpPr>
        <p:spPr>
          <a:xfrm rot="10800000">
            <a:off x="6537561" y="3342924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greenbot.com/article/2095485/android-processors-the-past-present-and-future-of-smartphone-chip-design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5400" y="0"/>
            <a:ext cx="92593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What is a device driver? </a:t>
            </a:r>
            <a:r>
              <a:rPr b="1" i="1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(By Mayank) </a:t>
            </a:r>
          </a:p>
        </p:txBody>
      </p:sp>
      <p:sp>
        <p:nvSpPr>
          <p:cNvPr id="121" name="Shape 121"/>
          <p:cNvSpPr/>
          <p:nvPr/>
        </p:nvSpPr>
        <p:spPr>
          <a:xfrm>
            <a:off x="2488175" y="1720700"/>
            <a:ext cx="1795199" cy="1497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627675" y="2185800"/>
            <a:ext cx="1516200" cy="77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driver</a:t>
            </a:r>
          </a:p>
        </p:txBody>
      </p:sp>
      <p:sp>
        <p:nvSpPr>
          <p:cNvPr id="123" name="Shape 123"/>
          <p:cNvSpPr/>
          <p:nvPr/>
        </p:nvSpPr>
        <p:spPr>
          <a:xfrm>
            <a:off x="4881275" y="1856600"/>
            <a:ext cx="2238300" cy="1225499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103850" y="2342450"/>
            <a:ext cx="936299" cy="2538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5218750" y="1915700"/>
            <a:ext cx="16983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that tells the OS how to communicate with the device.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408" y="581456"/>
            <a:ext cx="6770324" cy="40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3003000" y="4678875"/>
            <a:ext cx="3138000" cy="23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https://source.android.com/devices/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476846" y="485889"/>
            <a:ext cx="3285459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[By Mayank]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Example of HAL code for audio devices </a:t>
            </a:r>
            <a:r>
              <a:rPr b="1" i="1" lang="en" sz="2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(By Mayank)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audio_hw_device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hw_device_t common;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* used by audio flinger to enumerate what devices are supported by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* each audio_hw_device implementation.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*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* Return value is a bitmask of 1 or more values of audio_devices_t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*/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uint32_t (*get_supported_devices)(const struct audio_hw_device *dev);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audio_hw_device audio_hw_device_t;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5. Input / Output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Camera / Audio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GPS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Peripherals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Sensors </a:t>
            </a:r>
            <a:r>
              <a:rPr b="1" i="1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(By Mayank)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Touchscreen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Vibrations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315924" y="258675"/>
            <a:ext cx="7487832" cy="57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25000"/>
              <a:buFont typeface="Arial"/>
              <a:buNone/>
            </a:pPr>
            <a:r>
              <a:rPr b="1" i="0" lang="en" sz="2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Sensors in Android Devices </a:t>
            </a:r>
            <a:r>
              <a:rPr b="1" i="1" lang="en" sz="2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(By Mayank)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1642825" y="857850"/>
            <a:ext cx="5783400" cy="777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What is an OS?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609650" y="2907550"/>
            <a:ext cx="49578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 Slab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By,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 Slab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Mansi Saini, Nimitha Ramesh,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 Slab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Yongcai Huang, Tony Filippo,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 Slab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Mayank Sachdeva</a:t>
            </a:r>
            <a:r>
              <a:rPr b="0" i="0" lang="en" sz="18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, Jagatdeep Anand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87900" y="225700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Table of Contents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30425" y="1586625"/>
            <a:ext cx="3999899" cy="315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Processor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Input / Output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Processor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32475" y="1517699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GPU / GUI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 Time Scheduling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Scheduling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Processes </a:t>
            </a:r>
            <a:r>
              <a:rPr b="1" i="1" lang="en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(By Mayank)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Threads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Thread Scheduling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387900" y="5143500"/>
            <a:ext cx="7561499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link: </a:t>
            </a: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http://www.greenbot.com/article/2095485/android-processors-the-past-present-and-future-of-smartphone-chip-design.html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2600" r="0" t="0"/>
          <a:stretch/>
        </p:blipFill>
        <p:spPr>
          <a:xfrm>
            <a:off x="470600" y="1451074"/>
            <a:ext cx="8202775" cy="32400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2146936" y="4794900"/>
            <a:ext cx="4850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From - http://images.slideplayer.com/8/2466335/slides/slide_12.jpg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70600" y="349800"/>
            <a:ext cx="7462499" cy="74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Processes (</a:t>
            </a:r>
            <a:r>
              <a:rPr b="1" i="1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Mayank</a:t>
            </a: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Memory / Hardware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Memory management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Network chip </a:t>
            </a:r>
            <a:r>
              <a:rPr b="1" i="1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(By Mayank)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MicroSD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Power Supply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Network Chip </a:t>
            </a:r>
            <a:r>
              <a:rPr b="1" i="1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(By Mayank)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562" y="1471375"/>
            <a:ext cx="3838575" cy="280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0462" y="1471375"/>
            <a:ext cx="3782937" cy="280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1565662" y="4545825"/>
            <a:ext cx="2096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AAE"/>
              </a:buClr>
              <a:buSzPct val="25000"/>
              <a:buFont typeface="Arial"/>
              <a:buNone/>
            </a:pPr>
            <a:r>
              <a:rPr b="0" i="0" lang="en" sz="1150" u="none" cap="none" strike="noStrike">
                <a:solidFill>
                  <a:srgbClr val="A3AAAE"/>
                </a:solidFill>
                <a:latin typeface="Arial"/>
                <a:ea typeface="Arial"/>
                <a:cs typeface="Arial"/>
                <a:sym typeface="Arial"/>
              </a:rPr>
              <a:t>From: http://bit.ly/246BYSa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893732" y="4545825"/>
            <a:ext cx="2096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AAE"/>
              </a:buClr>
              <a:buSzPct val="25000"/>
              <a:buFont typeface="Arial"/>
              <a:buNone/>
            </a:pPr>
            <a:r>
              <a:rPr b="0" i="0" lang="en" sz="1150" u="none" cap="none" strike="noStrike">
                <a:solidFill>
                  <a:srgbClr val="A3AAAE"/>
                </a:solidFill>
                <a:latin typeface="Arial"/>
                <a:ea typeface="Arial"/>
                <a:cs typeface="Arial"/>
                <a:sym typeface="Arial"/>
              </a:rPr>
              <a:t>From: http://bit.ly/1Ty4irG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3. Software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Error / warning messages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CRUD of methods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Drivers </a:t>
            </a:r>
            <a:r>
              <a:rPr b="1" i="1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(By Mayank)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Resolution Compatibility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Version history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