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6" d="100"/>
          <a:sy n="66" d="100"/>
        </p:scale>
        <p:origin x="1930" y="3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05-Jun-25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05-Jun-25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05-Jun-25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05-Jun-25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0391"/>
            <a:ext cx="7772400" cy="1632029"/>
          </a:xfrm>
        </p:spPr>
        <p:txBody>
          <a:bodyPr/>
          <a:lstStyle/>
          <a:p>
            <a:r>
              <a:rPr dirty="0"/>
              <a:t>Sales Performance Dashboard – Power BI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02420"/>
            <a:ext cx="6400800" cy="3636380"/>
          </a:xfrm>
        </p:spPr>
        <p:txBody>
          <a:bodyPr/>
          <a:lstStyle/>
          <a:p>
            <a:r>
              <a:rPr dirty="0"/>
              <a:t>An interactive dashboard for analyzing sales, growth, and shipping performance.</a:t>
            </a:r>
          </a:p>
          <a:p>
            <a:endParaRPr dirty="0"/>
          </a:p>
          <a:p>
            <a:r>
              <a:rPr dirty="0"/>
              <a:t>Presented by: Shradha Nimje</a:t>
            </a:r>
          </a:p>
          <a:p>
            <a:r>
              <a:rPr dirty="0"/>
              <a:t>Date: [</a:t>
            </a:r>
            <a:r>
              <a:rPr lang="en-US" dirty="0"/>
              <a:t>5-June-2025</a:t>
            </a:r>
            <a:r>
              <a:rPr dirty="0"/>
              <a:t>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Provide insights into Sales and Shipping performance</a:t>
            </a:r>
          </a:p>
          <a:p>
            <a:r>
              <a:rPr dirty="0"/>
              <a:t>- Track monthly growth trends</a:t>
            </a:r>
          </a:p>
          <a:p>
            <a:r>
              <a:rPr dirty="0"/>
              <a:t>- Enable data-driven decision makin</a:t>
            </a:r>
            <a:r>
              <a:rPr lang="en-US" dirty="0"/>
              <a:t>g.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Metrics (KPIs)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💰 Total Sales – SUM of Amount</a:t>
            </a:r>
          </a:p>
          <a:p>
            <a:r>
              <a:t>- 📦 Total Boxes Shipped – SUM of Boxes Shipped</a:t>
            </a:r>
          </a:p>
          <a:p>
            <a:r>
              <a:t>- 📈 Sales Growth % – MoM growth using DAX</a:t>
            </a:r>
          </a:p>
          <a:p>
            <a:r>
              <a:t>- 🧮 Sales per Box – Total Sales ÷ Total Boxes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Sales Person</a:t>
            </a:r>
          </a:p>
          <a:p>
            <a:r>
              <a:t>- Country</a:t>
            </a:r>
          </a:p>
          <a:p>
            <a:r>
              <a:t>- Product</a:t>
            </a:r>
          </a:p>
          <a:p>
            <a:r>
              <a:t>- Date</a:t>
            </a:r>
          </a:p>
          <a:p>
            <a:r>
              <a:t>- Amount</a:t>
            </a:r>
          </a:p>
          <a:p>
            <a:r>
              <a:t>- Boxes Shipped</a:t>
            </a:r>
          </a:p>
          <a:p>
            <a:endParaRPr/>
          </a:p>
          <a:p>
            <a:r>
              <a:t>Source: Chocolate Sales Dataset (sample)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Map Chart: Sales by Country</a:t>
            </a:r>
          </a:p>
          <a:p>
            <a:r>
              <a:rPr dirty="0"/>
              <a:t>- Line Chart: Monthly Sales Trend</a:t>
            </a:r>
          </a:p>
          <a:p>
            <a:r>
              <a:rPr dirty="0"/>
              <a:t>- Pie Chart: Product-wise Sales</a:t>
            </a:r>
          </a:p>
          <a:p>
            <a:r>
              <a:rPr dirty="0"/>
              <a:t>- Stacked Column Chart: Boxes by Country/Product</a:t>
            </a:r>
          </a:p>
          <a:p>
            <a:r>
              <a:rPr dirty="0"/>
              <a:t>- Table: Detailed metric view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DAX Measures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dirty="0"/>
              <a:t>Total Sales = SUM('Chocolate Sales'[Amount])</a:t>
            </a:r>
          </a:p>
          <a:p>
            <a:r>
              <a:rPr dirty="0"/>
              <a:t>Total Boxes = SUM('Chocolate Sales'[Boxes Shipped])</a:t>
            </a:r>
          </a:p>
          <a:p>
            <a:r>
              <a:rPr dirty="0"/>
              <a:t>Sales per Box = DIVIDE([Total Sales], [Total Boxes])</a:t>
            </a:r>
          </a:p>
          <a:p>
            <a:r>
              <a:rPr dirty="0"/>
              <a:t>Sales Growth % =</a:t>
            </a:r>
            <a:r>
              <a:rPr lang="en-US" dirty="0"/>
              <a:t> </a:t>
            </a:r>
            <a:r>
              <a:rPr dirty="0"/>
              <a:t>VAR </a:t>
            </a:r>
            <a:r>
              <a:rPr dirty="0" err="1"/>
              <a:t>CurrentMonthSales</a:t>
            </a:r>
            <a:r>
              <a:rPr dirty="0"/>
              <a:t> = [Total Sales]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dirty="0"/>
              <a:t>VAR </a:t>
            </a:r>
            <a:r>
              <a:rPr dirty="0" err="1"/>
              <a:t>PreviousMonthSales</a:t>
            </a:r>
            <a:r>
              <a:rPr dirty="0"/>
              <a:t> = CALCULATE([Total Sales], </a:t>
            </a:r>
            <a:r>
              <a:rPr lang="en-US" dirty="0"/>
              <a:t>      </a:t>
            </a:r>
            <a:r>
              <a:rPr dirty="0"/>
              <a:t>DATEADD('Chocolate Sales'[Date], -1, MONTH))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dirty="0"/>
              <a:t>RETURN DIVIDE(</a:t>
            </a:r>
            <a:r>
              <a:rPr dirty="0" err="1"/>
              <a:t>CurrentMonthSales</a:t>
            </a:r>
            <a:r>
              <a:rPr dirty="0"/>
              <a:t> - </a:t>
            </a:r>
            <a:r>
              <a:rPr lang="en-US" dirty="0"/>
              <a:t>   </a:t>
            </a:r>
            <a:r>
              <a:rPr dirty="0" err="1"/>
              <a:t>PreviousMonthSales</a:t>
            </a:r>
            <a:r>
              <a:rPr dirty="0"/>
              <a:t>, </a:t>
            </a:r>
            <a:r>
              <a:rPr dirty="0" err="1"/>
              <a:t>PreviousMonthSales</a:t>
            </a:r>
            <a:r>
              <a:rPr dirty="0"/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Interactivity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Slicers: Product, Country, </a:t>
            </a:r>
            <a:r>
              <a:rPr lang="en-US" dirty="0"/>
              <a:t>Month</a:t>
            </a:r>
            <a:endParaRPr dirty="0"/>
          </a:p>
          <a:p>
            <a:r>
              <a:rPr dirty="0"/>
              <a:t>- Dynamic Filtering: All visuals respond to slicers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Real-time insights into sales and growth</a:t>
            </a:r>
          </a:p>
          <a:p>
            <a:r>
              <a:t>- Easy, self-service navigation for stakeholders</a:t>
            </a:r>
          </a:p>
          <a:p>
            <a:r>
              <a:t>- Supports smarter, faster business decisions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276</Words>
  <Application>Microsoft Office PowerPoint</Application>
  <PresentationFormat>On-screen Show (4:3)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Sales Performance Dashboard – Power BI Summary</vt:lpstr>
      <vt:lpstr>Objective</vt:lpstr>
      <vt:lpstr>Key Metrics (KPIs)</vt:lpstr>
      <vt:lpstr>Dataset Overview</vt:lpstr>
      <vt:lpstr>Visualizations</vt:lpstr>
      <vt:lpstr>DAX Measures Used</vt:lpstr>
      <vt:lpstr>Interactivity Features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DEll</dc:creator>
  <cp:keywords/>
  <dc:description>generated using python-pptx</dc:description>
  <cp:lastModifiedBy>Shradha Nimje</cp:lastModifiedBy>
  <cp:revision>2</cp:revision>
  <dcterms:created xsi:type="dcterms:W3CDTF">2013-01-27T09:14:16Z</dcterms:created>
  <dcterms:modified xsi:type="dcterms:W3CDTF">2025-06-05T08:45:20Z</dcterms:modified>
  <cp:category/>
</cp:coreProperties>
</file>