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EE9E90-7173-4883-8283-F12FFEE9B2C6}">
          <p14:sldIdLst>
            <p14:sldId id="256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Untitled Section" id="{AE2A49F7-5BBE-42BE-A8A6-EE976383288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7AAD-06D1-49DA-A4C7-5D620F202426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BCD66-4867-4944-B871-D34FB16C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BCD66-4867-4944-B871-D34FB16CCC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610600" cy="24393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FF0000"/>
                </a:solidFill>
              </a:rPr>
              <a:t>Ravishankar</a:t>
            </a:r>
            <a:r>
              <a:rPr lang="en-US" sz="6000" dirty="0" smtClean="0">
                <a:solidFill>
                  <a:srgbClr val="FF0000"/>
                </a:solidFill>
              </a:rPr>
              <a:t> Singh</a:t>
            </a:r>
            <a:r>
              <a:rPr lang="en-US" sz="7200" dirty="0" smtClean="0">
                <a:solidFill>
                  <a:srgbClr val="FF0000"/>
                </a:solidFill>
              </a:rPr>
              <a:t/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Oracle Certified Trainer</a:t>
            </a:r>
            <a:endParaRPr lang="en-US" b="1" spc="-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6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User (Person who writes java program)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Java Compiler (</a:t>
            </a:r>
            <a:r>
              <a:rPr lang="en-US" sz="24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javac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Java Virtual Machine (JVM)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execute a successful java program we need three parties</a:t>
            </a:r>
            <a:endParaRPr lang="en-US" sz="2800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Test.java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(Java Source File)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Compiler (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avac)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code(.class file)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Virtual Machine (JVM)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of Java Program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 Cycle Of a Java Program</a:t>
            </a: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905000" y="19050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905000" y="28194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05000" y="36576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905000" y="44958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1) Class Loader </a:t>
            </a:r>
            <a:r>
              <a:rPr lang="en-US" dirty="0"/>
              <a:t>S</a:t>
            </a:r>
            <a:r>
              <a:rPr lang="en-US" dirty="0" smtClean="0"/>
              <a:t>ub System</a:t>
            </a:r>
          </a:p>
          <a:p>
            <a:endParaRPr lang="en-US" dirty="0"/>
          </a:p>
          <a:p>
            <a:r>
              <a:rPr lang="en-US" dirty="0" smtClean="0"/>
              <a:t>2) Runtime Data Areas (</a:t>
            </a:r>
            <a:r>
              <a:rPr lang="en-US" smtClean="0"/>
              <a:t>Memory areas)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3) Execution Engine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entire JVM architecture can be</a:t>
            </a:r>
            <a:r>
              <a:rPr lang="en-US" sz="28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divided into 3 parts </a:t>
            </a:r>
            <a:endParaRPr lang="en-US" sz="2800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200"/>
            <a:ext cx="9144001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 in JVM Architecture</a:t>
            </a:r>
            <a:endParaRPr lang="en-US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" y="1295400"/>
            <a:ext cx="907075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Class loader Sub System is used to load and execute the .class file</a:t>
            </a:r>
            <a:endParaRPr lang="en-US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1833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class loader sub system follows Delegation Hierarchy Algorithm</a:t>
            </a:r>
            <a:endParaRPr lang="en-US" sz="2800" b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Area (To hold Class data)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Heap Area (To hold Object data)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Area (To hold Thread data)</a:t>
            </a:r>
          </a:p>
          <a:p>
            <a:pPr marL="624078" indent="-514350">
              <a:buFont typeface="+mj-lt"/>
              <a:buAutoNum type="alphaUcPeriod"/>
            </a:pPr>
            <a:endParaRPr lang="en-US" sz="28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2628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Register (To hold address of current executing instructions of Methods)</a:t>
            </a:r>
          </a:p>
          <a:p>
            <a:pPr marL="624078" indent="-514350">
              <a:buFont typeface="+mj-lt"/>
              <a:buAutoNum type="alphaUcPeriod"/>
            </a:pPr>
            <a:endParaRPr lang="en-US" sz="36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2628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 Method Stack (To hold Native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Stack Information )</a:t>
            </a:r>
          </a:p>
          <a:p>
            <a:pPr marL="624078" indent="-514350">
              <a:buFont typeface="+mj-lt"/>
              <a:buAutoNum type="alphaUcPeriod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2800" b="0" dirty="0" smtClean="0">
                <a:solidFill>
                  <a:srgbClr val="002060"/>
                </a:solidFill>
                <a:effectLst/>
              </a:rPr>
              <a:t>2) Runtime Data Areas</a:t>
            </a:r>
            <a:endParaRPr lang="en-US" sz="2800" b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05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lphaUcPeriod"/>
            </a:pPr>
            <a:endParaRPr lang="en-US" sz="2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Interpreter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JIT Compiler</a:t>
            </a: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Execution Engine</a:t>
            </a:r>
            <a:endParaRPr lang="en-US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1196</TotalTime>
  <Words>191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Ravishankar Singh Oracle Certified Trainer</vt:lpstr>
      <vt:lpstr>In order to execute a successful java program we need three parties</vt:lpstr>
      <vt:lpstr>Life Cycle Of a Java Program</vt:lpstr>
      <vt:lpstr>The entire JVM architecture can be divided into 3 parts </vt:lpstr>
      <vt:lpstr>Components in JVM Architecture</vt:lpstr>
      <vt:lpstr>1) Class loader Sub System is used to load and execute the .class file</vt:lpstr>
      <vt:lpstr>The class loader sub system follows Delegation Hierarchy Algorithm</vt:lpstr>
      <vt:lpstr>2) Runtime Data Areas</vt:lpstr>
      <vt:lpstr>3) Execution Engine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ismail - [2010]</dc:creator>
  <cp:lastModifiedBy>ismail - [2010]</cp:lastModifiedBy>
  <cp:revision>41</cp:revision>
  <dcterms:created xsi:type="dcterms:W3CDTF">2021-08-06T17:23:57Z</dcterms:created>
  <dcterms:modified xsi:type="dcterms:W3CDTF">2023-09-11T10:13:42Z</dcterms:modified>
</cp:coreProperties>
</file>