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8" r:id="rId5"/>
    <p:sldId id="309" r:id="rId6"/>
    <p:sldId id="259" r:id="rId7"/>
    <p:sldId id="310" r:id="rId8"/>
    <p:sldId id="260" r:id="rId9"/>
    <p:sldId id="311" r:id="rId10"/>
    <p:sldId id="261" r:id="rId11"/>
    <p:sldId id="312" r:id="rId12"/>
    <p:sldId id="262" r:id="rId13"/>
    <p:sldId id="313" r:id="rId14"/>
    <p:sldId id="263" r:id="rId15"/>
    <p:sldId id="314" r:id="rId16"/>
    <p:sldId id="315" r:id="rId17"/>
    <p:sldId id="264" r:id="rId18"/>
    <p:sldId id="265" r:id="rId19"/>
    <p:sldId id="316" r:id="rId20"/>
    <p:sldId id="266" r:id="rId21"/>
    <p:sldId id="286" r:id="rId22"/>
  </p:sldIdLst>
  <p:sldSz cx="9144000" cy="5143500" type="screen16x9"/>
  <p:notesSz cx="6858000" cy="9144000"/>
  <p:embeddedFontLst>
    <p:embeddedFont>
      <p:font typeface="Roboto" panose="02000000000000000000"/>
      <p:regular r:id="rId26"/>
    </p:embeddedFont>
    <p:embeddedFont>
      <p:font typeface="Montserrat ExtraBold"/>
      <p:bold r:id="rId27"/>
      <p:boldItalic r:id="rId28"/>
    </p:embeddedFont>
    <p:embeddedFont>
      <p:font typeface="Montserrat SemiBold"/>
      <p:regular r:id="rId29"/>
    </p:embeddedFont>
    <p:embeddedFont>
      <p:font typeface="Roboto Black" panose="02000000000000000000"/>
      <p:bold r:id="rId30"/>
      <p:italic r:id="rId31"/>
    </p:embeddedFont>
    <p:embeddedFont>
      <p:font typeface="Montserrat Black"/>
      <p:bold r:id="rId32"/>
      <p:boldItalic r:id="rId33"/>
    </p:embeddedFont>
    <p:embeddedFont>
      <p:font typeface="Roboto Medium" panose="02000000000000000000"/>
      <p:regular r:id="rId34"/>
    </p:embeddedFont>
    <p:embeddedFont>
      <p:font typeface="Bodoni MT" panose="02070603080606020203"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9AA0A6"/>
          </p15:clr>
        </p15:guide>
        <p15:guide id="2" pos="2880" userDrawn="1">
          <p15:clr>
            <a:srgbClr val="9AA0A6"/>
          </p15:clr>
        </p15:guide>
        <p15:guide id="3" orient="horz" pos="573"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58"/>
      </p:cViewPr>
      <p:guideLst>
        <p:guide orient="horz" pos="1619"/>
        <p:guide pos="2880"/>
        <p:guide orient="horz" pos="5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6"/>
        <p:cNvGrpSpPr/>
        <p:nvPr/>
      </p:nvGrpSpPr>
      <p:grpSpPr>
        <a:xfrm>
          <a:off x="0" y="0"/>
          <a:ext cx="0" cy="0"/>
          <a:chOff x="0" y="0"/>
          <a:chExt cx="0" cy="0"/>
        </a:xfrm>
      </p:grpSpPr>
      <p:sp>
        <p:nvSpPr>
          <p:cNvPr id="1297" name="Google Shape;1297;ga18ca45c7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a18ca45c7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9"/>
        <p:cNvGrpSpPr/>
        <p:nvPr/>
      </p:nvGrpSpPr>
      <p:grpSpPr>
        <a:xfrm>
          <a:off x="0" y="0"/>
          <a:ext cx="0" cy="0"/>
          <a:chOff x="0" y="0"/>
          <a:chExt cx="0" cy="0"/>
        </a:xfrm>
      </p:grpSpPr>
      <p:sp>
        <p:nvSpPr>
          <p:cNvPr id="1310" name="Google Shape;1310;ga18ca45c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a18ca45c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6"/>
        <p:cNvGrpSpPr/>
        <p:nvPr/>
      </p:nvGrpSpPr>
      <p:grpSpPr>
        <a:xfrm>
          <a:off x="0" y="0"/>
          <a:ext cx="0" cy="0"/>
          <a:chOff x="0" y="0"/>
          <a:chExt cx="0" cy="0"/>
        </a:xfrm>
      </p:grpSpPr>
      <p:sp>
        <p:nvSpPr>
          <p:cNvPr id="1327" name="Google Shape;1327;ga18ca45c7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a18ca45c7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1"/>
        <p:cNvGrpSpPr/>
        <p:nvPr/>
      </p:nvGrpSpPr>
      <p:grpSpPr>
        <a:xfrm>
          <a:off x="0" y="0"/>
          <a:ext cx="0" cy="0"/>
          <a:chOff x="0" y="0"/>
          <a:chExt cx="0" cy="0"/>
        </a:xfrm>
      </p:grpSpPr>
      <p:sp>
        <p:nvSpPr>
          <p:cNvPr id="1332" name="Google Shape;1332;ga18ca45c72_2_1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a18ca45c72_2_1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8"/>
        <p:cNvGrpSpPr/>
        <p:nvPr/>
      </p:nvGrpSpPr>
      <p:grpSpPr>
        <a:xfrm>
          <a:off x="0" y="0"/>
          <a:ext cx="0" cy="0"/>
          <a:chOff x="0" y="0"/>
          <a:chExt cx="0" cy="0"/>
        </a:xfrm>
      </p:grpSpPr>
      <p:sp>
        <p:nvSpPr>
          <p:cNvPr id="1339" name="Google Shape;1339;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36"/>
        <p:cNvGrpSpPr/>
        <p:nvPr/>
      </p:nvGrpSpPr>
      <p:grpSpPr>
        <a:xfrm>
          <a:off x="0" y="0"/>
          <a:ext cx="0" cy="0"/>
          <a:chOff x="0" y="0"/>
          <a:chExt cx="0" cy="0"/>
        </a:xfrm>
      </p:grpSpPr>
      <p:sp>
        <p:nvSpPr>
          <p:cNvPr id="3137" name="Google Shape;3137;ga98c05f39a_0_4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8" name="Google Shape;3138;ga98c05f39a_0_4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25600192f5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5600192f5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7"/>
        <p:cNvGrpSpPr/>
        <p:nvPr/>
      </p:nvGrpSpPr>
      <p:grpSpPr>
        <a:xfrm>
          <a:off x="0" y="0"/>
          <a:ext cx="0" cy="0"/>
          <a:chOff x="0" y="0"/>
          <a:chExt cx="0" cy="0"/>
        </a:xfrm>
      </p:grpSpPr>
      <p:sp>
        <p:nvSpPr>
          <p:cNvPr id="798" name="Google Shape;798;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3"/>
        <p:cNvGrpSpPr/>
        <p:nvPr/>
      </p:nvGrpSpPr>
      <p:grpSpPr>
        <a:xfrm>
          <a:off x="0" y="0"/>
          <a:ext cx="0" cy="0"/>
          <a:chOff x="0" y="0"/>
          <a:chExt cx="0" cy="0"/>
        </a:xfrm>
      </p:grpSpPr>
      <p:sp>
        <p:nvSpPr>
          <p:cNvPr id="804" name="Google Shape;804;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4"/>
        <p:cNvGrpSpPr/>
        <p:nvPr/>
      </p:nvGrpSpPr>
      <p:grpSpPr>
        <a:xfrm>
          <a:off x="0" y="0"/>
          <a:ext cx="0" cy="0"/>
          <a:chOff x="0" y="0"/>
          <a:chExt cx="0" cy="0"/>
        </a:xfrm>
      </p:grpSpPr>
      <p:sp>
        <p:nvSpPr>
          <p:cNvPr id="825" name="Google Shape;825;ga18ca45c7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18ca45c7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2560018442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6001844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13225" y="1096800"/>
            <a:ext cx="4008300" cy="2453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 name="Google Shape;10;p2"/>
          <p:cNvSpPr txBox="1">
            <a:spLocks noGrp="1"/>
          </p:cNvSpPr>
          <p:nvPr>
            <p:ph type="subTitle" idx="1"/>
          </p:nvPr>
        </p:nvSpPr>
        <p:spPr>
          <a:xfrm>
            <a:off x="713225" y="3550100"/>
            <a:ext cx="3861600" cy="3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1" name="Google Shape;11;p2"/>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_4_1_1_1_1_1">
    <p:bg>
      <p:bgPr>
        <a:solidFill>
          <a:schemeClr val="lt1"/>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709625" y="1160390"/>
            <a:ext cx="3429000" cy="137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50" name="Google Shape;50;p13"/>
          <p:cNvSpPr txBox="1">
            <a:spLocks noGrp="1"/>
          </p:cNvSpPr>
          <p:nvPr>
            <p:ph type="subTitle" idx="1"/>
          </p:nvPr>
        </p:nvSpPr>
        <p:spPr>
          <a:xfrm>
            <a:off x="713225" y="3043225"/>
            <a:ext cx="2634000" cy="933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5_1">
    <p:bg>
      <p:bgPr>
        <a:solidFill>
          <a:schemeClr val="accent1"/>
        </a:solidFill>
        <a:effectLst/>
      </p:bgPr>
    </p:bg>
    <p:spTree>
      <p:nvGrpSpPr>
        <p:cNvPr id="1" name="Shape 51"/>
        <p:cNvGrpSpPr/>
        <p:nvPr/>
      </p:nvGrpSpPr>
      <p:grpSpPr>
        <a:xfrm>
          <a:off x="0" y="0"/>
          <a:ext cx="0" cy="0"/>
          <a:chOff x="0" y="0"/>
          <a:chExt cx="0" cy="0"/>
        </a:xfrm>
      </p:grpSpPr>
      <p:sp>
        <p:nvSpPr>
          <p:cNvPr id="52" name="Google Shape;52;p14"/>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54" name="Google Shape;54;p14"/>
          <p:cNvSpPr txBox="1">
            <a:spLocks noGrp="1"/>
          </p:cNvSpPr>
          <p:nvPr>
            <p:ph type="subTitle" idx="1"/>
          </p:nvPr>
        </p:nvSpPr>
        <p:spPr>
          <a:xfrm>
            <a:off x="712956"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5" name="Google Shape;55;p14"/>
          <p:cNvSpPr txBox="1">
            <a:spLocks noGrp="1"/>
          </p:cNvSpPr>
          <p:nvPr>
            <p:ph type="subTitle" idx="2"/>
          </p:nvPr>
        </p:nvSpPr>
        <p:spPr>
          <a:xfrm>
            <a:off x="338749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6" name="Google Shape;56;p14"/>
          <p:cNvSpPr txBox="1">
            <a:spLocks noGrp="1"/>
          </p:cNvSpPr>
          <p:nvPr>
            <p:ph type="subTitle" idx="3"/>
          </p:nvPr>
        </p:nvSpPr>
        <p:spPr>
          <a:xfrm>
            <a:off x="6061644" y="2816352"/>
            <a:ext cx="236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57" name="Google Shape;57;p14"/>
          <p:cNvSpPr txBox="1">
            <a:spLocks noGrp="1"/>
          </p:cNvSpPr>
          <p:nvPr>
            <p:ph type="subTitle" idx="4"/>
          </p:nvPr>
        </p:nvSpPr>
        <p:spPr>
          <a:xfrm>
            <a:off x="713556"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8" name="Google Shape;58;p14"/>
          <p:cNvSpPr txBox="1">
            <a:spLocks noGrp="1"/>
          </p:cNvSpPr>
          <p:nvPr>
            <p:ph type="subTitle" idx="5"/>
          </p:nvPr>
        </p:nvSpPr>
        <p:spPr>
          <a:xfrm>
            <a:off x="338824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9" name="Google Shape;59;p14"/>
          <p:cNvSpPr txBox="1">
            <a:spLocks noGrp="1"/>
          </p:cNvSpPr>
          <p:nvPr>
            <p:ph type="subTitle" idx="6"/>
          </p:nvPr>
        </p:nvSpPr>
        <p:spPr>
          <a:xfrm>
            <a:off x="6061494" y="3230198"/>
            <a:ext cx="2368200" cy="119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 name="Google Shape;60;p14"/>
          <p:cNvSpPr txBox="1">
            <a:spLocks noGrp="1"/>
          </p:cNvSpPr>
          <p:nvPr>
            <p:ph type="title" idx="7" hasCustomPrompt="1"/>
          </p:nvPr>
        </p:nvSpPr>
        <p:spPr>
          <a:xfrm>
            <a:off x="1632473"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1" name="Google Shape;61;p14"/>
          <p:cNvSpPr txBox="1">
            <a:spLocks noGrp="1"/>
          </p:cNvSpPr>
          <p:nvPr>
            <p:ph type="title" idx="8" hasCustomPrompt="1"/>
          </p:nvPr>
        </p:nvSpPr>
        <p:spPr>
          <a:xfrm>
            <a:off x="6982227" y="1878714"/>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62" name="Google Shape;62;p14"/>
          <p:cNvSpPr txBox="1">
            <a:spLocks noGrp="1"/>
          </p:cNvSpPr>
          <p:nvPr>
            <p:ph type="title" idx="9" hasCustomPrompt="1"/>
          </p:nvPr>
        </p:nvSpPr>
        <p:spPr>
          <a:xfrm>
            <a:off x="4306998" y="1880227"/>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_1_1">
    <p:bg>
      <p:bgPr>
        <a:solidFill>
          <a:schemeClr val="accent1"/>
        </a:solidFill>
        <a:effectLst/>
      </p:bgPr>
    </p:bg>
    <p:spTree>
      <p:nvGrpSpPr>
        <p:cNvPr id="1" name="Shape 63"/>
        <p:cNvGrpSpPr/>
        <p:nvPr/>
      </p:nvGrpSpPr>
      <p:grpSpPr>
        <a:xfrm>
          <a:off x="0" y="0"/>
          <a:ext cx="0" cy="0"/>
          <a:chOff x="0" y="0"/>
          <a:chExt cx="0" cy="0"/>
        </a:xfrm>
      </p:grpSpPr>
      <p:sp>
        <p:nvSpPr>
          <p:cNvPr id="64" name="Google Shape;64;p15"/>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66" name="Google Shape;66;p15"/>
          <p:cNvSpPr txBox="1">
            <a:spLocks noGrp="1"/>
          </p:cNvSpPr>
          <p:nvPr>
            <p:ph type="subTitle" idx="1"/>
          </p:nvPr>
        </p:nvSpPr>
        <p:spPr>
          <a:xfrm>
            <a:off x="709487"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7" name="Google Shape;67;p15"/>
          <p:cNvSpPr txBox="1">
            <a:spLocks noGrp="1"/>
          </p:cNvSpPr>
          <p:nvPr>
            <p:ph type="subTitle" idx="2"/>
          </p:nvPr>
        </p:nvSpPr>
        <p:spPr>
          <a:xfrm>
            <a:off x="2728437"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8" name="Google Shape;68;p15"/>
          <p:cNvSpPr txBox="1">
            <a:spLocks noGrp="1"/>
          </p:cNvSpPr>
          <p:nvPr>
            <p:ph type="subTitle" idx="3"/>
          </p:nvPr>
        </p:nvSpPr>
        <p:spPr>
          <a:xfrm>
            <a:off x="4755775"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69" name="Google Shape;69;p15"/>
          <p:cNvSpPr txBox="1">
            <a:spLocks noGrp="1"/>
          </p:cNvSpPr>
          <p:nvPr>
            <p:ph type="subTitle" idx="4"/>
          </p:nvPr>
        </p:nvSpPr>
        <p:spPr>
          <a:xfrm>
            <a:off x="6779175" y="2812190"/>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70" name="Google Shape;70;p15"/>
          <p:cNvSpPr txBox="1">
            <a:spLocks noGrp="1"/>
          </p:cNvSpPr>
          <p:nvPr>
            <p:ph type="subTitle" idx="5"/>
          </p:nvPr>
        </p:nvSpPr>
        <p:spPr>
          <a:xfrm>
            <a:off x="604788"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1" name="Google Shape;71;p15"/>
          <p:cNvSpPr txBox="1">
            <a:spLocks noGrp="1"/>
          </p:cNvSpPr>
          <p:nvPr>
            <p:ph type="subTitle" idx="6"/>
          </p:nvPr>
        </p:nvSpPr>
        <p:spPr>
          <a:xfrm>
            <a:off x="2623738"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2" name="Google Shape;72;p15"/>
          <p:cNvSpPr txBox="1">
            <a:spLocks noGrp="1"/>
          </p:cNvSpPr>
          <p:nvPr>
            <p:ph type="subTitle" idx="7"/>
          </p:nvPr>
        </p:nvSpPr>
        <p:spPr>
          <a:xfrm>
            <a:off x="4651125"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3" name="Google Shape;73;p15"/>
          <p:cNvSpPr txBox="1">
            <a:spLocks noGrp="1"/>
          </p:cNvSpPr>
          <p:nvPr>
            <p:ph type="subTitle" idx="8"/>
          </p:nvPr>
        </p:nvSpPr>
        <p:spPr>
          <a:xfrm>
            <a:off x="6674475" y="3225975"/>
            <a:ext cx="1856700" cy="94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4" name="Google Shape;74;p15"/>
          <p:cNvSpPr txBox="1">
            <a:spLocks noGrp="1"/>
          </p:cNvSpPr>
          <p:nvPr>
            <p:ph type="title" idx="9" hasCustomPrompt="1"/>
          </p:nvPr>
        </p:nvSpPr>
        <p:spPr>
          <a:xfrm>
            <a:off x="1272880" y="1864032"/>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5" name="Google Shape;75;p15"/>
          <p:cNvSpPr txBox="1">
            <a:spLocks noGrp="1"/>
          </p:cNvSpPr>
          <p:nvPr>
            <p:ph type="title" idx="13" hasCustomPrompt="1"/>
          </p:nvPr>
        </p:nvSpPr>
        <p:spPr>
          <a:xfrm>
            <a:off x="5319184" y="1862518"/>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6" name="Google Shape;76;p15"/>
          <p:cNvSpPr txBox="1">
            <a:spLocks noGrp="1"/>
          </p:cNvSpPr>
          <p:nvPr>
            <p:ph type="title" idx="14" hasCustomPrompt="1"/>
          </p:nvPr>
        </p:nvSpPr>
        <p:spPr>
          <a:xfrm>
            <a:off x="3296780" y="1864032"/>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77" name="Google Shape;77;p15"/>
          <p:cNvSpPr txBox="1">
            <a:spLocks noGrp="1"/>
          </p:cNvSpPr>
          <p:nvPr>
            <p:ph type="title" idx="15" hasCustomPrompt="1"/>
          </p:nvPr>
        </p:nvSpPr>
        <p:spPr>
          <a:xfrm>
            <a:off x="7341583" y="1862518"/>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81" name="Google Shape;81;p16"/>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2" name="Google Shape;82;p16"/>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83" name="Google Shape;83;p16"/>
          <p:cNvSpPr txBox="1">
            <a:spLocks noGrp="1"/>
          </p:cNvSpPr>
          <p:nvPr>
            <p:ph type="subTitle" idx="2"/>
          </p:nvPr>
        </p:nvSpPr>
        <p:spPr>
          <a:xfrm>
            <a:off x="1978890" y="2182450"/>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 name="Google Shape;84;p16"/>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dk2"/>
              </a:solidFill>
              <a:latin typeface="Montserrat SemiBold"/>
              <a:ea typeface="Montserrat SemiBold"/>
              <a:cs typeface="Montserrat SemiBold"/>
              <a:sym typeface="Montserrat SemiBold"/>
            </a:endParaRPr>
          </a:p>
        </p:txBody>
      </p:sp>
      <p:sp>
        <p:nvSpPr>
          <p:cNvPr id="85" name="Google Shape;85;p16"/>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6" name="Google Shape;86;p16"/>
          <p:cNvSpPr txBox="1">
            <a:spLocks noGrp="1"/>
          </p:cNvSpPr>
          <p:nvPr>
            <p:ph type="subTitle" idx="4"/>
          </p:nvPr>
        </p:nvSpPr>
        <p:spPr>
          <a:xfrm>
            <a:off x="5837615" y="2182447"/>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 name="Google Shape;87;p16"/>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88" name="Google Shape;88;p16"/>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89" name="Google Shape;89;p16"/>
          <p:cNvSpPr txBox="1">
            <a:spLocks noGrp="1"/>
          </p:cNvSpPr>
          <p:nvPr>
            <p:ph type="subTitle" idx="6"/>
          </p:nvPr>
        </p:nvSpPr>
        <p:spPr>
          <a:xfrm>
            <a:off x="1981265" y="356603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 name="Google Shape;90;p16"/>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rgbClr val="000000"/>
              </a:solidFill>
              <a:latin typeface="Montserrat SemiBold"/>
              <a:ea typeface="Montserrat SemiBold"/>
              <a:cs typeface="Montserrat SemiBold"/>
              <a:sym typeface="Montserrat SemiBold"/>
            </a:endParaRPr>
          </a:p>
        </p:txBody>
      </p:sp>
      <p:sp>
        <p:nvSpPr>
          <p:cNvPr id="91" name="Google Shape;91;p16"/>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92" name="Google Shape;92;p16"/>
          <p:cNvSpPr txBox="1">
            <a:spLocks noGrp="1"/>
          </p:cNvSpPr>
          <p:nvPr>
            <p:ph type="subTitle" idx="8"/>
          </p:nvPr>
        </p:nvSpPr>
        <p:spPr>
          <a:xfrm>
            <a:off x="5839610" y="3566033"/>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panose="020000000000000000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 name="Google Shape;93;p16"/>
          <p:cNvSpPr txBox="1">
            <a:spLocks noGrp="1"/>
          </p:cNvSpPr>
          <p:nvPr>
            <p:ph type="title" idx="9" hasCustomPrompt="1"/>
          </p:nvPr>
        </p:nvSpPr>
        <p:spPr>
          <a:xfrm>
            <a:off x="1097280" y="184406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4" name="Google Shape;94;p16"/>
          <p:cNvSpPr txBox="1">
            <a:spLocks noGrp="1"/>
          </p:cNvSpPr>
          <p:nvPr>
            <p:ph type="title" idx="13" hasCustomPrompt="1"/>
          </p:nvPr>
        </p:nvSpPr>
        <p:spPr>
          <a:xfrm>
            <a:off x="4956048" y="1849011"/>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5" name="Google Shape;95;p16"/>
          <p:cNvSpPr txBox="1">
            <a:spLocks noGrp="1"/>
          </p:cNvSpPr>
          <p:nvPr>
            <p:ph type="title" idx="14" hasCustomPrompt="1"/>
          </p:nvPr>
        </p:nvSpPr>
        <p:spPr>
          <a:xfrm>
            <a:off x="1097280"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
        <p:nvSpPr>
          <p:cNvPr id="96" name="Google Shape;96;p16"/>
          <p:cNvSpPr txBox="1">
            <a:spLocks noGrp="1"/>
          </p:cNvSpPr>
          <p:nvPr>
            <p:ph type="title" idx="15" hasCustomPrompt="1"/>
          </p:nvPr>
        </p:nvSpPr>
        <p:spPr>
          <a:xfrm>
            <a:off x="4956048" y="3233949"/>
            <a:ext cx="576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Font typeface="Montserrat Black"/>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Black"/>
              <a:buNone/>
              <a:defRPr sz="4800">
                <a:latin typeface="Montserrat Black"/>
                <a:ea typeface="Montserrat Black"/>
                <a:cs typeface="Montserrat Black"/>
                <a:sym typeface="Montserrat Black"/>
              </a:defRPr>
            </a:lvl2pPr>
            <a:lvl3pPr lvl="2" algn="ctr" rtl="0">
              <a:spcBef>
                <a:spcPts val="0"/>
              </a:spcBef>
              <a:spcAft>
                <a:spcPts val="0"/>
              </a:spcAft>
              <a:buSzPts val="4800"/>
              <a:buFont typeface="Montserrat Black"/>
              <a:buNone/>
              <a:defRPr sz="4800">
                <a:latin typeface="Montserrat Black"/>
                <a:ea typeface="Montserrat Black"/>
                <a:cs typeface="Montserrat Black"/>
                <a:sym typeface="Montserrat Black"/>
              </a:defRPr>
            </a:lvl3pPr>
            <a:lvl4pPr lvl="3" algn="ctr" rtl="0">
              <a:spcBef>
                <a:spcPts val="0"/>
              </a:spcBef>
              <a:spcAft>
                <a:spcPts val="0"/>
              </a:spcAft>
              <a:buSzPts val="4800"/>
              <a:buFont typeface="Montserrat Black"/>
              <a:buNone/>
              <a:defRPr sz="4800">
                <a:latin typeface="Montserrat Black"/>
                <a:ea typeface="Montserrat Black"/>
                <a:cs typeface="Montserrat Black"/>
                <a:sym typeface="Montserrat Black"/>
              </a:defRPr>
            </a:lvl4pPr>
            <a:lvl5pPr lvl="4" algn="ctr" rtl="0">
              <a:spcBef>
                <a:spcPts val="0"/>
              </a:spcBef>
              <a:spcAft>
                <a:spcPts val="0"/>
              </a:spcAft>
              <a:buSzPts val="4800"/>
              <a:buFont typeface="Montserrat Black"/>
              <a:buNone/>
              <a:defRPr sz="4800">
                <a:latin typeface="Montserrat Black"/>
                <a:ea typeface="Montserrat Black"/>
                <a:cs typeface="Montserrat Black"/>
                <a:sym typeface="Montserrat Black"/>
              </a:defRPr>
            </a:lvl5pPr>
            <a:lvl6pPr lvl="5" algn="ctr" rtl="0">
              <a:spcBef>
                <a:spcPts val="0"/>
              </a:spcBef>
              <a:spcAft>
                <a:spcPts val="0"/>
              </a:spcAft>
              <a:buSzPts val="4800"/>
              <a:buFont typeface="Montserrat Black"/>
              <a:buNone/>
              <a:defRPr sz="4800">
                <a:latin typeface="Montserrat Black"/>
                <a:ea typeface="Montserrat Black"/>
                <a:cs typeface="Montserrat Black"/>
                <a:sym typeface="Montserrat Black"/>
              </a:defRPr>
            </a:lvl6pPr>
            <a:lvl7pPr lvl="6" algn="ctr" rtl="0">
              <a:spcBef>
                <a:spcPts val="0"/>
              </a:spcBef>
              <a:spcAft>
                <a:spcPts val="0"/>
              </a:spcAft>
              <a:buSzPts val="4800"/>
              <a:buFont typeface="Montserrat Black"/>
              <a:buNone/>
              <a:defRPr sz="4800">
                <a:latin typeface="Montserrat Black"/>
                <a:ea typeface="Montserrat Black"/>
                <a:cs typeface="Montserrat Black"/>
                <a:sym typeface="Montserrat Black"/>
              </a:defRPr>
            </a:lvl7pPr>
            <a:lvl8pPr lvl="7" algn="ctr" rtl="0">
              <a:spcBef>
                <a:spcPts val="0"/>
              </a:spcBef>
              <a:spcAft>
                <a:spcPts val="0"/>
              </a:spcAft>
              <a:buSzPts val="4800"/>
              <a:buFont typeface="Montserrat Black"/>
              <a:buNone/>
              <a:defRPr sz="4800">
                <a:latin typeface="Montserrat Black"/>
                <a:ea typeface="Montserrat Black"/>
                <a:cs typeface="Montserrat Black"/>
                <a:sym typeface="Montserrat Black"/>
              </a:defRPr>
            </a:lvl8pPr>
            <a:lvl9pPr lvl="8" algn="ctr" rtl="0">
              <a:spcBef>
                <a:spcPts val="0"/>
              </a:spcBef>
              <a:spcAft>
                <a:spcPts val="0"/>
              </a:spcAft>
              <a:buSzPts val="4800"/>
              <a:buFont typeface="Montserrat Black"/>
              <a:buNone/>
              <a:defRPr sz="48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3">
  <p:cSld name="CUSTOM_5_1_1_1">
    <p:bg>
      <p:bgPr>
        <a:solidFill>
          <a:schemeClr val="accent1"/>
        </a:solidFill>
        <a:effectLst/>
      </p:bgPr>
    </p:bg>
    <p:spTree>
      <p:nvGrpSpPr>
        <p:cNvPr id="1" name="Shape 97"/>
        <p:cNvGrpSpPr/>
        <p:nvPr/>
      </p:nvGrpSpPr>
      <p:grpSpPr>
        <a:xfrm>
          <a:off x="0" y="0"/>
          <a:ext cx="0" cy="0"/>
          <a:chOff x="0" y="0"/>
          <a:chExt cx="0" cy="0"/>
        </a:xfrm>
      </p:grpSpPr>
      <p:sp>
        <p:nvSpPr>
          <p:cNvPr id="98" name="Google Shape;98;p17"/>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7"/>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00" name="Google Shape;100;p17"/>
          <p:cNvSpPr txBox="1">
            <a:spLocks noGrp="1"/>
          </p:cNvSpPr>
          <p:nvPr>
            <p:ph type="subTitle" idx="1"/>
          </p:nvPr>
        </p:nvSpPr>
        <p:spPr>
          <a:xfrm>
            <a:off x="713487"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1" name="Google Shape;101;p17"/>
          <p:cNvSpPr txBox="1">
            <a:spLocks noGrp="1"/>
          </p:cNvSpPr>
          <p:nvPr>
            <p:ph type="subTitle" idx="2"/>
          </p:nvPr>
        </p:nvSpPr>
        <p:spPr>
          <a:xfrm>
            <a:off x="2733352"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2" name="Google Shape;102;p17"/>
          <p:cNvSpPr txBox="1">
            <a:spLocks noGrp="1"/>
          </p:cNvSpPr>
          <p:nvPr>
            <p:ph type="subTitle" idx="3"/>
          </p:nvPr>
        </p:nvSpPr>
        <p:spPr>
          <a:xfrm>
            <a:off x="4760694"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3" name="Google Shape;103;p17"/>
          <p:cNvSpPr txBox="1">
            <a:spLocks noGrp="1"/>
          </p:cNvSpPr>
          <p:nvPr>
            <p:ph type="subTitle" idx="4"/>
          </p:nvPr>
        </p:nvSpPr>
        <p:spPr>
          <a:xfrm>
            <a:off x="6783175" y="2962488"/>
            <a:ext cx="164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04" name="Google Shape;104;p17"/>
          <p:cNvSpPr txBox="1">
            <a:spLocks noGrp="1"/>
          </p:cNvSpPr>
          <p:nvPr>
            <p:ph type="subTitle" idx="5"/>
          </p:nvPr>
        </p:nvSpPr>
        <p:spPr>
          <a:xfrm>
            <a:off x="714237"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5" name="Google Shape;105;p17"/>
          <p:cNvSpPr txBox="1">
            <a:spLocks noGrp="1"/>
          </p:cNvSpPr>
          <p:nvPr>
            <p:ph type="subTitle" idx="6"/>
          </p:nvPr>
        </p:nvSpPr>
        <p:spPr>
          <a:xfrm>
            <a:off x="2734102"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6" name="Google Shape;106;p17"/>
          <p:cNvSpPr txBox="1">
            <a:spLocks noGrp="1"/>
          </p:cNvSpPr>
          <p:nvPr>
            <p:ph type="subTitle" idx="7"/>
          </p:nvPr>
        </p:nvSpPr>
        <p:spPr>
          <a:xfrm>
            <a:off x="4761444"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107" name="Google Shape;107;p17"/>
          <p:cNvSpPr txBox="1">
            <a:spLocks noGrp="1"/>
          </p:cNvSpPr>
          <p:nvPr>
            <p:ph type="subTitle" idx="8"/>
          </p:nvPr>
        </p:nvSpPr>
        <p:spPr>
          <a:xfrm>
            <a:off x="6783925" y="3381247"/>
            <a:ext cx="1645800" cy="114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_1_2">
    <p:bg>
      <p:bgPr>
        <a:solidFill>
          <a:schemeClr val="accent1"/>
        </a:solidFill>
        <a:effectLst/>
      </p:bgPr>
    </p:bg>
    <p:spTree>
      <p:nvGrpSpPr>
        <p:cNvPr id="1" name="Shape 108"/>
        <p:cNvGrpSpPr/>
        <p:nvPr/>
      </p:nvGrpSpPr>
      <p:grpSpPr>
        <a:xfrm>
          <a:off x="0" y="0"/>
          <a:ext cx="0" cy="0"/>
          <a:chOff x="0" y="0"/>
          <a:chExt cx="0" cy="0"/>
        </a:xfrm>
      </p:grpSpPr>
      <p:sp>
        <p:nvSpPr>
          <p:cNvPr id="109" name="Google Shape;109;p18"/>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8"/>
          <p:cNvSpPr txBox="1">
            <a:spLocks noGrp="1"/>
          </p:cNvSpPr>
          <p:nvPr>
            <p:ph type="title"/>
          </p:nvPr>
        </p:nvSpPr>
        <p:spPr>
          <a:xfrm>
            <a:off x="1897350" y="448056"/>
            <a:ext cx="534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2800"/>
              <a:buFont typeface="Montserrat ExtraBold"/>
              <a:buNone/>
              <a:defRPr>
                <a:solidFill>
                  <a:schemeClr val="lt1"/>
                </a:solidFill>
                <a:latin typeface="Montserrat ExtraBold"/>
                <a:ea typeface="Montserrat ExtraBold"/>
                <a:cs typeface="Montserrat ExtraBold"/>
                <a:sym typeface="Montserrat ExtraBold"/>
              </a:defRPr>
            </a:lvl9pPr>
          </a:lstStyle>
          <a:p/>
        </p:txBody>
      </p:sp>
      <p:sp>
        <p:nvSpPr>
          <p:cNvPr id="111" name="Google Shape;111;p18"/>
          <p:cNvSpPr txBox="1">
            <a:spLocks noGrp="1"/>
          </p:cNvSpPr>
          <p:nvPr>
            <p:ph type="subTitle" idx="1"/>
          </p:nvPr>
        </p:nvSpPr>
        <p:spPr>
          <a:xfrm>
            <a:off x="1212425" y="3572627"/>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2" name="Google Shape;112;p18"/>
          <p:cNvSpPr txBox="1">
            <a:spLocks noGrp="1"/>
          </p:cNvSpPr>
          <p:nvPr>
            <p:ph type="subTitle" idx="2"/>
          </p:nvPr>
        </p:nvSpPr>
        <p:spPr>
          <a:xfrm>
            <a:off x="3750104"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3" name="Google Shape;113;p18"/>
          <p:cNvSpPr txBox="1">
            <a:spLocks noGrp="1"/>
          </p:cNvSpPr>
          <p:nvPr>
            <p:ph type="subTitle" idx="3"/>
          </p:nvPr>
        </p:nvSpPr>
        <p:spPr>
          <a:xfrm>
            <a:off x="6287575" y="3572624"/>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4" name="Google Shape;114;p18"/>
          <p:cNvSpPr txBox="1">
            <a:spLocks noGrp="1"/>
          </p:cNvSpPr>
          <p:nvPr>
            <p:ph type="subTitle" idx="4"/>
          </p:nvPr>
        </p:nvSpPr>
        <p:spPr>
          <a:xfrm>
            <a:off x="121242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5" name="Google Shape;115;p18"/>
          <p:cNvSpPr txBox="1">
            <a:spLocks noGrp="1"/>
          </p:cNvSpPr>
          <p:nvPr>
            <p:ph type="subTitle" idx="5"/>
          </p:nvPr>
        </p:nvSpPr>
        <p:spPr>
          <a:xfrm>
            <a:off x="3750000"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6" name="Google Shape;116;p18"/>
          <p:cNvSpPr txBox="1">
            <a:spLocks noGrp="1"/>
          </p:cNvSpPr>
          <p:nvPr>
            <p:ph type="subTitle" idx="6"/>
          </p:nvPr>
        </p:nvSpPr>
        <p:spPr>
          <a:xfrm>
            <a:off x="6287575" y="1741650"/>
            <a:ext cx="16440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Montserrat SemiBold"/>
              <a:buNone/>
              <a:defRPr b="1"/>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
        <p:nvSpPr>
          <p:cNvPr id="117" name="Google Shape;117;p18"/>
          <p:cNvSpPr txBox="1">
            <a:spLocks noGrp="1"/>
          </p:cNvSpPr>
          <p:nvPr>
            <p:ph type="subTitle" idx="7"/>
          </p:nvPr>
        </p:nvSpPr>
        <p:spPr>
          <a:xfrm>
            <a:off x="1212850" y="2164923"/>
            <a:ext cx="1643400" cy="6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8" name="Google Shape;118;p18"/>
          <p:cNvSpPr txBox="1">
            <a:spLocks noGrp="1"/>
          </p:cNvSpPr>
          <p:nvPr>
            <p:ph type="subTitle" idx="8"/>
          </p:nvPr>
        </p:nvSpPr>
        <p:spPr>
          <a:xfrm>
            <a:off x="3750520" y="2164925"/>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18"/>
          <p:cNvSpPr txBox="1">
            <a:spLocks noGrp="1"/>
          </p:cNvSpPr>
          <p:nvPr>
            <p:ph type="subTitle" idx="9"/>
          </p:nvPr>
        </p:nvSpPr>
        <p:spPr>
          <a:xfrm>
            <a:off x="6287991" y="2164925"/>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0" name="Google Shape;120;p18"/>
          <p:cNvSpPr txBox="1">
            <a:spLocks noGrp="1"/>
          </p:cNvSpPr>
          <p:nvPr>
            <p:ph type="subTitle" idx="13"/>
          </p:nvPr>
        </p:nvSpPr>
        <p:spPr>
          <a:xfrm>
            <a:off x="1212841" y="3992200"/>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1" name="Google Shape;121;p18"/>
          <p:cNvSpPr txBox="1">
            <a:spLocks noGrp="1"/>
          </p:cNvSpPr>
          <p:nvPr>
            <p:ph type="subTitle" idx="14"/>
          </p:nvPr>
        </p:nvSpPr>
        <p:spPr>
          <a:xfrm>
            <a:off x="3750520" y="3992197"/>
            <a:ext cx="16434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2" name="Google Shape;122;p18"/>
          <p:cNvSpPr txBox="1">
            <a:spLocks noGrp="1"/>
          </p:cNvSpPr>
          <p:nvPr>
            <p:ph type="subTitle" idx="15"/>
          </p:nvPr>
        </p:nvSpPr>
        <p:spPr>
          <a:xfrm>
            <a:off x="6287991" y="3992197"/>
            <a:ext cx="1643100" cy="6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572000" y="1538700"/>
            <a:ext cx="38589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7200"/>
              <a:buFont typeface="Montserrat Black"/>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19"/>
          <p:cNvSpPr txBox="1">
            <a:spLocks noGrp="1"/>
          </p:cNvSpPr>
          <p:nvPr>
            <p:ph type="subTitle" idx="1"/>
          </p:nvPr>
        </p:nvSpPr>
        <p:spPr>
          <a:xfrm>
            <a:off x="5077550" y="2571600"/>
            <a:ext cx="3353400" cy="1234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1_4_1_1_1_2">
    <p:bg>
      <p:bgPr>
        <a:solidFill>
          <a:schemeClr val="accent1"/>
        </a:solidFill>
        <a:effectLst/>
      </p:bgPr>
    </p:bg>
    <p:spTree>
      <p:nvGrpSpPr>
        <p:cNvPr id="1" name="Shape 126"/>
        <p:cNvGrpSpPr/>
        <p:nvPr/>
      </p:nvGrpSpPr>
      <p:grpSpPr>
        <a:xfrm>
          <a:off x="0" y="0"/>
          <a:ext cx="0" cy="0"/>
          <a:chOff x="0" y="0"/>
          <a:chExt cx="0" cy="0"/>
        </a:xfrm>
      </p:grpSpPr>
      <p:sp>
        <p:nvSpPr>
          <p:cNvPr id="127" name="Google Shape;127;p20"/>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txBox="1">
            <a:spLocks noGrp="1"/>
          </p:cNvSpPr>
          <p:nvPr>
            <p:ph type="title" hasCustomPrompt="1"/>
          </p:nvPr>
        </p:nvSpPr>
        <p:spPr>
          <a:xfrm>
            <a:off x="2012132" y="539500"/>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29" name="Google Shape;129;p20"/>
          <p:cNvSpPr txBox="1">
            <a:spLocks noGrp="1"/>
          </p:cNvSpPr>
          <p:nvPr>
            <p:ph type="subTitle" idx="1"/>
          </p:nvPr>
        </p:nvSpPr>
        <p:spPr>
          <a:xfrm>
            <a:off x="2012000" y="1291297"/>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0" name="Google Shape;130;p20"/>
          <p:cNvSpPr txBox="1">
            <a:spLocks noGrp="1"/>
          </p:cNvSpPr>
          <p:nvPr>
            <p:ph type="title" idx="2" hasCustomPrompt="1"/>
          </p:nvPr>
        </p:nvSpPr>
        <p:spPr>
          <a:xfrm>
            <a:off x="2012132" y="1767241"/>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1" name="Google Shape;131;p20"/>
          <p:cNvSpPr txBox="1">
            <a:spLocks noGrp="1"/>
          </p:cNvSpPr>
          <p:nvPr>
            <p:ph type="subTitle" idx="3"/>
          </p:nvPr>
        </p:nvSpPr>
        <p:spPr>
          <a:xfrm>
            <a:off x="2012000" y="2517848"/>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
        <p:nvSpPr>
          <p:cNvPr id="132" name="Google Shape;132;p20"/>
          <p:cNvSpPr txBox="1">
            <a:spLocks noGrp="1"/>
          </p:cNvSpPr>
          <p:nvPr>
            <p:ph type="title" idx="4" hasCustomPrompt="1"/>
          </p:nvPr>
        </p:nvSpPr>
        <p:spPr>
          <a:xfrm>
            <a:off x="2012042" y="2959856"/>
            <a:ext cx="5119800" cy="75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133" name="Google Shape;133;p20"/>
          <p:cNvSpPr txBox="1">
            <a:spLocks noGrp="1"/>
          </p:cNvSpPr>
          <p:nvPr>
            <p:ph type="subTitle" idx="5"/>
          </p:nvPr>
        </p:nvSpPr>
        <p:spPr>
          <a:xfrm>
            <a:off x="2012000" y="3711650"/>
            <a:ext cx="5119800" cy="33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panose="02000000000000000000"/>
              <a:buNone/>
              <a:defRPr sz="1400"/>
            </a:lvl1pPr>
            <a:lvl2pPr lvl="1"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2pPr>
            <a:lvl3pPr lvl="2"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3pPr>
            <a:lvl4pPr lvl="3"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4pPr>
            <a:lvl5pPr lvl="4"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5pPr>
            <a:lvl6pPr lvl="5"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6pPr>
            <a:lvl7pPr lvl="6"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7pPr>
            <a:lvl8pPr lvl="7" rtl="0">
              <a:spcBef>
                <a:spcPts val="1600"/>
              </a:spcBef>
              <a:spcAft>
                <a:spcPts val="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8pPr>
            <a:lvl9pPr lvl="8" rtl="0">
              <a:spcBef>
                <a:spcPts val="1600"/>
              </a:spcBef>
              <a:spcAft>
                <a:spcPts val="1600"/>
              </a:spcAft>
              <a:buSzPts val="1400"/>
              <a:buFont typeface="Roboto" panose="020000000000000000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1"/>
        </a:solidFill>
        <a:effectLst/>
      </p:bgPr>
    </p:bg>
    <p:spTree>
      <p:nvGrpSpPr>
        <p:cNvPr id="1" name="Shape 134"/>
        <p:cNvGrpSpPr/>
        <p:nvPr/>
      </p:nvGrpSpPr>
      <p:grpSpPr>
        <a:xfrm>
          <a:off x="0" y="0"/>
          <a:ext cx="0" cy="0"/>
          <a:chOff x="0" y="0"/>
          <a:chExt cx="0" cy="0"/>
        </a:xfrm>
      </p:grpSpPr>
      <p:sp>
        <p:nvSpPr>
          <p:cNvPr id="135" name="Google Shape;135;p21"/>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1"/>
          <p:cNvSpPr txBox="1">
            <a:spLocks noGrp="1"/>
          </p:cNvSpPr>
          <p:nvPr>
            <p:ph type="subTitle" idx="1"/>
          </p:nvPr>
        </p:nvSpPr>
        <p:spPr>
          <a:xfrm>
            <a:off x="2638025" y="3374136"/>
            <a:ext cx="3858900" cy="8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7" name="Google Shape;137;p21"/>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SzPts val="2800"/>
              <a:buNone/>
              <a:defRPr>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_ONLY_1_1_1">
    <p:bg>
      <p:bgPr>
        <a:solidFill>
          <a:schemeClr val="accent1"/>
        </a:solidFill>
        <a:effectLst/>
      </p:bgPr>
    </p:bg>
    <p:spTree>
      <p:nvGrpSpPr>
        <p:cNvPr id="1" name="Shape 138"/>
        <p:cNvGrpSpPr/>
        <p:nvPr/>
      </p:nvGrpSpPr>
      <p:grpSpPr>
        <a:xfrm>
          <a:off x="0" y="0"/>
          <a:ext cx="0" cy="0"/>
          <a:chOff x="0" y="0"/>
          <a:chExt cx="0" cy="0"/>
        </a:xfrm>
      </p:grpSpPr>
      <p:sp>
        <p:nvSpPr>
          <p:cNvPr id="139" name="Google Shape;139;p22"/>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2"/>
          <p:cNvSpPr txBox="1">
            <a:spLocks noGrp="1"/>
          </p:cNvSpPr>
          <p:nvPr>
            <p:ph type="title"/>
          </p:nvPr>
        </p:nvSpPr>
        <p:spPr>
          <a:xfrm>
            <a:off x="713025" y="448050"/>
            <a:ext cx="7761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2"/>
          <p:cNvSpPr txBox="1">
            <a:spLocks noGrp="1"/>
          </p:cNvSpPr>
          <p:nvPr>
            <p:ph type="subTitle" idx="1"/>
          </p:nvPr>
        </p:nvSpPr>
        <p:spPr>
          <a:xfrm>
            <a:off x="711650" y="2618151"/>
            <a:ext cx="2395500" cy="137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7132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 name="Google Shape;14;p3"/>
          <p:cNvSpPr txBox="1">
            <a:spLocks noGrp="1"/>
          </p:cNvSpPr>
          <p:nvPr>
            <p:ph type="title"/>
          </p:nvPr>
        </p:nvSpPr>
        <p:spPr>
          <a:xfrm>
            <a:off x="713225" y="1697400"/>
            <a:ext cx="3094800" cy="10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3600"/>
              <a:buFont typeface="Montserrat ExtraBold"/>
              <a:buNone/>
              <a:defRPr sz="3600"/>
            </a:lvl1pPr>
            <a:lvl2pPr lvl="1"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 name="Google Shape;15;p3"/>
          <p:cNvSpPr txBox="1">
            <a:spLocks noGrp="1"/>
          </p:cNvSpPr>
          <p:nvPr>
            <p:ph type="subTitle" idx="1"/>
          </p:nvPr>
        </p:nvSpPr>
        <p:spPr>
          <a:xfrm>
            <a:off x="713225" y="2588925"/>
            <a:ext cx="2510400" cy="75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 name="Google Shape;16;p3"/>
          <p:cNvSpPr txBox="1">
            <a:spLocks noGrp="1"/>
          </p:cNvSpPr>
          <p:nvPr>
            <p:ph type="title" idx="2" hasCustomPrompt="1"/>
          </p:nvPr>
        </p:nvSpPr>
        <p:spPr>
          <a:xfrm>
            <a:off x="713225" y="892600"/>
            <a:ext cx="928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3600">
                <a:solidFill>
                  <a:schemeClr val="accent1"/>
                </a:solidFill>
              </a:defRPr>
            </a:lvl1pPr>
            <a:lvl2pPr lvl="1"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7" name="Google Shape;17;p3"/>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_ONLY_1_1_1_2">
    <p:bg>
      <p:bgPr>
        <a:solidFill>
          <a:schemeClr val="accent1"/>
        </a:solidFill>
        <a:effectLst/>
      </p:bgPr>
    </p:bg>
    <p:spTree>
      <p:nvGrpSpPr>
        <p:cNvPr id="1" name="Shape 142"/>
        <p:cNvGrpSpPr/>
        <p:nvPr/>
      </p:nvGrpSpPr>
      <p:grpSpPr>
        <a:xfrm>
          <a:off x="0" y="0"/>
          <a:ext cx="0" cy="0"/>
          <a:chOff x="0" y="0"/>
          <a:chExt cx="0" cy="0"/>
        </a:xfrm>
      </p:grpSpPr>
      <p:sp>
        <p:nvSpPr>
          <p:cNvPr id="143" name="Google Shape;143;p23"/>
          <p:cNvSpPr/>
          <p:nvPr/>
        </p:nvSpPr>
        <p:spPr>
          <a:xfrm flipH="1">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3"/>
          <p:cNvSpPr txBox="1">
            <a:spLocks noGrp="1"/>
          </p:cNvSpPr>
          <p:nvPr>
            <p:ph type="title"/>
          </p:nvPr>
        </p:nvSpPr>
        <p:spPr>
          <a:xfrm>
            <a:off x="713225" y="448050"/>
            <a:ext cx="7715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Font typeface="Montserrat ExtraBold"/>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3"/>
          <p:cNvSpPr txBox="1">
            <a:spLocks noGrp="1"/>
          </p:cNvSpPr>
          <p:nvPr>
            <p:ph type="subTitle" idx="1"/>
          </p:nvPr>
        </p:nvSpPr>
        <p:spPr>
          <a:xfrm>
            <a:off x="6020225" y="2618229"/>
            <a:ext cx="2410500" cy="13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CUSTOM_8">
    <p:bg>
      <p:bgPr>
        <a:solidFill>
          <a:schemeClr val="accent1"/>
        </a:solidFill>
        <a:effectLst/>
      </p:bgPr>
    </p:bg>
    <p:spTree>
      <p:nvGrpSpPr>
        <p:cNvPr id="1" name="Shape 146"/>
        <p:cNvGrpSpPr/>
        <p:nvPr/>
      </p:nvGrpSpPr>
      <p:grpSpPr>
        <a:xfrm>
          <a:off x="0" y="0"/>
          <a:ext cx="0" cy="0"/>
          <a:chOff x="0" y="0"/>
          <a:chExt cx="0" cy="0"/>
        </a:xfrm>
      </p:grpSpPr>
      <p:sp>
        <p:nvSpPr>
          <p:cNvPr id="147" name="Google Shape;147;p24"/>
          <p:cNvSpPr/>
          <p:nvPr/>
        </p:nvSpPr>
        <p:spPr>
          <a:xfrm flipH="1">
            <a:off x="7431525" y="809450"/>
            <a:ext cx="1012500" cy="819600"/>
          </a:xfrm>
          <a:prstGeom prst="homePlate">
            <a:avLst>
              <a:gd name="adj" fmla="val 3191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8" name="Google Shape;148;p24"/>
          <p:cNvSpPr txBox="1">
            <a:spLocks noGrp="1"/>
          </p:cNvSpPr>
          <p:nvPr>
            <p:ph type="title"/>
          </p:nvPr>
        </p:nvSpPr>
        <p:spPr>
          <a:xfrm>
            <a:off x="5000000" y="1697400"/>
            <a:ext cx="3430800" cy="1032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A68C8"/>
              </a:buClr>
              <a:buSzPts val="3600"/>
              <a:buFont typeface="Montserrat ExtraBold"/>
              <a:buNone/>
              <a:defRPr sz="3600"/>
            </a:lvl1pPr>
            <a:lvl2pPr lvl="1"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49" name="Google Shape;149;p24"/>
          <p:cNvSpPr txBox="1">
            <a:spLocks noGrp="1"/>
          </p:cNvSpPr>
          <p:nvPr>
            <p:ph type="subTitle" idx="1"/>
          </p:nvPr>
        </p:nvSpPr>
        <p:spPr>
          <a:xfrm>
            <a:off x="5920325" y="2591725"/>
            <a:ext cx="2510400" cy="759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panose="020000000000000000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150" name="Google Shape;150;p24"/>
          <p:cNvSpPr txBox="1">
            <a:spLocks noGrp="1"/>
          </p:cNvSpPr>
          <p:nvPr>
            <p:ph type="title" idx="2" hasCustomPrompt="1"/>
          </p:nvPr>
        </p:nvSpPr>
        <p:spPr>
          <a:xfrm>
            <a:off x="7501925" y="892600"/>
            <a:ext cx="928800" cy="62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Font typeface="Montserrat ExtraBold"/>
              <a:buNone/>
              <a:defRPr sz="3600">
                <a:solidFill>
                  <a:schemeClr val="accent1"/>
                </a:solidFill>
              </a:defRPr>
            </a:lvl1pPr>
            <a:lvl2pPr lvl="1"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2pPr>
            <a:lvl3pPr lvl="2"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3pPr>
            <a:lvl4pPr lvl="3"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4pPr>
            <a:lvl5pPr lvl="4"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5pPr>
            <a:lvl6pPr lvl="5"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6pPr>
            <a:lvl7pPr lvl="6"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7pPr>
            <a:lvl8pPr lvl="7"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8pPr>
            <a:lvl9pPr lvl="8" algn="r" rtl="0">
              <a:spcBef>
                <a:spcPts val="0"/>
              </a:spcBef>
              <a:spcAft>
                <a:spcPts val="0"/>
              </a:spcAft>
              <a:buClr>
                <a:schemeClr val="lt1"/>
              </a:buClr>
              <a:buSzPts val="6000"/>
              <a:buFont typeface="Montserrat ExtraBold"/>
              <a:buNone/>
              <a:defRPr sz="6000">
                <a:solidFill>
                  <a:schemeClr val="lt1"/>
                </a:solidFill>
                <a:latin typeface="Montserrat ExtraBold"/>
                <a:ea typeface="Montserrat ExtraBold"/>
                <a:cs typeface="Montserrat ExtraBold"/>
                <a:sym typeface="Montserrat ExtraBold"/>
              </a:defRPr>
            </a:lvl9pPr>
          </a:lstStyle>
          <a:p>
            <a:r>
              <a:t>xx%</a:t>
            </a:r>
          </a:p>
        </p:txBody>
      </p:sp>
      <p:sp>
        <p:nvSpPr>
          <p:cNvPr id="151" name="Google Shape;151;p24"/>
          <p:cNvSpPr/>
          <p:nvPr/>
        </p:nvSpPr>
        <p:spPr>
          <a:xfrm rot="10800000" flipH="1">
            <a:off x="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720400" y="707100"/>
            <a:ext cx="3858900" cy="689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Font typeface="Montserrat ExtraBold"/>
              <a:buNone/>
              <a:defRPr sz="6000"/>
            </a:lvl1pPr>
            <a:lvl2pPr lvl="1"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2pPr>
            <a:lvl3pPr lvl="2"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3pPr>
            <a:lvl4pPr lvl="3"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4pPr>
            <a:lvl5pPr lvl="4"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5pPr>
            <a:lvl6pPr lvl="5"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6pPr>
            <a:lvl7pPr lvl="6"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7pPr>
            <a:lvl8pPr lvl="7"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8pPr>
            <a:lvl9pPr lvl="8" algn="ctr"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9pPr>
          </a:lstStyle>
          <a:p/>
        </p:txBody>
      </p:sp>
      <p:sp>
        <p:nvSpPr>
          <p:cNvPr id="154" name="Google Shape;154;p25"/>
          <p:cNvSpPr txBox="1">
            <a:spLocks noGrp="1"/>
          </p:cNvSpPr>
          <p:nvPr>
            <p:ph type="subTitle" idx="1"/>
          </p:nvPr>
        </p:nvSpPr>
        <p:spPr>
          <a:xfrm>
            <a:off x="720400" y="1480950"/>
            <a:ext cx="2633100" cy="1090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5" name="Google Shape;155;p25"/>
          <p:cNvSpPr txBox="1"/>
          <p:nvPr/>
        </p:nvSpPr>
        <p:spPr>
          <a:xfrm>
            <a:off x="720400" y="3357050"/>
            <a:ext cx="3000000" cy="97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GB" sz="1100">
                <a:solidFill>
                  <a:schemeClr val="dk1"/>
                </a:solidFill>
                <a:latin typeface="Roboto" panose="02000000000000000000"/>
                <a:ea typeface="Roboto" panose="02000000000000000000"/>
                <a:cs typeface="Roboto" panose="02000000000000000000"/>
                <a:sym typeface="Roboto" panose="02000000000000000000"/>
              </a:rPr>
              <a:t>This presentation template was created by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2"/>
              </a:rPr>
              <a:t>Slidesgo</a:t>
            </a:r>
            <a:r>
              <a:rPr lang="en-GB" sz="1100">
                <a:solidFill>
                  <a:schemeClr val="dk1"/>
                </a:solidFill>
                <a:latin typeface="Roboto" panose="02000000000000000000"/>
                <a:ea typeface="Roboto" panose="02000000000000000000"/>
                <a:cs typeface="Roboto" panose="02000000000000000000"/>
                <a:sym typeface="Roboto" panose="02000000000000000000"/>
              </a:rPr>
              <a:t>, including icons by</a:t>
            </a:r>
            <a:r>
              <a:rPr lang="en-GB" sz="1100" b="1" u="sng">
                <a:solidFill>
                  <a:schemeClr val="dk1"/>
                </a:solidFill>
                <a:latin typeface="Roboto" panose="02000000000000000000"/>
                <a:ea typeface="Roboto" panose="02000000000000000000"/>
                <a:cs typeface="Roboto" panose="02000000000000000000"/>
                <a:sym typeface="Roboto" panose="02000000000000000000"/>
              </a:rPr>
              <a:t>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3"/>
              </a:rPr>
              <a:t>Flaticon</a:t>
            </a:r>
            <a:r>
              <a:rPr lang="en-GB" sz="1100">
                <a:solidFill>
                  <a:schemeClr val="dk1"/>
                </a:solidFill>
                <a:latin typeface="Roboto" panose="02000000000000000000"/>
                <a:ea typeface="Roboto" panose="02000000000000000000"/>
                <a:cs typeface="Roboto" panose="02000000000000000000"/>
                <a:sym typeface="Roboto" panose="02000000000000000000"/>
              </a:rPr>
              <a:t>, and infographics &amp; images by </a:t>
            </a:r>
            <a:r>
              <a:rPr lang="en-GB" sz="1100" b="1">
                <a:solidFill>
                  <a:schemeClr val="dk1"/>
                </a:solidFill>
                <a:uFill>
                  <a:noFill/>
                </a:uFill>
                <a:latin typeface="Roboto" panose="02000000000000000000"/>
                <a:ea typeface="Roboto" panose="02000000000000000000"/>
                <a:cs typeface="Roboto" panose="02000000000000000000"/>
                <a:sym typeface="Roboto" panose="02000000000000000000"/>
                <a:hlinkClick r:id="rId4"/>
              </a:rPr>
              <a:t>Freepik</a:t>
            </a:r>
            <a:r>
              <a:rPr lang="en-GB" sz="1100">
                <a:solidFill>
                  <a:schemeClr val="dk1"/>
                </a:solidFill>
                <a:latin typeface="Roboto" panose="02000000000000000000"/>
                <a:ea typeface="Roboto" panose="02000000000000000000"/>
                <a:cs typeface="Roboto" panose="02000000000000000000"/>
                <a:sym typeface="Roboto" panose="02000000000000000000"/>
              </a:rPr>
              <a:t> and illustrations by </a:t>
            </a:r>
            <a:r>
              <a:rPr lang="en-GB" sz="1100" b="1">
                <a:solidFill>
                  <a:schemeClr val="hlink"/>
                </a:solidFill>
                <a:uFill>
                  <a:noFill/>
                </a:uFill>
                <a:latin typeface="Roboto" panose="02000000000000000000"/>
                <a:ea typeface="Roboto" panose="02000000000000000000"/>
                <a:cs typeface="Roboto" panose="02000000000000000000"/>
                <a:sym typeface="Roboto" panose="02000000000000000000"/>
                <a:hlinkClick r:id="rId5"/>
              </a:rPr>
              <a:t>Stories</a:t>
            </a:r>
            <a:endParaRPr sz="1100" b="1">
              <a:solidFill>
                <a:schemeClr val="dk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6_2_1">
    <p:bg>
      <p:bgPr>
        <a:solidFill>
          <a:schemeClr val="lt1"/>
        </a:solidFill>
        <a:effectLst/>
      </p:bgPr>
    </p:bg>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58" name="Google Shape;158;p26"/>
          <p:cNvSpPr txBox="1">
            <a:spLocks noGrp="1"/>
          </p:cNvSpPr>
          <p:nvPr>
            <p:ph type="subTitle" idx="1"/>
          </p:nvPr>
        </p:nvSpPr>
        <p:spPr>
          <a:xfrm>
            <a:off x="722376" y="1280160"/>
            <a:ext cx="7717500" cy="2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26"/>
          <p:cNvSpPr txBox="1">
            <a:spLocks noGrp="1"/>
          </p:cNvSpPr>
          <p:nvPr>
            <p:ph type="subTitle" idx="2"/>
          </p:nvPr>
        </p:nvSpPr>
        <p:spPr>
          <a:xfrm>
            <a:off x="703400"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0" name="Google Shape;160;p26"/>
          <p:cNvSpPr txBox="1">
            <a:spLocks noGrp="1"/>
          </p:cNvSpPr>
          <p:nvPr>
            <p:ph type="subTitle" idx="3"/>
          </p:nvPr>
        </p:nvSpPr>
        <p:spPr>
          <a:xfrm>
            <a:off x="3418544"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26"/>
          <p:cNvSpPr txBox="1">
            <a:spLocks noGrp="1"/>
          </p:cNvSpPr>
          <p:nvPr>
            <p:ph type="subTitle" idx="4"/>
          </p:nvPr>
        </p:nvSpPr>
        <p:spPr>
          <a:xfrm>
            <a:off x="6133675" y="4096512"/>
            <a:ext cx="23043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CUSTOM_6_2_2">
    <p:bg>
      <p:bgPr>
        <a:solidFill>
          <a:schemeClr val="lt1"/>
        </a:solidFill>
        <a:effectLst/>
      </p:bgPr>
    </p:bg>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722625" y="448056"/>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
        <p:nvSpPr>
          <p:cNvPr id="164" name="Google Shape;164;p27"/>
          <p:cNvSpPr txBox="1">
            <a:spLocks noGrp="1"/>
          </p:cNvSpPr>
          <p:nvPr>
            <p:ph type="subTitle" idx="1"/>
          </p:nvPr>
        </p:nvSpPr>
        <p:spPr>
          <a:xfrm>
            <a:off x="50241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panose="02000000000000000000"/>
              <a:buChar char="●"/>
              <a:defRPr sz="1400"/>
            </a:lvl1pPr>
            <a:lvl2pPr lvl="1"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5" name="Google Shape;165;p27"/>
          <p:cNvSpPr txBox="1">
            <a:spLocks noGrp="1"/>
          </p:cNvSpPr>
          <p:nvPr>
            <p:ph type="subTitle" idx="2"/>
          </p:nvPr>
        </p:nvSpPr>
        <p:spPr>
          <a:xfrm>
            <a:off x="7132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panose="02000000000000000000"/>
              <a:buChar char="●"/>
              <a:defRPr sz="1400"/>
            </a:lvl1pPr>
            <a:lvl2pPr lvl="1"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400"/>
              <a:buFont typeface="Roboto Medium" panose="02000000000000000000"/>
              <a:buChar char="■"/>
              <a:defRPr>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6" name="Google Shape;166;p27"/>
          <p:cNvSpPr txBox="1">
            <a:spLocks noGrp="1"/>
          </p:cNvSpPr>
          <p:nvPr>
            <p:ph type="subTitle" idx="3"/>
          </p:nvPr>
        </p:nvSpPr>
        <p:spPr>
          <a:xfrm>
            <a:off x="722625" y="1435725"/>
            <a:ext cx="1607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panose="02000000000000000000"/>
              <a:buNone/>
              <a:defRPr b="1"/>
            </a:lvl1pPr>
            <a:lvl2pPr lvl="1"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7" name="Google Shape;167;p27"/>
          <p:cNvSpPr txBox="1">
            <a:spLocks noGrp="1"/>
          </p:cNvSpPr>
          <p:nvPr>
            <p:ph type="subTitle" idx="4"/>
          </p:nvPr>
        </p:nvSpPr>
        <p:spPr>
          <a:xfrm>
            <a:off x="5021300" y="1437510"/>
            <a:ext cx="16074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panose="02000000000000000000"/>
              <a:buNone/>
              <a:defRPr b="1"/>
            </a:lvl1pPr>
            <a:lvl2pPr lvl="1"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2pPr>
            <a:lvl3pPr lvl="2"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3pPr>
            <a:lvl4pPr lvl="3"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4pPr>
            <a:lvl5pPr lvl="4"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5pPr>
            <a:lvl6pPr lvl="5"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6pPr>
            <a:lvl7pPr lvl="6"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7pPr>
            <a:lvl8pPr lvl="7" rtl="0">
              <a:spcBef>
                <a:spcPts val="1600"/>
              </a:spcBef>
              <a:spcAft>
                <a:spcPts val="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8pPr>
            <a:lvl9pPr lvl="8" rtl="0">
              <a:spcBef>
                <a:spcPts val="1600"/>
              </a:spcBef>
              <a:spcAft>
                <a:spcPts val="1600"/>
              </a:spcAft>
              <a:buSzPts val="1600"/>
              <a:buFont typeface="Roboto Medium" panose="02000000000000000000"/>
              <a:buNone/>
              <a:defRPr sz="1600">
                <a:latin typeface="Roboto Medium" panose="02000000000000000000"/>
                <a:ea typeface="Roboto Medium" panose="02000000000000000000"/>
                <a:cs typeface="Roboto Medium" panose="02000000000000000000"/>
                <a:sym typeface="Roboto Medium" panose="02000000000000000000"/>
              </a:defRPr>
            </a:lvl9pPr>
          </a:lstStyle>
          <a:p/>
        </p:txBody>
      </p:sp>
      <p:sp>
        <p:nvSpPr>
          <p:cNvPr id="168" name="Google Shape;168;p27"/>
          <p:cNvSpPr/>
          <p:nvPr/>
        </p:nvSpPr>
        <p:spPr>
          <a:xfrm rot="10800000">
            <a:off x="4044350" y="-1700"/>
            <a:ext cx="5112900" cy="5149800"/>
          </a:xfrm>
          <a:prstGeom prst="homePlate">
            <a:avLst>
              <a:gd name="adj" fmla="val 1639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169"/>
        <p:cNvGrpSpPr/>
        <p:nvPr/>
      </p:nvGrpSpPr>
      <p:grpSpPr>
        <a:xfrm>
          <a:off x="0" y="0"/>
          <a:ext cx="0" cy="0"/>
          <a:chOff x="0" y="0"/>
          <a:chExt cx="0" cy="0"/>
        </a:xfrm>
      </p:grpSpPr>
      <p:sp>
        <p:nvSpPr>
          <p:cNvPr id="170" name="Google Shape;170;p28"/>
          <p:cNvSpPr/>
          <p:nvPr/>
        </p:nvSpPr>
        <p:spPr>
          <a:xfrm rot="10800000">
            <a:off x="4574750" y="-1700"/>
            <a:ext cx="45825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accent1"/>
        </a:solidFill>
        <a:effectLst/>
      </p:bgPr>
    </p:bg>
    <p:spTree>
      <p:nvGrpSpPr>
        <p:cNvPr id="1" name="Shape 21"/>
        <p:cNvGrpSpPr/>
        <p:nvPr/>
      </p:nvGrpSpPr>
      <p:grpSpPr>
        <a:xfrm>
          <a:off x="0" y="0"/>
          <a:ext cx="0" cy="0"/>
          <a:chOff x="0" y="0"/>
          <a:chExt cx="0" cy="0"/>
        </a:xfrm>
      </p:grpSpPr>
      <p:sp>
        <p:nvSpPr>
          <p:cNvPr id="22" name="Google Shape;22;p5"/>
          <p:cNvSpPr/>
          <p:nvPr/>
        </p:nvSpPr>
        <p:spPr>
          <a:xfrm>
            <a:off x="0" y="-1700"/>
            <a:ext cx="9144000" cy="5149800"/>
          </a:xfrm>
          <a:prstGeom prst="homePlate">
            <a:avLst>
              <a:gd name="adj" fmla="val 1336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a:spLocks noGrp="1"/>
          </p:cNvSpPr>
          <p:nvPr>
            <p:ph type="subTitle" idx="1"/>
          </p:nvPr>
        </p:nvSpPr>
        <p:spPr>
          <a:xfrm>
            <a:off x="1322969" y="2813075"/>
            <a:ext cx="279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25" name="Google Shape;25;p5"/>
          <p:cNvSpPr txBox="1">
            <a:spLocks noGrp="1"/>
          </p:cNvSpPr>
          <p:nvPr>
            <p:ph type="subTitle" idx="2"/>
          </p:nvPr>
        </p:nvSpPr>
        <p:spPr>
          <a:xfrm>
            <a:off x="5024131" y="2813075"/>
            <a:ext cx="2796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Font typeface="Montserrat SemiBold"/>
              <a:buNone/>
              <a:defRPr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p:txBody>
      </p:sp>
      <p:sp>
        <p:nvSpPr>
          <p:cNvPr id="26" name="Google Shape;26;p5"/>
          <p:cNvSpPr txBox="1">
            <a:spLocks noGrp="1"/>
          </p:cNvSpPr>
          <p:nvPr>
            <p:ph type="subTitle" idx="3"/>
          </p:nvPr>
        </p:nvSpPr>
        <p:spPr>
          <a:xfrm>
            <a:off x="1322969" y="3233100"/>
            <a:ext cx="2796900" cy="146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txBox="1">
            <a:spLocks noGrp="1"/>
          </p:cNvSpPr>
          <p:nvPr>
            <p:ph type="subTitle" idx="4"/>
          </p:nvPr>
        </p:nvSpPr>
        <p:spPr>
          <a:xfrm>
            <a:off x="5025631" y="3233094"/>
            <a:ext cx="2793900" cy="146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 name="Google Shape;28;p5"/>
          <p:cNvSpPr txBox="1">
            <a:spLocks noGrp="1"/>
          </p:cNvSpPr>
          <p:nvPr>
            <p:ph type="title" idx="5" hasCustomPrompt="1"/>
          </p:nvPr>
        </p:nvSpPr>
        <p:spPr>
          <a:xfrm>
            <a:off x="2464086" y="1865376"/>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
        <p:nvSpPr>
          <p:cNvPr id="29" name="Google Shape;29;p5"/>
          <p:cNvSpPr txBox="1">
            <a:spLocks noGrp="1"/>
          </p:cNvSpPr>
          <p:nvPr>
            <p:ph type="title" idx="6" hasCustomPrompt="1"/>
          </p:nvPr>
        </p:nvSpPr>
        <p:spPr>
          <a:xfrm>
            <a:off x="6163212" y="1860426"/>
            <a:ext cx="530400" cy="5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b="0">
                <a:latin typeface="Roboto Black" panose="02000000000000000000"/>
                <a:ea typeface="Roboto Black" panose="02000000000000000000"/>
                <a:cs typeface="Roboto Black" panose="02000000000000000000"/>
                <a:sym typeface="Roboto Black" panose="02000000000000000000"/>
              </a:defRPr>
            </a:lvl1pPr>
            <a:lvl2pPr lvl="1"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ctr" rtl="0">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4675" y="421325"/>
            <a:ext cx="3858900" cy="1032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Font typeface="Montserrat Black"/>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a:spLocks noGrp="1"/>
          </p:cNvSpPr>
          <p:nvPr>
            <p:ph type="subTitle" idx="1"/>
          </p:nvPr>
        </p:nvSpPr>
        <p:spPr>
          <a:xfrm>
            <a:off x="714675" y="2445774"/>
            <a:ext cx="3858900" cy="2126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panose="020000000000000000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35"/>
        <p:cNvGrpSpPr/>
        <p:nvPr/>
      </p:nvGrpSpPr>
      <p:grpSpPr>
        <a:xfrm>
          <a:off x="0" y="0"/>
          <a:ext cx="0" cy="0"/>
          <a:chOff x="0" y="0"/>
          <a:chExt cx="0" cy="0"/>
        </a:xfrm>
      </p:grpSpPr>
      <p:sp>
        <p:nvSpPr>
          <p:cNvPr id="36" name="Google Shape;36;p8"/>
          <p:cNvSpPr/>
          <p:nvPr/>
        </p:nvSpPr>
        <p:spPr>
          <a:xfrm rot="5400000">
            <a:off x="2134325" y="-143550"/>
            <a:ext cx="4866300" cy="5149800"/>
          </a:xfrm>
          <a:prstGeom prst="homePlate">
            <a:avLst>
              <a:gd name="adj" fmla="val 1639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713225" y="4480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9"/>
          <p:cNvSpPr txBox="1">
            <a:spLocks noGrp="1"/>
          </p:cNvSpPr>
          <p:nvPr>
            <p:ph type="subTitle" idx="1"/>
          </p:nvPr>
        </p:nvSpPr>
        <p:spPr>
          <a:xfrm>
            <a:off x="713225" y="1945371"/>
            <a:ext cx="3845400" cy="258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Char char="●"/>
              <a:defRPr sz="1400"/>
            </a:lvl1pPr>
            <a:lvl2pPr lvl="1" rtl="0">
              <a:spcBef>
                <a:spcPts val="1600"/>
              </a:spcBef>
              <a:spcAft>
                <a:spcPts val="0"/>
              </a:spcAft>
              <a:buClr>
                <a:schemeClr val="accent2"/>
              </a:buClr>
              <a:buSzPts val="1400"/>
              <a:buChar char="○"/>
              <a:defRPr/>
            </a:lvl2pPr>
            <a:lvl3pPr lvl="2" rtl="0">
              <a:spcBef>
                <a:spcPts val="1600"/>
              </a:spcBef>
              <a:spcAft>
                <a:spcPts val="0"/>
              </a:spcAft>
              <a:buClr>
                <a:schemeClr val="accent2"/>
              </a:buClr>
              <a:buSzPts val="1400"/>
              <a:buChar char="■"/>
              <a:defRPr/>
            </a:lvl3pPr>
            <a:lvl4pPr lvl="3" rtl="0">
              <a:spcBef>
                <a:spcPts val="1600"/>
              </a:spcBef>
              <a:spcAft>
                <a:spcPts val="0"/>
              </a:spcAft>
              <a:buClr>
                <a:schemeClr val="accent2"/>
              </a:buClr>
              <a:buSzPts val="1400"/>
              <a:buChar char="●"/>
              <a:defRPr/>
            </a:lvl4pPr>
            <a:lvl5pPr lvl="4" rtl="0">
              <a:spcBef>
                <a:spcPts val="1600"/>
              </a:spcBef>
              <a:spcAft>
                <a:spcPts val="0"/>
              </a:spcAft>
              <a:buClr>
                <a:schemeClr val="accent2"/>
              </a:buClr>
              <a:buSzPts val="1400"/>
              <a:buChar char="○"/>
              <a:defRPr/>
            </a:lvl5pPr>
            <a:lvl6pPr lvl="5" rtl="0">
              <a:spcBef>
                <a:spcPts val="1600"/>
              </a:spcBef>
              <a:spcAft>
                <a:spcPts val="0"/>
              </a:spcAft>
              <a:buClr>
                <a:schemeClr val="accent2"/>
              </a:buClr>
              <a:buSzPts val="1400"/>
              <a:buChar char="■"/>
              <a:defRPr/>
            </a:lvl6pPr>
            <a:lvl7pPr lvl="6" rtl="0">
              <a:spcBef>
                <a:spcPts val="1600"/>
              </a:spcBef>
              <a:spcAft>
                <a:spcPts val="0"/>
              </a:spcAft>
              <a:buClr>
                <a:schemeClr val="accent2"/>
              </a:buClr>
              <a:buSzPts val="1400"/>
              <a:buChar char="●"/>
              <a:defRPr/>
            </a:lvl7pPr>
            <a:lvl8pPr lvl="7" rtl="0">
              <a:spcBef>
                <a:spcPts val="1600"/>
              </a:spcBef>
              <a:spcAft>
                <a:spcPts val="0"/>
              </a:spcAft>
              <a:buClr>
                <a:schemeClr val="accent2"/>
              </a:buClr>
              <a:buSzPts val="1400"/>
              <a:buChar char="○"/>
              <a:defRPr/>
            </a:lvl8pPr>
            <a:lvl9pPr lvl="8" rtl="0">
              <a:spcBef>
                <a:spcPts val="1600"/>
              </a:spcBef>
              <a:spcAft>
                <a:spcPts val="1600"/>
              </a:spcAft>
              <a:buClr>
                <a:schemeClr val="accent2"/>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5120825" y="539500"/>
            <a:ext cx="3309900" cy="138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BA68C8"/>
              </a:buClr>
              <a:buSzPts val="4000"/>
              <a:buFont typeface="Montserrat Black"/>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2800"/>
              <a:buFont typeface="Roboto" panose="02000000000000000000"/>
              <a:buNone/>
              <a:defRPr sz="2800" b="1">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0000"/>
            </a:gs>
            <a:gs pos="100000">
              <a:srgbClr val="760303"/>
            </a:gs>
          </a:gsLst>
          <a:lin ang="5400000" scaled="0"/>
        </a:gradFill>
        <a:effectLst/>
      </p:bgPr>
    </p:bg>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59917" y="514007"/>
            <a:ext cx="4843662" cy="245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t>comprehensiveDigital</a:t>
            </a:r>
            <a:br>
              <a:rPr lang="en-GB" sz="3600" dirty="0"/>
            </a:br>
            <a:r>
              <a:rPr lang="en-GB" sz="3600" dirty="0"/>
              <a:t>Marketing Project work</a:t>
            </a:r>
            <a:endParaRPr lang="en-GB" sz="3600" dirty="0"/>
          </a:p>
        </p:txBody>
      </p:sp>
      <p:grpSp>
        <p:nvGrpSpPr>
          <p:cNvPr id="181" name="Google Shape;181;p31"/>
          <p:cNvGrpSpPr/>
          <p:nvPr/>
        </p:nvGrpSpPr>
        <p:grpSpPr>
          <a:xfrm>
            <a:off x="5176643" y="815392"/>
            <a:ext cx="3254079" cy="3414617"/>
            <a:chOff x="1313775" y="238125"/>
            <a:chExt cx="4992450" cy="5238750"/>
          </a:xfrm>
        </p:grpSpPr>
        <p:sp>
          <p:nvSpPr>
            <p:cNvPr id="182" name="Google Shape;182;p31"/>
            <p:cNvSpPr/>
            <p:nvPr/>
          </p:nvSpPr>
          <p:spPr>
            <a:xfrm>
              <a:off x="1456675" y="1987350"/>
              <a:ext cx="712850" cy="713750"/>
            </a:xfrm>
            <a:custGeom>
              <a:avLst/>
              <a:gdLst/>
              <a:ahLst/>
              <a:cxnLst/>
              <a:rect l="l" t="t" r="r" b="b"/>
              <a:pathLst>
                <a:path w="28514" h="28550" extrusionOk="0">
                  <a:moveTo>
                    <a:pt x="14168" y="1"/>
                  </a:moveTo>
                  <a:lnTo>
                    <a:pt x="13484" y="37"/>
                  </a:lnTo>
                  <a:lnTo>
                    <a:pt x="12765" y="109"/>
                  </a:lnTo>
                  <a:lnTo>
                    <a:pt x="12082" y="181"/>
                  </a:lnTo>
                  <a:lnTo>
                    <a:pt x="11363" y="324"/>
                  </a:lnTo>
                  <a:lnTo>
                    <a:pt x="10680" y="468"/>
                  </a:lnTo>
                  <a:lnTo>
                    <a:pt x="9997" y="684"/>
                  </a:lnTo>
                  <a:lnTo>
                    <a:pt x="9278" y="900"/>
                  </a:lnTo>
                  <a:lnTo>
                    <a:pt x="8594" y="1187"/>
                  </a:lnTo>
                  <a:lnTo>
                    <a:pt x="7947" y="1511"/>
                  </a:lnTo>
                  <a:lnTo>
                    <a:pt x="7300" y="1835"/>
                  </a:lnTo>
                  <a:lnTo>
                    <a:pt x="6689" y="2194"/>
                  </a:lnTo>
                  <a:lnTo>
                    <a:pt x="6113" y="2590"/>
                  </a:lnTo>
                  <a:lnTo>
                    <a:pt x="5538" y="2985"/>
                  </a:lnTo>
                  <a:lnTo>
                    <a:pt x="4999" y="3453"/>
                  </a:lnTo>
                  <a:lnTo>
                    <a:pt x="4459" y="3920"/>
                  </a:lnTo>
                  <a:lnTo>
                    <a:pt x="3992" y="4387"/>
                  </a:lnTo>
                  <a:lnTo>
                    <a:pt x="3525" y="4891"/>
                  </a:lnTo>
                  <a:lnTo>
                    <a:pt x="3093" y="5430"/>
                  </a:lnTo>
                  <a:lnTo>
                    <a:pt x="2662" y="5970"/>
                  </a:lnTo>
                  <a:lnTo>
                    <a:pt x="2266" y="6545"/>
                  </a:lnTo>
                  <a:lnTo>
                    <a:pt x="1907" y="7120"/>
                  </a:lnTo>
                  <a:lnTo>
                    <a:pt x="1583" y="7731"/>
                  </a:lnTo>
                  <a:lnTo>
                    <a:pt x="1295" y="8343"/>
                  </a:lnTo>
                  <a:lnTo>
                    <a:pt x="1008" y="8990"/>
                  </a:lnTo>
                  <a:lnTo>
                    <a:pt x="792" y="9637"/>
                  </a:lnTo>
                  <a:lnTo>
                    <a:pt x="576" y="10284"/>
                  </a:lnTo>
                  <a:lnTo>
                    <a:pt x="396" y="10931"/>
                  </a:lnTo>
                  <a:lnTo>
                    <a:pt x="253" y="11615"/>
                  </a:lnTo>
                  <a:lnTo>
                    <a:pt x="145" y="12298"/>
                  </a:lnTo>
                  <a:lnTo>
                    <a:pt x="73" y="12981"/>
                  </a:lnTo>
                  <a:lnTo>
                    <a:pt x="1" y="13664"/>
                  </a:lnTo>
                  <a:lnTo>
                    <a:pt x="1" y="14347"/>
                  </a:lnTo>
                  <a:lnTo>
                    <a:pt x="1" y="15066"/>
                  </a:lnTo>
                  <a:lnTo>
                    <a:pt x="73" y="15749"/>
                  </a:lnTo>
                  <a:lnTo>
                    <a:pt x="181" y="16469"/>
                  </a:lnTo>
                  <a:lnTo>
                    <a:pt x="289" y="17152"/>
                  </a:lnTo>
                  <a:lnTo>
                    <a:pt x="468" y="17871"/>
                  </a:lnTo>
                  <a:lnTo>
                    <a:pt x="648" y="18554"/>
                  </a:lnTo>
                  <a:lnTo>
                    <a:pt x="900" y="19273"/>
                  </a:lnTo>
                  <a:lnTo>
                    <a:pt x="1152" y="19956"/>
                  </a:lnTo>
                  <a:lnTo>
                    <a:pt x="1475" y="20603"/>
                  </a:lnTo>
                  <a:lnTo>
                    <a:pt x="1799" y="21251"/>
                  </a:lnTo>
                  <a:lnTo>
                    <a:pt x="2158" y="21862"/>
                  </a:lnTo>
                  <a:lnTo>
                    <a:pt x="2554" y="22437"/>
                  </a:lnTo>
                  <a:lnTo>
                    <a:pt x="2985" y="23013"/>
                  </a:lnTo>
                  <a:lnTo>
                    <a:pt x="3417" y="23552"/>
                  </a:lnTo>
                  <a:lnTo>
                    <a:pt x="3884" y="24055"/>
                  </a:lnTo>
                  <a:lnTo>
                    <a:pt x="4352" y="24559"/>
                  </a:lnTo>
                  <a:lnTo>
                    <a:pt x="4891" y="25026"/>
                  </a:lnTo>
                  <a:lnTo>
                    <a:pt x="5394" y="25458"/>
                  </a:lnTo>
                  <a:lnTo>
                    <a:pt x="5970" y="25889"/>
                  </a:lnTo>
                  <a:lnTo>
                    <a:pt x="6509" y="26249"/>
                  </a:lnTo>
                  <a:lnTo>
                    <a:pt x="7120" y="26608"/>
                  </a:lnTo>
                  <a:lnTo>
                    <a:pt x="7695" y="26968"/>
                  </a:lnTo>
                  <a:lnTo>
                    <a:pt x="8307" y="27255"/>
                  </a:lnTo>
                  <a:lnTo>
                    <a:pt x="8954" y="27507"/>
                  </a:lnTo>
                  <a:lnTo>
                    <a:pt x="9601" y="27759"/>
                  </a:lnTo>
                  <a:lnTo>
                    <a:pt x="10248" y="27974"/>
                  </a:lnTo>
                  <a:lnTo>
                    <a:pt x="10896" y="28154"/>
                  </a:lnTo>
                  <a:lnTo>
                    <a:pt x="11579" y="28298"/>
                  </a:lnTo>
                  <a:lnTo>
                    <a:pt x="12262" y="28406"/>
                  </a:lnTo>
                  <a:lnTo>
                    <a:pt x="12945" y="28478"/>
                  </a:lnTo>
                  <a:lnTo>
                    <a:pt x="13628" y="28550"/>
                  </a:lnTo>
                  <a:lnTo>
                    <a:pt x="14347" y="28550"/>
                  </a:lnTo>
                  <a:lnTo>
                    <a:pt x="15030" y="28514"/>
                  </a:lnTo>
                  <a:lnTo>
                    <a:pt x="15714" y="28478"/>
                  </a:lnTo>
                  <a:lnTo>
                    <a:pt x="16433" y="28370"/>
                  </a:lnTo>
                  <a:lnTo>
                    <a:pt x="17116" y="28262"/>
                  </a:lnTo>
                  <a:lnTo>
                    <a:pt x="17835" y="28082"/>
                  </a:lnTo>
                  <a:lnTo>
                    <a:pt x="18518" y="27903"/>
                  </a:lnTo>
                  <a:lnTo>
                    <a:pt x="19237" y="27651"/>
                  </a:lnTo>
                  <a:lnTo>
                    <a:pt x="19920" y="27363"/>
                  </a:lnTo>
                  <a:lnTo>
                    <a:pt x="20568" y="27076"/>
                  </a:lnTo>
                  <a:lnTo>
                    <a:pt x="21215" y="26752"/>
                  </a:lnTo>
                  <a:lnTo>
                    <a:pt x="21826" y="26392"/>
                  </a:lnTo>
                  <a:lnTo>
                    <a:pt x="22437" y="25997"/>
                  </a:lnTo>
                  <a:lnTo>
                    <a:pt x="22977" y="25565"/>
                  </a:lnTo>
                  <a:lnTo>
                    <a:pt x="23516" y="25134"/>
                  </a:lnTo>
                  <a:lnTo>
                    <a:pt x="24055" y="24666"/>
                  </a:lnTo>
                  <a:lnTo>
                    <a:pt x="24559" y="24163"/>
                  </a:lnTo>
                  <a:lnTo>
                    <a:pt x="25026" y="23660"/>
                  </a:lnTo>
                  <a:lnTo>
                    <a:pt x="25458" y="23120"/>
                  </a:lnTo>
                  <a:lnTo>
                    <a:pt x="25853" y="22581"/>
                  </a:lnTo>
                  <a:lnTo>
                    <a:pt x="26249" y="22006"/>
                  </a:lnTo>
                  <a:lnTo>
                    <a:pt x="26608" y="21430"/>
                  </a:lnTo>
                  <a:lnTo>
                    <a:pt x="26932" y="20819"/>
                  </a:lnTo>
                  <a:lnTo>
                    <a:pt x="27219" y="20208"/>
                  </a:lnTo>
                  <a:lnTo>
                    <a:pt x="27507" y="19597"/>
                  </a:lnTo>
                  <a:lnTo>
                    <a:pt x="27759" y="18950"/>
                  </a:lnTo>
                  <a:lnTo>
                    <a:pt x="27939" y="18302"/>
                  </a:lnTo>
                  <a:lnTo>
                    <a:pt x="28118" y="17619"/>
                  </a:lnTo>
                  <a:lnTo>
                    <a:pt x="28262" y="16972"/>
                  </a:lnTo>
                  <a:lnTo>
                    <a:pt x="28370" y="16289"/>
                  </a:lnTo>
                  <a:lnTo>
                    <a:pt x="28478" y="15606"/>
                  </a:lnTo>
                  <a:lnTo>
                    <a:pt x="28514" y="14887"/>
                  </a:lnTo>
                  <a:lnTo>
                    <a:pt x="28514" y="14203"/>
                  </a:lnTo>
                  <a:lnTo>
                    <a:pt x="28514" y="13520"/>
                  </a:lnTo>
                  <a:lnTo>
                    <a:pt x="28442" y="12801"/>
                  </a:lnTo>
                  <a:lnTo>
                    <a:pt x="28370" y="12118"/>
                  </a:lnTo>
                  <a:lnTo>
                    <a:pt x="28226" y="11399"/>
                  </a:lnTo>
                  <a:lnTo>
                    <a:pt x="28082" y="10716"/>
                  </a:lnTo>
                  <a:lnTo>
                    <a:pt x="27867" y="9997"/>
                  </a:lnTo>
                  <a:lnTo>
                    <a:pt x="27615" y="9313"/>
                  </a:lnTo>
                  <a:lnTo>
                    <a:pt x="27363" y="8630"/>
                  </a:lnTo>
                  <a:lnTo>
                    <a:pt x="27040" y="7983"/>
                  </a:lnTo>
                  <a:lnTo>
                    <a:pt x="26716" y="7336"/>
                  </a:lnTo>
                  <a:lnTo>
                    <a:pt x="26356" y="6725"/>
                  </a:lnTo>
                  <a:lnTo>
                    <a:pt x="25961" y="6113"/>
                  </a:lnTo>
                  <a:lnTo>
                    <a:pt x="25530" y="5538"/>
                  </a:lnTo>
                  <a:lnTo>
                    <a:pt x="25098" y="4999"/>
                  </a:lnTo>
                  <a:lnTo>
                    <a:pt x="24631" y="4495"/>
                  </a:lnTo>
                  <a:lnTo>
                    <a:pt x="24163" y="3992"/>
                  </a:lnTo>
                  <a:lnTo>
                    <a:pt x="23660" y="3525"/>
                  </a:lnTo>
                  <a:lnTo>
                    <a:pt x="23120" y="3093"/>
                  </a:lnTo>
                  <a:lnTo>
                    <a:pt x="22581" y="2698"/>
                  </a:lnTo>
                  <a:lnTo>
                    <a:pt x="22006" y="2302"/>
                  </a:lnTo>
                  <a:lnTo>
                    <a:pt x="21395" y="1942"/>
                  </a:lnTo>
                  <a:lnTo>
                    <a:pt x="20819" y="1619"/>
                  </a:lnTo>
                  <a:lnTo>
                    <a:pt x="20208" y="1295"/>
                  </a:lnTo>
                  <a:lnTo>
                    <a:pt x="19561" y="1044"/>
                  </a:lnTo>
                  <a:lnTo>
                    <a:pt x="18914" y="792"/>
                  </a:lnTo>
                  <a:lnTo>
                    <a:pt x="18266" y="612"/>
                  </a:lnTo>
                  <a:lnTo>
                    <a:pt x="17619" y="432"/>
                  </a:lnTo>
                  <a:lnTo>
                    <a:pt x="16936" y="289"/>
                  </a:lnTo>
                  <a:lnTo>
                    <a:pt x="16253" y="145"/>
                  </a:lnTo>
                  <a:lnTo>
                    <a:pt x="15570" y="73"/>
                  </a:lnTo>
                  <a:lnTo>
                    <a:pt x="14887" y="37"/>
                  </a:lnTo>
                  <a:lnTo>
                    <a:pt x="1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1"/>
            <p:cNvSpPr/>
            <p:nvPr/>
          </p:nvSpPr>
          <p:spPr>
            <a:xfrm>
              <a:off x="1605000" y="2164450"/>
              <a:ext cx="406325" cy="396425"/>
            </a:xfrm>
            <a:custGeom>
              <a:avLst/>
              <a:gdLst/>
              <a:ahLst/>
              <a:cxnLst/>
              <a:rect l="l" t="t" r="r" b="b"/>
              <a:pathLst>
                <a:path w="16253" h="15857" extrusionOk="0">
                  <a:moveTo>
                    <a:pt x="11902" y="0"/>
                  </a:moveTo>
                  <a:lnTo>
                    <a:pt x="11542" y="36"/>
                  </a:lnTo>
                  <a:lnTo>
                    <a:pt x="11255" y="108"/>
                  </a:lnTo>
                  <a:lnTo>
                    <a:pt x="10931" y="216"/>
                  </a:lnTo>
                  <a:lnTo>
                    <a:pt x="10679" y="360"/>
                  </a:lnTo>
                  <a:lnTo>
                    <a:pt x="10428" y="539"/>
                  </a:lnTo>
                  <a:lnTo>
                    <a:pt x="10176" y="719"/>
                  </a:lnTo>
                  <a:lnTo>
                    <a:pt x="9960" y="971"/>
                  </a:lnTo>
                  <a:lnTo>
                    <a:pt x="9745" y="1187"/>
                  </a:lnTo>
                  <a:lnTo>
                    <a:pt x="9565" y="1474"/>
                  </a:lnTo>
                  <a:lnTo>
                    <a:pt x="9385" y="1726"/>
                  </a:lnTo>
                  <a:lnTo>
                    <a:pt x="9097" y="2337"/>
                  </a:lnTo>
                  <a:lnTo>
                    <a:pt x="8882" y="2949"/>
                  </a:lnTo>
                  <a:lnTo>
                    <a:pt x="8666" y="3596"/>
                  </a:lnTo>
                  <a:lnTo>
                    <a:pt x="8522" y="4207"/>
                  </a:lnTo>
                  <a:lnTo>
                    <a:pt x="8414" y="4818"/>
                  </a:lnTo>
                  <a:lnTo>
                    <a:pt x="8342" y="5322"/>
                  </a:lnTo>
                  <a:lnTo>
                    <a:pt x="8270" y="6149"/>
                  </a:lnTo>
                  <a:lnTo>
                    <a:pt x="8235" y="6436"/>
                  </a:lnTo>
                  <a:lnTo>
                    <a:pt x="8163" y="6149"/>
                  </a:lnTo>
                  <a:lnTo>
                    <a:pt x="7875" y="5393"/>
                  </a:lnTo>
                  <a:lnTo>
                    <a:pt x="7695" y="4890"/>
                  </a:lnTo>
                  <a:lnTo>
                    <a:pt x="7443" y="4351"/>
                  </a:lnTo>
                  <a:lnTo>
                    <a:pt x="7156" y="3775"/>
                  </a:lnTo>
                  <a:lnTo>
                    <a:pt x="6832" y="3200"/>
                  </a:lnTo>
                  <a:lnTo>
                    <a:pt x="6437" y="2661"/>
                  </a:lnTo>
                  <a:lnTo>
                    <a:pt x="6005" y="2122"/>
                  </a:lnTo>
                  <a:lnTo>
                    <a:pt x="5790" y="1906"/>
                  </a:lnTo>
                  <a:lnTo>
                    <a:pt x="5538" y="1690"/>
                  </a:lnTo>
                  <a:lnTo>
                    <a:pt x="5286" y="1510"/>
                  </a:lnTo>
                  <a:lnTo>
                    <a:pt x="5034" y="1330"/>
                  </a:lnTo>
                  <a:lnTo>
                    <a:pt x="4747" y="1187"/>
                  </a:lnTo>
                  <a:lnTo>
                    <a:pt x="4459" y="1079"/>
                  </a:lnTo>
                  <a:lnTo>
                    <a:pt x="4172" y="1007"/>
                  </a:lnTo>
                  <a:lnTo>
                    <a:pt x="3848" y="971"/>
                  </a:lnTo>
                  <a:lnTo>
                    <a:pt x="3524" y="971"/>
                  </a:lnTo>
                  <a:lnTo>
                    <a:pt x="3201" y="1007"/>
                  </a:lnTo>
                  <a:lnTo>
                    <a:pt x="2841" y="1115"/>
                  </a:lnTo>
                  <a:lnTo>
                    <a:pt x="2482" y="1223"/>
                  </a:lnTo>
                  <a:lnTo>
                    <a:pt x="2014" y="1474"/>
                  </a:lnTo>
                  <a:lnTo>
                    <a:pt x="1583" y="1798"/>
                  </a:lnTo>
                  <a:lnTo>
                    <a:pt x="1187" y="2157"/>
                  </a:lnTo>
                  <a:lnTo>
                    <a:pt x="864" y="2589"/>
                  </a:lnTo>
                  <a:lnTo>
                    <a:pt x="576" y="3056"/>
                  </a:lnTo>
                  <a:lnTo>
                    <a:pt x="360" y="3560"/>
                  </a:lnTo>
                  <a:lnTo>
                    <a:pt x="180" y="4135"/>
                  </a:lnTo>
                  <a:lnTo>
                    <a:pt x="73" y="4710"/>
                  </a:lnTo>
                  <a:lnTo>
                    <a:pt x="1" y="5286"/>
                  </a:lnTo>
                  <a:lnTo>
                    <a:pt x="1" y="5933"/>
                  </a:lnTo>
                  <a:lnTo>
                    <a:pt x="73" y="6580"/>
                  </a:lnTo>
                  <a:lnTo>
                    <a:pt x="180" y="7227"/>
                  </a:lnTo>
                  <a:lnTo>
                    <a:pt x="360" y="7874"/>
                  </a:lnTo>
                  <a:lnTo>
                    <a:pt x="612" y="8522"/>
                  </a:lnTo>
                  <a:lnTo>
                    <a:pt x="935" y="9169"/>
                  </a:lnTo>
                  <a:lnTo>
                    <a:pt x="1295" y="9816"/>
                  </a:lnTo>
                  <a:lnTo>
                    <a:pt x="1834" y="10571"/>
                  </a:lnTo>
                  <a:lnTo>
                    <a:pt x="2410" y="11254"/>
                  </a:lnTo>
                  <a:lnTo>
                    <a:pt x="3021" y="11901"/>
                  </a:lnTo>
                  <a:lnTo>
                    <a:pt x="3668" y="12477"/>
                  </a:lnTo>
                  <a:lnTo>
                    <a:pt x="4315" y="13016"/>
                  </a:lnTo>
                  <a:lnTo>
                    <a:pt x="4998" y="13519"/>
                  </a:lnTo>
                  <a:lnTo>
                    <a:pt x="5646" y="13951"/>
                  </a:lnTo>
                  <a:lnTo>
                    <a:pt x="6293" y="14346"/>
                  </a:lnTo>
                  <a:lnTo>
                    <a:pt x="6904" y="14706"/>
                  </a:lnTo>
                  <a:lnTo>
                    <a:pt x="7479" y="15030"/>
                  </a:lnTo>
                  <a:lnTo>
                    <a:pt x="8450" y="15497"/>
                  </a:lnTo>
                  <a:lnTo>
                    <a:pt x="9097" y="15749"/>
                  </a:lnTo>
                  <a:lnTo>
                    <a:pt x="9349" y="15857"/>
                  </a:lnTo>
                  <a:lnTo>
                    <a:pt x="9529" y="15713"/>
                  </a:lnTo>
                  <a:lnTo>
                    <a:pt x="10104" y="15281"/>
                  </a:lnTo>
                  <a:lnTo>
                    <a:pt x="10931" y="14598"/>
                  </a:lnTo>
                  <a:lnTo>
                    <a:pt x="11435" y="14203"/>
                  </a:lnTo>
                  <a:lnTo>
                    <a:pt x="11938" y="13699"/>
                  </a:lnTo>
                  <a:lnTo>
                    <a:pt x="12477" y="13160"/>
                  </a:lnTo>
                  <a:lnTo>
                    <a:pt x="13017" y="12585"/>
                  </a:lnTo>
                  <a:lnTo>
                    <a:pt x="13556" y="11937"/>
                  </a:lnTo>
                  <a:lnTo>
                    <a:pt x="14059" y="11254"/>
                  </a:lnTo>
                  <a:lnTo>
                    <a:pt x="14563" y="10535"/>
                  </a:lnTo>
                  <a:lnTo>
                    <a:pt x="15030" y="9780"/>
                  </a:lnTo>
                  <a:lnTo>
                    <a:pt x="15426" y="8989"/>
                  </a:lnTo>
                  <a:lnTo>
                    <a:pt x="15749" y="8126"/>
                  </a:lnTo>
                  <a:lnTo>
                    <a:pt x="15965" y="7407"/>
                  </a:lnTo>
                  <a:lnTo>
                    <a:pt x="16145" y="6724"/>
                  </a:lnTo>
                  <a:lnTo>
                    <a:pt x="16217" y="6005"/>
                  </a:lnTo>
                  <a:lnTo>
                    <a:pt x="16253" y="5322"/>
                  </a:lnTo>
                  <a:lnTo>
                    <a:pt x="16217" y="4674"/>
                  </a:lnTo>
                  <a:lnTo>
                    <a:pt x="16145" y="4027"/>
                  </a:lnTo>
                  <a:lnTo>
                    <a:pt x="16001" y="3416"/>
                  </a:lnTo>
                  <a:lnTo>
                    <a:pt x="15785" y="2841"/>
                  </a:lnTo>
                  <a:lnTo>
                    <a:pt x="15534" y="2301"/>
                  </a:lnTo>
                  <a:lnTo>
                    <a:pt x="15246" y="1834"/>
                  </a:lnTo>
                  <a:lnTo>
                    <a:pt x="14922" y="1366"/>
                  </a:lnTo>
                  <a:lnTo>
                    <a:pt x="14527" y="1007"/>
                  </a:lnTo>
                  <a:lnTo>
                    <a:pt x="14131" y="647"/>
                  </a:lnTo>
                  <a:lnTo>
                    <a:pt x="13664" y="396"/>
                  </a:lnTo>
                  <a:lnTo>
                    <a:pt x="13160" y="180"/>
                  </a:lnTo>
                  <a:lnTo>
                    <a:pt x="12621" y="36"/>
                  </a:lnTo>
                  <a:lnTo>
                    <a:pt x="12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1"/>
            <p:cNvSpPr/>
            <p:nvPr/>
          </p:nvSpPr>
          <p:spPr>
            <a:xfrm>
              <a:off x="5363275" y="2779275"/>
              <a:ext cx="712850" cy="712850"/>
            </a:xfrm>
            <a:custGeom>
              <a:avLst/>
              <a:gdLst/>
              <a:ahLst/>
              <a:cxnLst/>
              <a:rect l="l" t="t" r="r" b="b"/>
              <a:pathLst>
                <a:path w="28514" h="28514" extrusionOk="0">
                  <a:moveTo>
                    <a:pt x="13520" y="1"/>
                  </a:moveTo>
                  <a:lnTo>
                    <a:pt x="12801" y="73"/>
                  </a:lnTo>
                  <a:lnTo>
                    <a:pt x="12082" y="145"/>
                  </a:lnTo>
                  <a:lnTo>
                    <a:pt x="11362" y="289"/>
                  </a:lnTo>
                  <a:lnTo>
                    <a:pt x="10643" y="432"/>
                  </a:lnTo>
                  <a:lnTo>
                    <a:pt x="9960" y="648"/>
                  </a:lnTo>
                  <a:lnTo>
                    <a:pt x="9277" y="864"/>
                  </a:lnTo>
                  <a:lnTo>
                    <a:pt x="8630" y="1151"/>
                  </a:lnTo>
                  <a:lnTo>
                    <a:pt x="7983" y="1439"/>
                  </a:lnTo>
                  <a:lnTo>
                    <a:pt x="7371" y="1763"/>
                  </a:lnTo>
                  <a:lnTo>
                    <a:pt x="6760" y="2122"/>
                  </a:lnTo>
                  <a:lnTo>
                    <a:pt x="6185" y="2482"/>
                  </a:lnTo>
                  <a:lnTo>
                    <a:pt x="5610" y="2913"/>
                  </a:lnTo>
                  <a:lnTo>
                    <a:pt x="5070" y="3309"/>
                  </a:lnTo>
                  <a:lnTo>
                    <a:pt x="4567" y="3776"/>
                  </a:lnTo>
                  <a:lnTo>
                    <a:pt x="4063" y="4244"/>
                  </a:lnTo>
                  <a:lnTo>
                    <a:pt x="3596" y="4747"/>
                  </a:lnTo>
                  <a:lnTo>
                    <a:pt x="3165" y="5286"/>
                  </a:lnTo>
                  <a:lnTo>
                    <a:pt x="2733" y="5826"/>
                  </a:lnTo>
                  <a:lnTo>
                    <a:pt x="2374" y="6401"/>
                  </a:lnTo>
                  <a:lnTo>
                    <a:pt x="1978" y="6976"/>
                  </a:lnTo>
                  <a:lnTo>
                    <a:pt x="1654" y="7552"/>
                  </a:lnTo>
                  <a:lnTo>
                    <a:pt x="1367" y="8163"/>
                  </a:lnTo>
                  <a:lnTo>
                    <a:pt x="1079" y="8810"/>
                  </a:lnTo>
                  <a:lnTo>
                    <a:pt x="827" y="9457"/>
                  </a:lnTo>
                  <a:lnTo>
                    <a:pt x="612" y="10104"/>
                  </a:lnTo>
                  <a:lnTo>
                    <a:pt x="432" y="10788"/>
                  </a:lnTo>
                  <a:lnTo>
                    <a:pt x="252" y="11471"/>
                  </a:lnTo>
                  <a:lnTo>
                    <a:pt x="144" y="12154"/>
                  </a:lnTo>
                  <a:lnTo>
                    <a:pt x="72" y="12837"/>
                  </a:lnTo>
                  <a:lnTo>
                    <a:pt x="0" y="13556"/>
                  </a:lnTo>
                  <a:lnTo>
                    <a:pt x="0" y="14275"/>
                  </a:lnTo>
                  <a:lnTo>
                    <a:pt x="0" y="14994"/>
                  </a:lnTo>
                  <a:lnTo>
                    <a:pt x="72" y="15714"/>
                  </a:lnTo>
                  <a:lnTo>
                    <a:pt x="180" y="16433"/>
                  </a:lnTo>
                  <a:lnTo>
                    <a:pt x="288" y="17152"/>
                  </a:lnTo>
                  <a:lnTo>
                    <a:pt x="468" y="17871"/>
                  </a:lnTo>
                  <a:lnTo>
                    <a:pt x="648" y="18554"/>
                  </a:lnTo>
                  <a:lnTo>
                    <a:pt x="899" y="19237"/>
                  </a:lnTo>
                  <a:lnTo>
                    <a:pt x="1151" y="19884"/>
                  </a:lnTo>
                  <a:lnTo>
                    <a:pt x="1439" y="20532"/>
                  </a:lnTo>
                  <a:lnTo>
                    <a:pt x="1762" y="21143"/>
                  </a:lnTo>
                  <a:lnTo>
                    <a:pt x="2122" y="21754"/>
                  </a:lnTo>
                  <a:lnTo>
                    <a:pt x="2517" y="22329"/>
                  </a:lnTo>
                  <a:lnTo>
                    <a:pt x="2913" y="22869"/>
                  </a:lnTo>
                  <a:lnTo>
                    <a:pt x="3344" y="23408"/>
                  </a:lnTo>
                  <a:lnTo>
                    <a:pt x="3776" y="23947"/>
                  </a:lnTo>
                  <a:lnTo>
                    <a:pt x="4279" y="24415"/>
                  </a:lnTo>
                  <a:lnTo>
                    <a:pt x="4783" y="24882"/>
                  </a:lnTo>
                  <a:lnTo>
                    <a:pt x="5286" y="25350"/>
                  </a:lnTo>
                  <a:lnTo>
                    <a:pt x="5825" y="25745"/>
                  </a:lnTo>
                  <a:lnTo>
                    <a:pt x="6401" y="26141"/>
                  </a:lnTo>
                  <a:lnTo>
                    <a:pt x="6976" y="26500"/>
                  </a:lnTo>
                  <a:lnTo>
                    <a:pt x="7587" y="26860"/>
                  </a:lnTo>
                  <a:lnTo>
                    <a:pt x="8198" y="27147"/>
                  </a:lnTo>
                  <a:lnTo>
                    <a:pt x="8810" y="27435"/>
                  </a:lnTo>
                  <a:lnTo>
                    <a:pt x="9457" y="27687"/>
                  </a:lnTo>
                  <a:lnTo>
                    <a:pt x="10104" y="27903"/>
                  </a:lnTo>
                  <a:lnTo>
                    <a:pt x="10787" y="28082"/>
                  </a:lnTo>
                  <a:lnTo>
                    <a:pt x="11470" y="28226"/>
                  </a:lnTo>
                  <a:lnTo>
                    <a:pt x="12153" y="28370"/>
                  </a:lnTo>
                  <a:lnTo>
                    <a:pt x="12837" y="28442"/>
                  </a:lnTo>
                  <a:lnTo>
                    <a:pt x="13556" y="28514"/>
                  </a:lnTo>
                  <a:lnTo>
                    <a:pt x="14275" y="28514"/>
                  </a:lnTo>
                  <a:lnTo>
                    <a:pt x="14994" y="28478"/>
                  </a:lnTo>
                  <a:lnTo>
                    <a:pt x="15713" y="28442"/>
                  </a:lnTo>
                  <a:lnTo>
                    <a:pt x="16432" y="28334"/>
                  </a:lnTo>
                  <a:lnTo>
                    <a:pt x="17008" y="28262"/>
                  </a:lnTo>
                  <a:lnTo>
                    <a:pt x="17547" y="28118"/>
                  </a:lnTo>
                  <a:lnTo>
                    <a:pt x="18086" y="27974"/>
                  </a:lnTo>
                  <a:lnTo>
                    <a:pt x="18626" y="27831"/>
                  </a:lnTo>
                  <a:lnTo>
                    <a:pt x="19129" y="27651"/>
                  </a:lnTo>
                  <a:lnTo>
                    <a:pt x="19668" y="27435"/>
                  </a:lnTo>
                  <a:lnTo>
                    <a:pt x="20172" y="27219"/>
                  </a:lnTo>
                  <a:lnTo>
                    <a:pt x="20675" y="26968"/>
                  </a:lnTo>
                  <a:lnTo>
                    <a:pt x="21178" y="26716"/>
                  </a:lnTo>
                  <a:lnTo>
                    <a:pt x="21682" y="26428"/>
                  </a:lnTo>
                  <a:lnTo>
                    <a:pt x="22185" y="26105"/>
                  </a:lnTo>
                  <a:lnTo>
                    <a:pt x="22653" y="25781"/>
                  </a:lnTo>
                  <a:lnTo>
                    <a:pt x="23084" y="25458"/>
                  </a:lnTo>
                  <a:lnTo>
                    <a:pt x="23516" y="25098"/>
                  </a:lnTo>
                  <a:lnTo>
                    <a:pt x="23947" y="24738"/>
                  </a:lnTo>
                  <a:lnTo>
                    <a:pt x="24342" y="24343"/>
                  </a:lnTo>
                  <a:lnTo>
                    <a:pt x="24738" y="23947"/>
                  </a:lnTo>
                  <a:lnTo>
                    <a:pt x="25098" y="23516"/>
                  </a:lnTo>
                  <a:lnTo>
                    <a:pt x="25781" y="22653"/>
                  </a:lnTo>
                  <a:lnTo>
                    <a:pt x="26392" y="21718"/>
                  </a:lnTo>
                  <a:lnTo>
                    <a:pt x="26931" y="20783"/>
                  </a:lnTo>
                  <a:lnTo>
                    <a:pt x="27399" y="19777"/>
                  </a:lnTo>
                  <a:lnTo>
                    <a:pt x="27794" y="18734"/>
                  </a:lnTo>
                  <a:lnTo>
                    <a:pt x="28118" y="17655"/>
                  </a:lnTo>
                  <a:lnTo>
                    <a:pt x="28226" y="17116"/>
                  </a:lnTo>
                  <a:lnTo>
                    <a:pt x="28334" y="16576"/>
                  </a:lnTo>
                  <a:lnTo>
                    <a:pt x="28405" y="16037"/>
                  </a:lnTo>
                  <a:lnTo>
                    <a:pt x="28477" y="15462"/>
                  </a:lnTo>
                  <a:lnTo>
                    <a:pt x="28513" y="14922"/>
                  </a:lnTo>
                  <a:lnTo>
                    <a:pt x="28513" y="14347"/>
                  </a:lnTo>
                  <a:lnTo>
                    <a:pt x="28513" y="13772"/>
                  </a:lnTo>
                  <a:lnTo>
                    <a:pt x="28477" y="13197"/>
                  </a:lnTo>
                  <a:lnTo>
                    <a:pt x="28441" y="12621"/>
                  </a:lnTo>
                  <a:lnTo>
                    <a:pt x="28370" y="12082"/>
                  </a:lnTo>
                  <a:lnTo>
                    <a:pt x="28226" y="11327"/>
                  </a:lnTo>
                  <a:lnTo>
                    <a:pt x="28046" y="10644"/>
                  </a:lnTo>
                  <a:lnTo>
                    <a:pt x="27866" y="9961"/>
                  </a:lnTo>
                  <a:lnTo>
                    <a:pt x="27614" y="9277"/>
                  </a:lnTo>
                  <a:lnTo>
                    <a:pt x="27363" y="8594"/>
                  </a:lnTo>
                  <a:lnTo>
                    <a:pt x="27075" y="7983"/>
                  </a:lnTo>
                  <a:lnTo>
                    <a:pt x="26752" y="7336"/>
                  </a:lnTo>
                  <a:lnTo>
                    <a:pt x="26392" y="6761"/>
                  </a:lnTo>
                  <a:lnTo>
                    <a:pt x="26032" y="6185"/>
                  </a:lnTo>
                  <a:lnTo>
                    <a:pt x="25601" y="5610"/>
                  </a:lnTo>
                  <a:lnTo>
                    <a:pt x="25169" y="5071"/>
                  </a:lnTo>
                  <a:lnTo>
                    <a:pt x="24738" y="4567"/>
                  </a:lnTo>
                  <a:lnTo>
                    <a:pt x="24235" y="4064"/>
                  </a:lnTo>
                  <a:lnTo>
                    <a:pt x="23731" y="3596"/>
                  </a:lnTo>
                  <a:lnTo>
                    <a:pt x="23228" y="3165"/>
                  </a:lnTo>
                  <a:lnTo>
                    <a:pt x="22689" y="2733"/>
                  </a:lnTo>
                  <a:lnTo>
                    <a:pt x="22113" y="2338"/>
                  </a:lnTo>
                  <a:lnTo>
                    <a:pt x="21538" y="1978"/>
                  </a:lnTo>
                  <a:lnTo>
                    <a:pt x="20927" y="1655"/>
                  </a:lnTo>
                  <a:lnTo>
                    <a:pt x="20315" y="1331"/>
                  </a:lnTo>
                  <a:lnTo>
                    <a:pt x="19704" y="1080"/>
                  </a:lnTo>
                  <a:lnTo>
                    <a:pt x="19057" y="828"/>
                  </a:lnTo>
                  <a:lnTo>
                    <a:pt x="18410" y="612"/>
                  </a:lnTo>
                  <a:lnTo>
                    <a:pt x="17727" y="396"/>
                  </a:lnTo>
                  <a:lnTo>
                    <a:pt x="17043" y="253"/>
                  </a:lnTo>
                  <a:lnTo>
                    <a:pt x="16360" y="145"/>
                  </a:lnTo>
                  <a:lnTo>
                    <a:pt x="15677" y="37"/>
                  </a:lnTo>
                  <a:lnTo>
                    <a:pt x="14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1"/>
            <p:cNvSpPr/>
            <p:nvPr/>
          </p:nvSpPr>
          <p:spPr>
            <a:xfrm>
              <a:off x="5614975" y="2986925"/>
              <a:ext cx="216650" cy="216650"/>
            </a:xfrm>
            <a:custGeom>
              <a:avLst/>
              <a:gdLst/>
              <a:ahLst/>
              <a:cxnLst/>
              <a:rect l="l" t="t" r="r" b="b"/>
              <a:pathLst>
                <a:path w="8666" h="8666" extrusionOk="0">
                  <a:moveTo>
                    <a:pt x="3811" y="1"/>
                  </a:moveTo>
                  <a:lnTo>
                    <a:pt x="3416" y="73"/>
                  </a:lnTo>
                  <a:lnTo>
                    <a:pt x="2984" y="180"/>
                  </a:lnTo>
                  <a:lnTo>
                    <a:pt x="2589" y="324"/>
                  </a:lnTo>
                  <a:lnTo>
                    <a:pt x="2229" y="540"/>
                  </a:lnTo>
                  <a:lnTo>
                    <a:pt x="1870" y="756"/>
                  </a:lnTo>
                  <a:lnTo>
                    <a:pt x="1546" y="1007"/>
                  </a:lnTo>
                  <a:lnTo>
                    <a:pt x="1223" y="1295"/>
                  </a:lnTo>
                  <a:lnTo>
                    <a:pt x="971" y="1583"/>
                  </a:lnTo>
                  <a:lnTo>
                    <a:pt x="719" y="1942"/>
                  </a:lnTo>
                  <a:lnTo>
                    <a:pt x="503" y="2302"/>
                  </a:lnTo>
                  <a:lnTo>
                    <a:pt x="324" y="2661"/>
                  </a:lnTo>
                  <a:lnTo>
                    <a:pt x="180" y="3093"/>
                  </a:lnTo>
                  <a:lnTo>
                    <a:pt x="72" y="3488"/>
                  </a:lnTo>
                  <a:lnTo>
                    <a:pt x="0" y="3956"/>
                  </a:lnTo>
                  <a:lnTo>
                    <a:pt x="0" y="4387"/>
                  </a:lnTo>
                  <a:lnTo>
                    <a:pt x="36" y="4819"/>
                  </a:lnTo>
                  <a:lnTo>
                    <a:pt x="72" y="5250"/>
                  </a:lnTo>
                  <a:lnTo>
                    <a:pt x="216" y="5646"/>
                  </a:lnTo>
                  <a:lnTo>
                    <a:pt x="360" y="6041"/>
                  </a:lnTo>
                  <a:lnTo>
                    <a:pt x="539" y="6437"/>
                  </a:lnTo>
                  <a:lnTo>
                    <a:pt x="755" y="6796"/>
                  </a:lnTo>
                  <a:lnTo>
                    <a:pt x="1007" y="7120"/>
                  </a:lnTo>
                  <a:lnTo>
                    <a:pt x="1294" y="7408"/>
                  </a:lnTo>
                  <a:lnTo>
                    <a:pt x="1618" y="7695"/>
                  </a:lnTo>
                  <a:lnTo>
                    <a:pt x="1942" y="7947"/>
                  </a:lnTo>
                  <a:lnTo>
                    <a:pt x="2301" y="8163"/>
                  </a:lnTo>
                  <a:lnTo>
                    <a:pt x="2697" y="8342"/>
                  </a:lnTo>
                  <a:lnTo>
                    <a:pt x="3092" y="8486"/>
                  </a:lnTo>
                  <a:lnTo>
                    <a:pt x="3524" y="8594"/>
                  </a:lnTo>
                  <a:lnTo>
                    <a:pt x="3955" y="8630"/>
                  </a:lnTo>
                  <a:lnTo>
                    <a:pt x="4387" y="8666"/>
                  </a:lnTo>
                  <a:lnTo>
                    <a:pt x="4818" y="8630"/>
                  </a:lnTo>
                  <a:lnTo>
                    <a:pt x="5250" y="8558"/>
                  </a:lnTo>
                  <a:lnTo>
                    <a:pt x="5681" y="8450"/>
                  </a:lnTo>
                  <a:lnTo>
                    <a:pt x="6041" y="8306"/>
                  </a:lnTo>
                  <a:lnTo>
                    <a:pt x="6436" y="8127"/>
                  </a:lnTo>
                  <a:lnTo>
                    <a:pt x="6796" y="7911"/>
                  </a:lnTo>
                  <a:lnTo>
                    <a:pt x="7119" y="7659"/>
                  </a:lnTo>
                  <a:lnTo>
                    <a:pt x="7407" y="7372"/>
                  </a:lnTo>
                  <a:lnTo>
                    <a:pt x="7695" y="7048"/>
                  </a:lnTo>
                  <a:lnTo>
                    <a:pt x="7946" y="6724"/>
                  </a:lnTo>
                  <a:lnTo>
                    <a:pt x="8162" y="6365"/>
                  </a:lnTo>
                  <a:lnTo>
                    <a:pt x="8342" y="5969"/>
                  </a:lnTo>
                  <a:lnTo>
                    <a:pt x="8486" y="5574"/>
                  </a:lnTo>
                  <a:lnTo>
                    <a:pt x="8593" y="5142"/>
                  </a:lnTo>
                  <a:lnTo>
                    <a:pt x="8665" y="4711"/>
                  </a:lnTo>
                  <a:lnTo>
                    <a:pt x="8665" y="4243"/>
                  </a:lnTo>
                  <a:lnTo>
                    <a:pt x="8629" y="3812"/>
                  </a:lnTo>
                  <a:lnTo>
                    <a:pt x="8558" y="3380"/>
                  </a:lnTo>
                  <a:lnTo>
                    <a:pt x="8450" y="2985"/>
                  </a:lnTo>
                  <a:lnTo>
                    <a:pt x="8306" y="2589"/>
                  </a:lnTo>
                  <a:lnTo>
                    <a:pt x="8126" y="2230"/>
                  </a:lnTo>
                  <a:lnTo>
                    <a:pt x="7910" y="1870"/>
                  </a:lnTo>
                  <a:lnTo>
                    <a:pt x="7659" y="1547"/>
                  </a:lnTo>
                  <a:lnTo>
                    <a:pt x="7371" y="1223"/>
                  </a:lnTo>
                  <a:lnTo>
                    <a:pt x="7047" y="935"/>
                  </a:lnTo>
                  <a:lnTo>
                    <a:pt x="6724" y="720"/>
                  </a:lnTo>
                  <a:lnTo>
                    <a:pt x="6364" y="504"/>
                  </a:lnTo>
                  <a:lnTo>
                    <a:pt x="5969" y="324"/>
                  </a:lnTo>
                  <a:lnTo>
                    <a:pt x="5573" y="180"/>
                  </a:lnTo>
                  <a:lnTo>
                    <a:pt x="5142" y="73"/>
                  </a:lnTo>
                  <a:lnTo>
                    <a:pt x="4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1"/>
            <p:cNvSpPr/>
            <p:nvPr/>
          </p:nvSpPr>
          <p:spPr>
            <a:xfrm>
              <a:off x="5507100" y="3205350"/>
              <a:ext cx="377550" cy="286775"/>
            </a:xfrm>
            <a:custGeom>
              <a:avLst/>
              <a:gdLst/>
              <a:ahLst/>
              <a:cxnLst/>
              <a:rect l="l" t="t" r="r" b="b"/>
              <a:pathLst>
                <a:path w="15102" h="11471" extrusionOk="0">
                  <a:moveTo>
                    <a:pt x="7479" y="1"/>
                  </a:moveTo>
                  <a:lnTo>
                    <a:pt x="6760" y="73"/>
                  </a:lnTo>
                  <a:lnTo>
                    <a:pt x="6005" y="181"/>
                  </a:lnTo>
                  <a:lnTo>
                    <a:pt x="5322" y="396"/>
                  </a:lnTo>
                  <a:lnTo>
                    <a:pt x="4639" y="648"/>
                  </a:lnTo>
                  <a:lnTo>
                    <a:pt x="3991" y="972"/>
                  </a:lnTo>
                  <a:lnTo>
                    <a:pt x="3380" y="1331"/>
                  </a:lnTo>
                  <a:lnTo>
                    <a:pt x="2805" y="1763"/>
                  </a:lnTo>
                  <a:lnTo>
                    <a:pt x="2266" y="2266"/>
                  </a:lnTo>
                  <a:lnTo>
                    <a:pt x="1798" y="2805"/>
                  </a:lnTo>
                  <a:lnTo>
                    <a:pt x="1367" y="3381"/>
                  </a:lnTo>
                  <a:lnTo>
                    <a:pt x="1007" y="4028"/>
                  </a:lnTo>
                  <a:lnTo>
                    <a:pt x="684" y="4675"/>
                  </a:lnTo>
                  <a:lnTo>
                    <a:pt x="432" y="5394"/>
                  </a:lnTo>
                  <a:lnTo>
                    <a:pt x="252" y="6113"/>
                  </a:lnTo>
                  <a:lnTo>
                    <a:pt x="144" y="6868"/>
                  </a:lnTo>
                  <a:lnTo>
                    <a:pt x="0" y="8666"/>
                  </a:lnTo>
                  <a:lnTo>
                    <a:pt x="576" y="9062"/>
                  </a:lnTo>
                  <a:lnTo>
                    <a:pt x="1187" y="9457"/>
                  </a:lnTo>
                  <a:lnTo>
                    <a:pt x="1798" y="9781"/>
                  </a:lnTo>
                  <a:lnTo>
                    <a:pt x="2445" y="10104"/>
                  </a:lnTo>
                  <a:lnTo>
                    <a:pt x="3093" y="10392"/>
                  </a:lnTo>
                  <a:lnTo>
                    <a:pt x="3740" y="10644"/>
                  </a:lnTo>
                  <a:lnTo>
                    <a:pt x="4387" y="10860"/>
                  </a:lnTo>
                  <a:lnTo>
                    <a:pt x="5070" y="11039"/>
                  </a:lnTo>
                  <a:lnTo>
                    <a:pt x="5753" y="11219"/>
                  </a:lnTo>
                  <a:lnTo>
                    <a:pt x="6472" y="11327"/>
                  </a:lnTo>
                  <a:lnTo>
                    <a:pt x="7156" y="11399"/>
                  </a:lnTo>
                  <a:lnTo>
                    <a:pt x="7839" y="11471"/>
                  </a:lnTo>
                  <a:lnTo>
                    <a:pt x="8558" y="11471"/>
                  </a:lnTo>
                  <a:lnTo>
                    <a:pt x="9277" y="11435"/>
                  </a:lnTo>
                  <a:lnTo>
                    <a:pt x="9996" y="11399"/>
                  </a:lnTo>
                  <a:lnTo>
                    <a:pt x="10679" y="11291"/>
                  </a:lnTo>
                  <a:lnTo>
                    <a:pt x="11255" y="11219"/>
                  </a:lnTo>
                  <a:lnTo>
                    <a:pt x="11794" y="11075"/>
                  </a:lnTo>
                  <a:lnTo>
                    <a:pt x="12333" y="10931"/>
                  </a:lnTo>
                  <a:lnTo>
                    <a:pt x="12873" y="10788"/>
                  </a:lnTo>
                  <a:lnTo>
                    <a:pt x="13376" y="10608"/>
                  </a:lnTo>
                  <a:lnTo>
                    <a:pt x="13915" y="10392"/>
                  </a:lnTo>
                  <a:lnTo>
                    <a:pt x="14419" y="10176"/>
                  </a:lnTo>
                  <a:lnTo>
                    <a:pt x="14922" y="9925"/>
                  </a:lnTo>
                  <a:lnTo>
                    <a:pt x="15102" y="8163"/>
                  </a:lnTo>
                  <a:lnTo>
                    <a:pt x="15102" y="7372"/>
                  </a:lnTo>
                  <a:lnTo>
                    <a:pt x="15066" y="6617"/>
                  </a:lnTo>
                  <a:lnTo>
                    <a:pt x="14958" y="5898"/>
                  </a:lnTo>
                  <a:lnTo>
                    <a:pt x="14742" y="5179"/>
                  </a:lnTo>
                  <a:lnTo>
                    <a:pt x="14491" y="4531"/>
                  </a:lnTo>
                  <a:lnTo>
                    <a:pt x="14167" y="3884"/>
                  </a:lnTo>
                  <a:lnTo>
                    <a:pt x="13807" y="3273"/>
                  </a:lnTo>
                  <a:lnTo>
                    <a:pt x="13340" y="2698"/>
                  </a:lnTo>
                  <a:lnTo>
                    <a:pt x="12873" y="2158"/>
                  </a:lnTo>
                  <a:lnTo>
                    <a:pt x="12333" y="1691"/>
                  </a:lnTo>
                  <a:lnTo>
                    <a:pt x="11758" y="1259"/>
                  </a:lnTo>
                  <a:lnTo>
                    <a:pt x="11111" y="864"/>
                  </a:lnTo>
                  <a:lnTo>
                    <a:pt x="10463" y="576"/>
                  </a:lnTo>
                  <a:lnTo>
                    <a:pt x="9744" y="324"/>
                  </a:lnTo>
                  <a:lnTo>
                    <a:pt x="9025" y="145"/>
                  </a:lnTo>
                  <a:lnTo>
                    <a:pt x="8270" y="37"/>
                  </a:lnTo>
                  <a:lnTo>
                    <a:pt x="74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1"/>
            <p:cNvSpPr/>
            <p:nvPr/>
          </p:nvSpPr>
          <p:spPr>
            <a:xfrm>
              <a:off x="5162825" y="238125"/>
              <a:ext cx="783850" cy="782950"/>
            </a:xfrm>
            <a:custGeom>
              <a:avLst/>
              <a:gdLst/>
              <a:ahLst/>
              <a:cxnLst/>
              <a:rect l="l" t="t" r="r" b="b"/>
              <a:pathLst>
                <a:path w="31354" h="31318" extrusionOk="0">
                  <a:moveTo>
                    <a:pt x="15641" y="0"/>
                  </a:moveTo>
                  <a:lnTo>
                    <a:pt x="14850" y="36"/>
                  </a:lnTo>
                  <a:lnTo>
                    <a:pt x="14095" y="72"/>
                  </a:lnTo>
                  <a:lnTo>
                    <a:pt x="13340" y="180"/>
                  </a:lnTo>
                  <a:lnTo>
                    <a:pt x="12549" y="324"/>
                  </a:lnTo>
                  <a:lnTo>
                    <a:pt x="11794" y="503"/>
                  </a:lnTo>
                  <a:lnTo>
                    <a:pt x="11039" y="683"/>
                  </a:lnTo>
                  <a:lnTo>
                    <a:pt x="10284" y="971"/>
                  </a:lnTo>
                  <a:lnTo>
                    <a:pt x="9529" y="1258"/>
                  </a:lnTo>
                  <a:lnTo>
                    <a:pt x="8809" y="1582"/>
                  </a:lnTo>
                  <a:lnTo>
                    <a:pt x="8090" y="1942"/>
                  </a:lnTo>
                  <a:lnTo>
                    <a:pt x="7407" y="2337"/>
                  </a:lnTo>
                  <a:lnTo>
                    <a:pt x="6760" y="2769"/>
                  </a:lnTo>
                  <a:lnTo>
                    <a:pt x="6113" y="3236"/>
                  </a:lnTo>
                  <a:lnTo>
                    <a:pt x="5538" y="3739"/>
                  </a:lnTo>
                  <a:lnTo>
                    <a:pt x="4962" y="4243"/>
                  </a:lnTo>
                  <a:lnTo>
                    <a:pt x="4423" y="4782"/>
                  </a:lnTo>
                  <a:lnTo>
                    <a:pt x="3884" y="5321"/>
                  </a:lnTo>
                  <a:lnTo>
                    <a:pt x="3416" y="5933"/>
                  </a:lnTo>
                  <a:lnTo>
                    <a:pt x="2949" y="6508"/>
                  </a:lnTo>
                  <a:lnTo>
                    <a:pt x="2517" y="7155"/>
                  </a:lnTo>
                  <a:lnTo>
                    <a:pt x="2122" y="7802"/>
                  </a:lnTo>
                  <a:lnTo>
                    <a:pt x="1762" y="8450"/>
                  </a:lnTo>
                  <a:lnTo>
                    <a:pt x="1439" y="9133"/>
                  </a:lnTo>
                  <a:lnTo>
                    <a:pt x="1151" y="9816"/>
                  </a:lnTo>
                  <a:lnTo>
                    <a:pt x="863" y="10535"/>
                  </a:lnTo>
                  <a:lnTo>
                    <a:pt x="648" y="11218"/>
                  </a:lnTo>
                  <a:lnTo>
                    <a:pt x="468" y="11973"/>
                  </a:lnTo>
                  <a:lnTo>
                    <a:pt x="288" y="12692"/>
                  </a:lnTo>
                  <a:lnTo>
                    <a:pt x="180" y="13447"/>
                  </a:lnTo>
                  <a:lnTo>
                    <a:pt x="72" y="14203"/>
                  </a:lnTo>
                  <a:lnTo>
                    <a:pt x="36" y="14958"/>
                  </a:lnTo>
                  <a:lnTo>
                    <a:pt x="0" y="15713"/>
                  </a:lnTo>
                  <a:lnTo>
                    <a:pt x="36" y="16468"/>
                  </a:lnTo>
                  <a:lnTo>
                    <a:pt x="72" y="17259"/>
                  </a:lnTo>
                  <a:lnTo>
                    <a:pt x="180" y="18014"/>
                  </a:lnTo>
                  <a:lnTo>
                    <a:pt x="324" y="18769"/>
                  </a:lnTo>
                  <a:lnTo>
                    <a:pt x="504" y="19524"/>
                  </a:lnTo>
                  <a:lnTo>
                    <a:pt x="719" y="20315"/>
                  </a:lnTo>
                  <a:lnTo>
                    <a:pt x="971" y="21070"/>
                  </a:lnTo>
                  <a:lnTo>
                    <a:pt x="1259" y="21789"/>
                  </a:lnTo>
                  <a:lnTo>
                    <a:pt x="1582" y="22544"/>
                  </a:lnTo>
                  <a:lnTo>
                    <a:pt x="1978" y="23263"/>
                  </a:lnTo>
                  <a:lnTo>
                    <a:pt x="2373" y="23911"/>
                  </a:lnTo>
                  <a:lnTo>
                    <a:pt x="2805" y="24594"/>
                  </a:lnTo>
                  <a:lnTo>
                    <a:pt x="3236" y="25205"/>
                  </a:lnTo>
                  <a:lnTo>
                    <a:pt x="3740" y="25816"/>
                  </a:lnTo>
                  <a:lnTo>
                    <a:pt x="4243" y="26392"/>
                  </a:lnTo>
                  <a:lnTo>
                    <a:pt x="4782" y="26931"/>
                  </a:lnTo>
                  <a:lnTo>
                    <a:pt x="5358" y="27434"/>
                  </a:lnTo>
                  <a:lnTo>
                    <a:pt x="5933" y="27938"/>
                  </a:lnTo>
                  <a:lnTo>
                    <a:pt x="6544" y="28405"/>
                  </a:lnTo>
                  <a:lnTo>
                    <a:pt x="7156" y="28801"/>
                  </a:lnTo>
                  <a:lnTo>
                    <a:pt x="7803" y="29196"/>
                  </a:lnTo>
                  <a:lnTo>
                    <a:pt x="8450" y="29556"/>
                  </a:lnTo>
                  <a:lnTo>
                    <a:pt x="9133" y="29915"/>
                  </a:lnTo>
                  <a:lnTo>
                    <a:pt x="9816" y="30203"/>
                  </a:lnTo>
                  <a:lnTo>
                    <a:pt x="10535" y="30455"/>
                  </a:lnTo>
                  <a:lnTo>
                    <a:pt x="11254" y="30706"/>
                  </a:lnTo>
                  <a:lnTo>
                    <a:pt x="11974" y="30886"/>
                  </a:lnTo>
                  <a:lnTo>
                    <a:pt x="12693" y="31066"/>
                  </a:lnTo>
                  <a:lnTo>
                    <a:pt x="13448" y="31174"/>
                  </a:lnTo>
                  <a:lnTo>
                    <a:pt x="14203" y="31281"/>
                  </a:lnTo>
                  <a:lnTo>
                    <a:pt x="14958" y="31317"/>
                  </a:lnTo>
                  <a:lnTo>
                    <a:pt x="16468" y="31317"/>
                  </a:lnTo>
                  <a:lnTo>
                    <a:pt x="17259" y="31246"/>
                  </a:lnTo>
                  <a:lnTo>
                    <a:pt x="18014" y="31174"/>
                  </a:lnTo>
                  <a:lnTo>
                    <a:pt x="18769" y="31030"/>
                  </a:lnTo>
                  <a:lnTo>
                    <a:pt x="19560" y="30850"/>
                  </a:lnTo>
                  <a:lnTo>
                    <a:pt x="20315" y="30634"/>
                  </a:lnTo>
                  <a:lnTo>
                    <a:pt x="21070" y="30383"/>
                  </a:lnTo>
                  <a:lnTo>
                    <a:pt x="21825" y="30095"/>
                  </a:lnTo>
                  <a:lnTo>
                    <a:pt x="22545" y="29735"/>
                  </a:lnTo>
                  <a:lnTo>
                    <a:pt x="23264" y="29376"/>
                  </a:lnTo>
                  <a:lnTo>
                    <a:pt x="23947" y="28980"/>
                  </a:lnTo>
                  <a:lnTo>
                    <a:pt x="24594" y="28549"/>
                  </a:lnTo>
                  <a:lnTo>
                    <a:pt x="25205" y="28081"/>
                  </a:lnTo>
                  <a:lnTo>
                    <a:pt x="25817" y="27614"/>
                  </a:lnTo>
                  <a:lnTo>
                    <a:pt x="26392" y="27075"/>
                  </a:lnTo>
                  <a:lnTo>
                    <a:pt x="26931" y="26571"/>
                  </a:lnTo>
                  <a:lnTo>
                    <a:pt x="27471" y="25996"/>
                  </a:lnTo>
                  <a:lnTo>
                    <a:pt x="27938" y="25421"/>
                  </a:lnTo>
                  <a:lnTo>
                    <a:pt x="28405" y="24809"/>
                  </a:lnTo>
                  <a:lnTo>
                    <a:pt x="28837" y="24198"/>
                  </a:lnTo>
                  <a:lnTo>
                    <a:pt x="29232" y="23551"/>
                  </a:lnTo>
                  <a:lnTo>
                    <a:pt x="29592" y="22868"/>
                  </a:lnTo>
                  <a:lnTo>
                    <a:pt x="29915" y="22221"/>
                  </a:lnTo>
                  <a:lnTo>
                    <a:pt x="30203" y="21502"/>
                  </a:lnTo>
                  <a:lnTo>
                    <a:pt x="30455" y="20818"/>
                  </a:lnTo>
                  <a:lnTo>
                    <a:pt x="30707" y="20099"/>
                  </a:lnTo>
                  <a:lnTo>
                    <a:pt x="30886" y="19380"/>
                  </a:lnTo>
                  <a:lnTo>
                    <a:pt x="31066" y="18625"/>
                  </a:lnTo>
                  <a:lnTo>
                    <a:pt x="31174" y="17906"/>
                  </a:lnTo>
                  <a:lnTo>
                    <a:pt x="31282" y="17151"/>
                  </a:lnTo>
                  <a:lnTo>
                    <a:pt x="31318" y="16396"/>
                  </a:lnTo>
                  <a:lnTo>
                    <a:pt x="31354" y="15605"/>
                  </a:lnTo>
                  <a:lnTo>
                    <a:pt x="31318" y="14850"/>
                  </a:lnTo>
                  <a:lnTo>
                    <a:pt x="31246" y="14095"/>
                  </a:lnTo>
                  <a:lnTo>
                    <a:pt x="31174" y="13340"/>
                  </a:lnTo>
                  <a:lnTo>
                    <a:pt x="31030" y="12549"/>
                  </a:lnTo>
                  <a:lnTo>
                    <a:pt x="30850" y="11793"/>
                  </a:lnTo>
                  <a:lnTo>
                    <a:pt x="30635" y="11038"/>
                  </a:lnTo>
                  <a:lnTo>
                    <a:pt x="30383" y="10283"/>
                  </a:lnTo>
                  <a:lnTo>
                    <a:pt x="30095" y="9528"/>
                  </a:lnTo>
                  <a:lnTo>
                    <a:pt x="29736" y="8809"/>
                  </a:lnTo>
                  <a:lnTo>
                    <a:pt x="29376" y="8090"/>
                  </a:lnTo>
                  <a:lnTo>
                    <a:pt x="28981" y="7407"/>
                  </a:lnTo>
                  <a:lnTo>
                    <a:pt x="28549" y="6760"/>
                  </a:lnTo>
                  <a:lnTo>
                    <a:pt x="28082" y="6112"/>
                  </a:lnTo>
                  <a:lnTo>
                    <a:pt x="27614" y="5501"/>
                  </a:lnTo>
                  <a:lnTo>
                    <a:pt x="27111" y="4962"/>
                  </a:lnTo>
                  <a:lnTo>
                    <a:pt x="26572" y="4387"/>
                  </a:lnTo>
                  <a:lnTo>
                    <a:pt x="25996" y="3883"/>
                  </a:lnTo>
                  <a:lnTo>
                    <a:pt x="25421" y="3416"/>
                  </a:lnTo>
                  <a:lnTo>
                    <a:pt x="24810" y="2948"/>
                  </a:lnTo>
                  <a:lnTo>
                    <a:pt x="24199" y="2517"/>
                  </a:lnTo>
                  <a:lnTo>
                    <a:pt x="23551" y="2121"/>
                  </a:lnTo>
                  <a:lnTo>
                    <a:pt x="22904" y="1762"/>
                  </a:lnTo>
                  <a:lnTo>
                    <a:pt x="22221" y="1438"/>
                  </a:lnTo>
                  <a:lnTo>
                    <a:pt x="21538" y="1151"/>
                  </a:lnTo>
                  <a:lnTo>
                    <a:pt x="20819" y="863"/>
                  </a:lnTo>
                  <a:lnTo>
                    <a:pt x="20100" y="647"/>
                  </a:lnTo>
                  <a:lnTo>
                    <a:pt x="19380" y="431"/>
                  </a:lnTo>
                  <a:lnTo>
                    <a:pt x="18625" y="288"/>
                  </a:lnTo>
                  <a:lnTo>
                    <a:pt x="17906" y="144"/>
                  </a:lnTo>
                  <a:lnTo>
                    <a:pt x="17151" y="72"/>
                  </a:lnTo>
                  <a:lnTo>
                    <a:pt x="16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1"/>
            <p:cNvSpPr/>
            <p:nvPr/>
          </p:nvSpPr>
          <p:spPr>
            <a:xfrm>
              <a:off x="5463950" y="365750"/>
              <a:ext cx="340700" cy="425200"/>
            </a:xfrm>
            <a:custGeom>
              <a:avLst/>
              <a:gdLst/>
              <a:ahLst/>
              <a:cxnLst/>
              <a:rect l="l" t="t" r="r" b="b"/>
              <a:pathLst>
                <a:path w="13628" h="17008" extrusionOk="0">
                  <a:moveTo>
                    <a:pt x="5502" y="1"/>
                  </a:moveTo>
                  <a:lnTo>
                    <a:pt x="5322" y="37"/>
                  </a:lnTo>
                  <a:lnTo>
                    <a:pt x="5142" y="73"/>
                  </a:lnTo>
                  <a:lnTo>
                    <a:pt x="4890" y="145"/>
                  </a:lnTo>
                  <a:lnTo>
                    <a:pt x="4783" y="216"/>
                  </a:lnTo>
                  <a:lnTo>
                    <a:pt x="4675" y="324"/>
                  </a:lnTo>
                  <a:lnTo>
                    <a:pt x="4639" y="396"/>
                  </a:lnTo>
                  <a:lnTo>
                    <a:pt x="4603" y="540"/>
                  </a:lnTo>
                  <a:lnTo>
                    <a:pt x="4567" y="684"/>
                  </a:lnTo>
                  <a:lnTo>
                    <a:pt x="4567" y="828"/>
                  </a:lnTo>
                  <a:lnTo>
                    <a:pt x="4639" y="1475"/>
                  </a:lnTo>
                  <a:lnTo>
                    <a:pt x="4675" y="2086"/>
                  </a:lnTo>
                  <a:lnTo>
                    <a:pt x="4603" y="2697"/>
                  </a:lnTo>
                  <a:lnTo>
                    <a:pt x="4495" y="3309"/>
                  </a:lnTo>
                  <a:lnTo>
                    <a:pt x="4315" y="3920"/>
                  </a:lnTo>
                  <a:lnTo>
                    <a:pt x="4064" y="4495"/>
                  </a:lnTo>
                  <a:lnTo>
                    <a:pt x="3776" y="5035"/>
                  </a:lnTo>
                  <a:lnTo>
                    <a:pt x="3416" y="5574"/>
                  </a:lnTo>
                  <a:lnTo>
                    <a:pt x="3057" y="6077"/>
                  </a:lnTo>
                  <a:lnTo>
                    <a:pt x="2733" y="6617"/>
                  </a:lnTo>
                  <a:lnTo>
                    <a:pt x="2374" y="7120"/>
                  </a:lnTo>
                  <a:lnTo>
                    <a:pt x="2014" y="7659"/>
                  </a:lnTo>
                  <a:lnTo>
                    <a:pt x="1654" y="8127"/>
                  </a:lnTo>
                  <a:lnTo>
                    <a:pt x="1223" y="8558"/>
                  </a:lnTo>
                  <a:lnTo>
                    <a:pt x="971" y="8774"/>
                  </a:lnTo>
                  <a:lnTo>
                    <a:pt x="720" y="8990"/>
                  </a:lnTo>
                  <a:lnTo>
                    <a:pt x="468" y="9133"/>
                  </a:lnTo>
                  <a:lnTo>
                    <a:pt x="180" y="9313"/>
                  </a:lnTo>
                  <a:lnTo>
                    <a:pt x="72" y="9385"/>
                  </a:lnTo>
                  <a:lnTo>
                    <a:pt x="1" y="9457"/>
                  </a:lnTo>
                  <a:lnTo>
                    <a:pt x="1" y="9565"/>
                  </a:lnTo>
                  <a:lnTo>
                    <a:pt x="1" y="9673"/>
                  </a:lnTo>
                  <a:lnTo>
                    <a:pt x="1" y="15929"/>
                  </a:lnTo>
                  <a:lnTo>
                    <a:pt x="1" y="16109"/>
                  </a:lnTo>
                  <a:lnTo>
                    <a:pt x="36" y="16181"/>
                  </a:lnTo>
                  <a:lnTo>
                    <a:pt x="360" y="16181"/>
                  </a:lnTo>
                  <a:lnTo>
                    <a:pt x="540" y="16217"/>
                  </a:lnTo>
                  <a:lnTo>
                    <a:pt x="720" y="16289"/>
                  </a:lnTo>
                  <a:lnTo>
                    <a:pt x="863" y="16361"/>
                  </a:lnTo>
                  <a:lnTo>
                    <a:pt x="1187" y="16576"/>
                  </a:lnTo>
                  <a:lnTo>
                    <a:pt x="1475" y="16792"/>
                  </a:lnTo>
                  <a:lnTo>
                    <a:pt x="1654" y="16900"/>
                  </a:lnTo>
                  <a:lnTo>
                    <a:pt x="1870" y="16972"/>
                  </a:lnTo>
                  <a:lnTo>
                    <a:pt x="2050" y="17008"/>
                  </a:lnTo>
                  <a:lnTo>
                    <a:pt x="2266" y="16972"/>
                  </a:lnTo>
                  <a:lnTo>
                    <a:pt x="11039" y="16972"/>
                  </a:lnTo>
                  <a:lnTo>
                    <a:pt x="11255" y="16900"/>
                  </a:lnTo>
                  <a:lnTo>
                    <a:pt x="11470" y="16756"/>
                  </a:lnTo>
                  <a:lnTo>
                    <a:pt x="11722" y="16612"/>
                  </a:lnTo>
                  <a:lnTo>
                    <a:pt x="11974" y="16397"/>
                  </a:lnTo>
                  <a:lnTo>
                    <a:pt x="12154" y="16181"/>
                  </a:lnTo>
                  <a:lnTo>
                    <a:pt x="12261" y="15929"/>
                  </a:lnTo>
                  <a:lnTo>
                    <a:pt x="12297" y="15677"/>
                  </a:lnTo>
                  <a:lnTo>
                    <a:pt x="12261" y="15426"/>
                  </a:lnTo>
                  <a:lnTo>
                    <a:pt x="12154" y="15210"/>
                  </a:lnTo>
                  <a:lnTo>
                    <a:pt x="11974" y="14958"/>
                  </a:lnTo>
                  <a:lnTo>
                    <a:pt x="11722" y="14743"/>
                  </a:lnTo>
                  <a:lnTo>
                    <a:pt x="11614" y="14671"/>
                  </a:lnTo>
                  <a:lnTo>
                    <a:pt x="11614" y="14599"/>
                  </a:lnTo>
                  <a:lnTo>
                    <a:pt x="11650" y="14563"/>
                  </a:lnTo>
                  <a:lnTo>
                    <a:pt x="11722" y="14491"/>
                  </a:lnTo>
                  <a:lnTo>
                    <a:pt x="12010" y="14383"/>
                  </a:lnTo>
                  <a:lnTo>
                    <a:pt x="12297" y="14239"/>
                  </a:lnTo>
                  <a:lnTo>
                    <a:pt x="12477" y="14023"/>
                  </a:lnTo>
                  <a:lnTo>
                    <a:pt x="12657" y="13772"/>
                  </a:lnTo>
                  <a:lnTo>
                    <a:pt x="12729" y="13520"/>
                  </a:lnTo>
                  <a:lnTo>
                    <a:pt x="12765" y="13232"/>
                  </a:lnTo>
                  <a:lnTo>
                    <a:pt x="12765" y="12981"/>
                  </a:lnTo>
                  <a:lnTo>
                    <a:pt x="12657" y="12765"/>
                  </a:lnTo>
                  <a:lnTo>
                    <a:pt x="12513" y="12549"/>
                  </a:lnTo>
                  <a:lnTo>
                    <a:pt x="12369" y="12477"/>
                  </a:lnTo>
                  <a:lnTo>
                    <a:pt x="12225" y="12405"/>
                  </a:lnTo>
                  <a:lnTo>
                    <a:pt x="12082" y="12334"/>
                  </a:lnTo>
                  <a:lnTo>
                    <a:pt x="12046" y="12262"/>
                  </a:lnTo>
                  <a:lnTo>
                    <a:pt x="12046" y="12190"/>
                  </a:lnTo>
                  <a:lnTo>
                    <a:pt x="12082" y="12118"/>
                  </a:lnTo>
                  <a:lnTo>
                    <a:pt x="12118" y="12046"/>
                  </a:lnTo>
                  <a:lnTo>
                    <a:pt x="12261" y="11974"/>
                  </a:lnTo>
                  <a:lnTo>
                    <a:pt x="12441" y="11938"/>
                  </a:lnTo>
                  <a:lnTo>
                    <a:pt x="12585" y="11866"/>
                  </a:lnTo>
                  <a:lnTo>
                    <a:pt x="12837" y="11650"/>
                  </a:lnTo>
                  <a:lnTo>
                    <a:pt x="13016" y="11399"/>
                  </a:lnTo>
                  <a:lnTo>
                    <a:pt x="13160" y="11147"/>
                  </a:lnTo>
                  <a:lnTo>
                    <a:pt x="13196" y="10895"/>
                  </a:lnTo>
                  <a:lnTo>
                    <a:pt x="13196" y="10644"/>
                  </a:lnTo>
                  <a:lnTo>
                    <a:pt x="13124" y="10392"/>
                  </a:lnTo>
                  <a:lnTo>
                    <a:pt x="13016" y="10176"/>
                  </a:lnTo>
                  <a:lnTo>
                    <a:pt x="12801" y="9996"/>
                  </a:lnTo>
                  <a:lnTo>
                    <a:pt x="12693" y="9960"/>
                  </a:lnTo>
                  <a:lnTo>
                    <a:pt x="12585" y="9924"/>
                  </a:lnTo>
                  <a:lnTo>
                    <a:pt x="12477" y="9853"/>
                  </a:lnTo>
                  <a:lnTo>
                    <a:pt x="12441" y="9817"/>
                  </a:lnTo>
                  <a:lnTo>
                    <a:pt x="12441" y="9745"/>
                  </a:lnTo>
                  <a:lnTo>
                    <a:pt x="12477" y="9673"/>
                  </a:lnTo>
                  <a:lnTo>
                    <a:pt x="12513" y="9601"/>
                  </a:lnTo>
                  <a:lnTo>
                    <a:pt x="12585" y="9565"/>
                  </a:lnTo>
                  <a:lnTo>
                    <a:pt x="12729" y="9565"/>
                  </a:lnTo>
                  <a:lnTo>
                    <a:pt x="12837" y="9529"/>
                  </a:lnTo>
                  <a:lnTo>
                    <a:pt x="13052" y="9385"/>
                  </a:lnTo>
                  <a:lnTo>
                    <a:pt x="13196" y="9241"/>
                  </a:lnTo>
                  <a:lnTo>
                    <a:pt x="13376" y="9062"/>
                  </a:lnTo>
                  <a:lnTo>
                    <a:pt x="13484" y="8882"/>
                  </a:lnTo>
                  <a:lnTo>
                    <a:pt x="13556" y="8666"/>
                  </a:lnTo>
                  <a:lnTo>
                    <a:pt x="13628" y="8450"/>
                  </a:lnTo>
                  <a:lnTo>
                    <a:pt x="13628" y="8235"/>
                  </a:lnTo>
                  <a:lnTo>
                    <a:pt x="13592" y="7983"/>
                  </a:lnTo>
                  <a:lnTo>
                    <a:pt x="13556" y="7803"/>
                  </a:lnTo>
                  <a:lnTo>
                    <a:pt x="13484" y="7659"/>
                  </a:lnTo>
                  <a:lnTo>
                    <a:pt x="13376" y="7551"/>
                  </a:lnTo>
                  <a:lnTo>
                    <a:pt x="13232" y="7444"/>
                  </a:lnTo>
                  <a:lnTo>
                    <a:pt x="13088" y="7372"/>
                  </a:lnTo>
                  <a:lnTo>
                    <a:pt x="12873" y="7336"/>
                  </a:lnTo>
                  <a:lnTo>
                    <a:pt x="12657" y="7300"/>
                  </a:lnTo>
                  <a:lnTo>
                    <a:pt x="6760" y="7300"/>
                  </a:lnTo>
                  <a:lnTo>
                    <a:pt x="6652" y="7228"/>
                  </a:lnTo>
                  <a:lnTo>
                    <a:pt x="6832" y="6365"/>
                  </a:lnTo>
                  <a:lnTo>
                    <a:pt x="6976" y="5502"/>
                  </a:lnTo>
                  <a:lnTo>
                    <a:pt x="7084" y="4927"/>
                  </a:lnTo>
                  <a:lnTo>
                    <a:pt x="7192" y="4351"/>
                  </a:lnTo>
                  <a:lnTo>
                    <a:pt x="7264" y="3776"/>
                  </a:lnTo>
                  <a:lnTo>
                    <a:pt x="7264" y="3452"/>
                  </a:lnTo>
                  <a:lnTo>
                    <a:pt x="7264" y="3165"/>
                  </a:lnTo>
                  <a:lnTo>
                    <a:pt x="7120" y="2482"/>
                  </a:lnTo>
                  <a:lnTo>
                    <a:pt x="6940" y="1763"/>
                  </a:lnTo>
                  <a:lnTo>
                    <a:pt x="6652" y="1079"/>
                  </a:lnTo>
                  <a:lnTo>
                    <a:pt x="6365" y="432"/>
                  </a:lnTo>
                  <a:lnTo>
                    <a:pt x="6221" y="324"/>
                  </a:lnTo>
                  <a:lnTo>
                    <a:pt x="6113" y="216"/>
                  </a:lnTo>
                  <a:lnTo>
                    <a:pt x="5969" y="109"/>
                  </a:lnTo>
                  <a:lnTo>
                    <a:pt x="5825" y="73"/>
                  </a:lnTo>
                  <a:lnTo>
                    <a:pt x="5646" y="37"/>
                  </a:lnTo>
                  <a:lnTo>
                    <a:pt x="5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1"/>
            <p:cNvSpPr/>
            <p:nvPr/>
          </p:nvSpPr>
          <p:spPr>
            <a:xfrm>
              <a:off x="5304850" y="584175"/>
              <a:ext cx="139350" cy="220275"/>
            </a:xfrm>
            <a:custGeom>
              <a:avLst/>
              <a:gdLst/>
              <a:ahLst/>
              <a:cxnLst/>
              <a:rect l="l" t="t" r="r" b="b"/>
              <a:pathLst>
                <a:path w="5574" h="8811" extrusionOk="0">
                  <a:moveTo>
                    <a:pt x="144" y="1"/>
                  </a:moveTo>
                  <a:lnTo>
                    <a:pt x="108" y="37"/>
                  </a:lnTo>
                  <a:lnTo>
                    <a:pt x="36" y="73"/>
                  </a:lnTo>
                  <a:lnTo>
                    <a:pt x="0" y="217"/>
                  </a:lnTo>
                  <a:lnTo>
                    <a:pt x="0" y="396"/>
                  </a:lnTo>
                  <a:lnTo>
                    <a:pt x="0" y="4352"/>
                  </a:lnTo>
                  <a:lnTo>
                    <a:pt x="0" y="6365"/>
                  </a:lnTo>
                  <a:lnTo>
                    <a:pt x="0" y="8307"/>
                  </a:lnTo>
                  <a:lnTo>
                    <a:pt x="0" y="8558"/>
                  </a:lnTo>
                  <a:lnTo>
                    <a:pt x="36" y="8630"/>
                  </a:lnTo>
                  <a:lnTo>
                    <a:pt x="72" y="8702"/>
                  </a:lnTo>
                  <a:lnTo>
                    <a:pt x="108" y="8738"/>
                  </a:lnTo>
                  <a:lnTo>
                    <a:pt x="180" y="8774"/>
                  </a:lnTo>
                  <a:lnTo>
                    <a:pt x="432" y="8810"/>
                  </a:lnTo>
                  <a:lnTo>
                    <a:pt x="5142" y="8810"/>
                  </a:lnTo>
                  <a:lnTo>
                    <a:pt x="5358" y="8774"/>
                  </a:lnTo>
                  <a:lnTo>
                    <a:pt x="5466" y="8738"/>
                  </a:lnTo>
                  <a:lnTo>
                    <a:pt x="5538" y="8594"/>
                  </a:lnTo>
                  <a:lnTo>
                    <a:pt x="5573" y="8379"/>
                  </a:lnTo>
                  <a:lnTo>
                    <a:pt x="5573" y="361"/>
                  </a:lnTo>
                  <a:lnTo>
                    <a:pt x="5538" y="181"/>
                  </a:lnTo>
                  <a:lnTo>
                    <a:pt x="5502" y="73"/>
                  </a:lnTo>
                  <a:lnTo>
                    <a:pt x="5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1"/>
            <p:cNvSpPr/>
            <p:nvPr/>
          </p:nvSpPr>
          <p:spPr>
            <a:xfrm>
              <a:off x="1698500" y="4149200"/>
              <a:ext cx="435075" cy="432400"/>
            </a:xfrm>
            <a:custGeom>
              <a:avLst/>
              <a:gdLst/>
              <a:ahLst/>
              <a:cxnLst/>
              <a:rect l="l" t="t" r="r" b="b"/>
              <a:pathLst>
                <a:path w="17403" h="17296" extrusionOk="0">
                  <a:moveTo>
                    <a:pt x="11182" y="0"/>
                  </a:moveTo>
                  <a:lnTo>
                    <a:pt x="10607" y="72"/>
                  </a:lnTo>
                  <a:lnTo>
                    <a:pt x="10283" y="108"/>
                  </a:lnTo>
                  <a:lnTo>
                    <a:pt x="9996" y="216"/>
                  </a:lnTo>
                  <a:lnTo>
                    <a:pt x="9636" y="360"/>
                  </a:lnTo>
                  <a:lnTo>
                    <a:pt x="9277" y="540"/>
                  </a:lnTo>
                  <a:lnTo>
                    <a:pt x="8953" y="755"/>
                  </a:lnTo>
                  <a:lnTo>
                    <a:pt x="8701" y="1007"/>
                  </a:lnTo>
                  <a:lnTo>
                    <a:pt x="8486" y="1259"/>
                  </a:lnTo>
                  <a:lnTo>
                    <a:pt x="8270" y="1546"/>
                  </a:lnTo>
                  <a:lnTo>
                    <a:pt x="8126" y="1834"/>
                  </a:lnTo>
                  <a:lnTo>
                    <a:pt x="8018" y="2158"/>
                  </a:lnTo>
                  <a:lnTo>
                    <a:pt x="7910" y="2481"/>
                  </a:lnTo>
                  <a:lnTo>
                    <a:pt x="7838" y="2805"/>
                  </a:lnTo>
                  <a:lnTo>
                    <a:pt x="7802" y="3164"/>
                  </a:lnTo>
                  <a:lnTo>
                    <a:pt x="7802" y="3524"/>
                  </a:lnTo>
                  <a:lnTo>
                    <a:pt x="7802" y="4243"/>
                  </a:lnTo>
                  <a:lnTo>
                    <a:pt x="7910" y="4962"/>
                  </a:lnTo>
                  <a:lnTo>
                    <a:pt x="8054" y="5681"/>
                  </a:lnTo>
                  <a:lnTo>
                    <a:pt x="8234" y="6365"/>
                  </a:lnTo>
                  <a:lnTo>
                    <a:pt x="8450" y="6976"/>
                  </a:lnTo>
                  <a:lnTo>
                    <a:pt x="8629" y="7551"/>
                  </a:lnTo>
                  <a:lnTo>
                    <a:pt x="8989" y="8342"/>
                  </a:lnTo>
                  <a:lnTo>
                    <a:pt x="9133" y="8666"/>
                  </a:lnTo>
                  <a:lnTo>
                    <a:pt x="8881" y="8414"/>
                  </a:lnTo>
                  <a:lnTo>
                    <a:pt x="8234" y="7839"/>
                  </a:lnTo>
                  <a:lnTo>
                    <a:pt x="7766" y="7443"/>
                  </a:lnTo>
                  <a:lnTo>
                    <a:pt x="7263" y="7048"/>
                  </a:lnTo>
                  <a:lnTo>
                    <a:pt x="6688" y="6652"/>
                  </a:lnTo>
                  <a:lnTo>
                    <a:pt x="6077" y="6293"/>
                  </a:lnTo>
                  <a:lnTo>
                    <a:pt x="5429" y="5933"/>
                  </a:lnTo>
                  <a:lnTo>
                    <a:pt x="4746" y="5681"/>
                  </a:lnTo>
                  <a:lnTo>
                    <a:pt x="4387" y="5574"/>
                  </a:lnTo>
                  <a:lnTo>
                    <a:pt x="4063" y="5502"/>
                  </a:lnTo>
                  <a:lnTo>
                    <a:pt x="3703" y="5430"/>
                  </a:lnTo>
                  <a:lnTo>
                    <a:pt x="3380" y="5394"/>
                  </a:lnTo>
                  <a:lnTo>
                    <a:pt x="3020" y="5430"/>
                  </a:lnTo>
                  <a:lnTo>
                    <a:pt x="2697" y="5466"/>
                  </a:lnTo>
                  <a:lnTo>
                    <a:pt x="2373" y="5538"/>
                  </a:lnTo>
                  <a:lnTo>
                    <a:pt x="2050" y="5681"/>
                  </a:lnTo>
                  <a:lnTo>
                    <a:pt x="1726" y="5861"/>
                  </a:lnTo>
                  <a:lnTo>
                    <a:pt x="1438" y="6077"/>
                  </a:lnTo>
                  <a:lnTo>
                    <a:pt x="1151" y="6329"/>
                  </a:lnTo>
                  <a:lnTo>
                    <a:pt x="863" y="6652"/>
                  </a:lnTo>
                  <a:lnTo>
                    <a:pt x="683" y="6868"/>
                  </a:lnTo>
                  <a:lnTo>
                    <a:pt x="539" y="7156"/>
                  </a:lnTo>
                  <a:lnTo>
                    <a:pt x="288" y="7659"/>
                  </a:lnTo>
                  <a:lnTo>
                    <a:pt x="108" y="8234"/>
                  </a:lnTo>
                  <a:lnTo>
                    <a:pt x="0" y="8810"/>
                  </a:lnTo>
                  <a:lnTo>
                    <a:pt x="0" y="9421"/>
                  </a:lnTo>
                  <a:lnTo>
                    <a:pt x="36" y="10032"/>
                  </a:lnTo>
                  <a:lnTo>
                    <a:pt x="144" y="10643"/>
                  </a:lnTo>
                  <a:lnTo>
                    <a:pt x="360" y="11255"/>
                  </a:lnTo>
                  <a:lnTo>
                    <a:pt x="611" y="11866"/>
                  </a:lnTo>
                  <a:lnTo>
                    <a:pt x="935" y="12477"/>
                  </a:lnTo>
                  <a:lnTo>
                    <a:pt x="1330" y="13052"/>
                  </a:lnTo>
                  <a:lnTo>
                    <a:pt x="1798" y="13628"/>
                  </a:lnTo>
                  <a:lnTo>
                    <a:pt x="2301" y="14167"/>
                  </a:lnTo>
                  <a:lnTo>
                    <a:pt x="2912" y="14670"/>
                  </a:lnTo>
                  <a:lnTo>
                    <a:pt x="3524" y="15102"/>
                  </a:lnTo>
                  <a:lnTo>
                    <a:pt x="4243" y="15533"/>
                  </a:lnTo>
                  <a:lnTo>
                    <a:pt x="5142" y="15965"/>
                  </a:lnTo>
                  <a:lnTo>
                    <a:pt x="6041" y="16324"/>
                  </a:lnTo>
                  <a:lnTo>
                    <a:pt x="6975" y="16612"/>
                  </a:lnTo>
                  <a:lnTo>
                    <a:pt x="7910" y="16864"/>
                  </a:lnTo>
                  <a:lnTo>
                    <a:pt x="8845" y="17043"/>
                  </a:lnTo>
                  <a:lnTo>
                    <a:pt x="9744" y="17151"/>
                  </a:lnTo>
                  <a:lnTo>
                    <a:pt x="10607" y="17259"/>
                  </a:lnTo>
                  <a:lnTo>
                    <a:pt x="11434" y="17295"/>
                  </a:lnTo>
                  <a:lnTo>
                    <a:pt x="12908" y="17295"/>
                  </a:lnTo>
                  <a:lnTo>
                    <a:pt x="14095" y="17259"/>
                  </a:lnTo>
                  <a:lnTo>
                    <a:pt x="14850" y="17187"/>
                  </a:lnTo>
                  <a:lnTo>
                    <a:pt x="15137" y="17151"/>
                  </a:lnTo>
                  <a:lnTo>
                    <a:pt x="15245" y="16900"/>
                  </a:lnTo>
                  <a:lnTo>
                    <a:pt x="15569" y="16180"/>
                  </a:lnTo>
                  <a:lnTo>
                    <a:pt x="16036" y="15102"/>
                  </a:lnTo>
                  <a:lnTo>
                    <a:pt x="16252" y="14455"/>
                  </a:lnTo>
                  <a:lnTo>
                    <a:pt x="16504" y="13735"/>
                  </a:lnTo>
                  <a:lnTo>
                    <a:pt x="16719" y="12909"/>
                  </a:lnTo>
                  <a:lnTo>
                    <a:pt x="16935" y="12082"/>
                  </a:lnTo>
                  <a:lnTo>
                    <a:pt x="17115" y="11183"/>
                  </a:lnTo>
                  <a:lnTo>
                    <a:pt x="17259" y="10248"/>
                  </a:lnTo>
                  <a:lnTo>
                    <a:pt x="17367" y="9313"/>
                  </a:lnTo>
                  <a:lnTo>
                    <a:pt x="17403" y="8342"/>
                  </a:lnTo>
                  <a:lnTo>
                    <a:pt x="17367" y="7335"/>
                  </a:lnTo>
                  <a:lnTo>
                    <a:pt x="17259" y="6365"/>
                  </a:lnTo>
                  <a:lnTo>
                    <a:pt x="17115" y="5538"/>
                  </a:lnTo>
                  <a:lnTo>
                    <a:pt x="16899" y="4783"/>
                  </a:lnTo>
                  <a:lnTo>
                    <a:pt x="16612" y="4063"/>
                  </a:lnTo>
                  <a:lnTo>
                    <a:pt x="16288" y="3416"/>
                  </a:lnTo>
                  <a:lnTo>
                    <a:pt x="15892" y="2769"/>
                  </a:lnTo>
                  <a:lnTo>
                    <a:pt x="15497" y="2230"/>
                  </a:lnTo>
                  <a:lnTo>
                    <a:pt x="15030" y="1690"/>
                  </a:lnTo>
                  <a:lnTo>
                    <a:pt x="14562" y="1259"/>
                  </a:lnTo>
                  <a:lnTo>
                    <a:pt x="14023" y="863"/>
                  </a:lnTo>
                  <a:lnTo>
                    <a:pt x="13483" y="540"/>
                  </a:lnTo>
                  <a:lnTo>
                    <a:pt x="12908" y="288"/>
                  </a:lnTo>
                  <a:lnTo>
                    <a:pt x="12369" y="108"/>
                  </a:lnTo>
                  <a:lnTo>
                    <a:pt x="117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1"/>
            <p:cNvSpPr/>
            <p:nvPr/>
          </p:nvSpPr>
          <p:spPr>
            <a:xfrm>
              <a:off x="2106575" y="3773450"/>
              <a:ext cx="327225" cy="322725"/>
            </a:xfrm>
            <a:custGeom>
              <a:avLst/>
              <a:gdLst/>
              <a:ahLst/>
              <a:cxnLst/>
              <a:rect l="l" t="t" r="r" b="b"/>
              <a:pathLst>
                <a:path w="13089" h="12909" extrusionOk="0">
                  <a:moveTo>
                    <a:pt x="3201" y="1"/>
                  </a:moveTo>
                  <a:lnTo>
                    <a:pt x="2770" y="73"/>
                  </a:lnTo>
                  <a:lnTo>
                    <a:pt x="2374" y="217"/>
                  </a:lnTo>
                  <a:lnTo>
                    <a:pt x="1979" y="396"/>
                  </a:lnTo>
                  <a:lnTo>
                    <a:pt x="1619" y="648"/>
                  </a:lnTo>
                  <a:lnTo>
                    <a:pt x="1295" y="936"/>
                  </a:lnTo>
                  <a:lnTo>
                    <a:pt x="1008" y="1295"/>
                  </a:lnTo>
                  <a:lnTo>
                    <a:pt x="756" y="1655"/>
                  </a:lnTo>
                  <a:lnTo>
                    <a:pt x="504" y="2086"/>
                  </a:lnTo>
                  <a:lnTo>
                    <a:pt x="325" y="2518"/>
                  </a:lnTo>
                  <a:lnTo>
                    <a:pt x="181" y="3021"/>
                  </a:lnTo>
                  <a:lnTo>
                    <a:pt x="73" y="3525"/>
                  </a:lnTo>
                  <a:lnTo>
                    <a:pt x="1" y="4064"/>
                  </a:lnTo>
                  <a:lnTo>
                    <a:pt x="1" y="4603"/>
                  </a:lnTo>
                  <a:lnTo>
                    <a:pt x="37" y="5179"/>
                  </a:lnTo>
                  <a:lnTo>
                    <a:pt x="109" y="5754"/>
                  </a:lnTo>
                  <a:lnTo>
                    <a:pt x="253" y="6329"/>
                  </a:lnTo>
                  <a:lnTo>
                    <a:pt x="468" y="7012"/>
                  </a:lnTo>
                  <a:lnTo>
                    <a:pt x="756" y="7695"/>
                  </a:lnTo>
                  <a:lnTo>
                    <a:pt x="1080" y="8343"/>
                  </a:lnTo>
                  <a:lnTo>
                    <a:pt x="1439" y="8954"/>
                  </a:lnTo>
                  <a:lnTo>
                    <a:pt x="1835" y="9529"/>
                  </a:lnTo>
                  <a:lnTo>
                    <a:pt x="2230" y="10069"/>
                  </a:lnTo>
                  <a:lnTo>
                    <a:pt x="2626" y="10572"/>
                  </a:lnTo>
                  <a:lnTo>
                    <a:pt x="3021" y="11039"/>
                  </a:lnTo>
                  <a:lnTo>
                    <a:pt x="3776" y="11794"/>
                  </a:lnTo>
                  <a:lnTo>
                    <a:pt x="4388" y="12406"/>
                  </a:lnTo>
                  <a:lnTo>
                    <a:pt x="4999" y="12909"/>
                  </a:lnTo>
                  <a:lnTo>
                    <a:pt x="5718" y="12621"/>
                  </a:lnTo>
                  <a:lnTo>
                    <a:pt x="6509" y="12298"/>
                  </a:lnTo>
                  <a:lnTo>
                    <a:pt x="7516" y="11866"/>
                  </a:lnTo>
                  <a:lnTo>
                    <a:pt x="8055" y="11579"/>
                  </a:lnTo>
                  <a:lnTo>
                    <a:pt x="8594" y="11255"/>
                  </a:lnTo>
                  <a:lnTo>
                    <a:pt x="9170" y="10860"/>
                  </a:lnTo>
                  <a:lnTo>
                    <a:pt x="9745" y="10464"/>
                  </a:lnTo>
                  <a:lnTo>
                    <a:pt x="10284" y="10033"/>
                  </a:lnTo>
                  <a:lnTo>
                    <a:pt x="10824" y="9565"/>
                  </a:lnTo>
                  <a:lnTo>
                    <a:pt x="11327" y="9026"/>
                  </a:lnTo>
                  <a:lnTo>
                    <a:pt x="11794" y="8450"/>
                  </a:lnTo>
                  <a:lnTo>
                    <a:pt x="12118" y="7983"/>
                  </a:lnTo>
                  <a:lnTo>
                    <a:pt x="12406" y="7444"/>
                  </a:lnTo>
                  <a:lnTo>
                    <a:pt x="12657" y="6940"/>
                  </a:lnTo>
                  <a:lnTo>
                    <a:pt x="12837" y="6437"/>
                  </a:lnTo>
                  <a:lnTo>
                    <a:pt x="12981" y="5898"/>
                  </a:lnTo>
                  <a:lnTo>
                    <a:pt x="13053" y="5394"/>
                  </a:lnTo>
                  <a:lnTo>
                    <a:pt x="13089" y="4891"/>
                  </a:lnTo>
                  <a:lnTo>
                    <a:pt x="13089" y="4423"/>
                  </a:lnTo>
                  <a:lnTo>
                    <a:pt x="13017" y="3956"/>
                  </a:lnTo>
                  <a:lnTo>
                    <a:pt x="12909" y="3489"/>
                  </a:lnTo>
                  <a:lnTo>
                    <a:pt x="12729" y="3057"/>
                  </a:lnTo>
                  <a:lnTo>
                    <a:pt x="12549" y="2698"/>
                  </a:lnTo>
                  <a:lnTo>
                    <a:pt x="12298" y="2338"/>
                  </a:lnTo>
                  <a:lnTo>
                    <a:pt x="12010" y="2014"/>
                  </a:lnTo>
                  <a:lnTo>
                    <a:pt x="11687" y="1727"/>
                  </a:lnTo>
                  <a:lnTo>
                    <a:pt x="11291" y="1511"/>
                  </a:lnTo>
                  <a:lnTo>
                    <a:pt x="11003" y="1367"/>
                  </a:lnTo>
                  <a:lnTo>
                    <a:pt x="10752" y="1295"/>
                  </a:lnTo>
                  <a:lnTo>
                    <a:pt x="10464" y="1259"/>
                  </a:lnTo>
                  <a:lnTo>
                    <a:pt x="10212" y="1223"/>
                  </a:lnTo>
                  <a:lnTo>
                    <a:pt x="9961" y="1223"/>
                  </a:lnTo>
                  <a:lnTo>
                    <a:pt x="9709" y="1295"/>
                  </a:lnTo>
                  <a:lnTo>
                    <a:pt x="9457" y="1367"/>
                  </a:lnTo>
                  <a:lnTo>
                    <a:pt x="9242" y="1439"/>
                  </a:lnTo>
                  <a:lnTo>
                    <a:pt x="9026" y="1583"/>
                  </a:lnTo>
                  <a:lnTo>
                    <a:pt x="8810" y="1727"/>
                  </a:lnTo>
                  <a:lnTo>
                    <a:pt x="8415" y="2050"/>
                  </a:lnTo>
                  <a:lnTo>
                    <a:pt x="8019" y="2446"/>
                  </a:lnTo>
                  <a:lnTo>
                    <a:pt x="7695" y="2841"/>
                  </a:lnTo>
                  <a:lnTo>
                    <a:pt x="7408" y="3309"/>
                  </a:lnTo>
                  <a:lnTo>
                    <a:pt x="7120" y="3740"/>
                  </a:lnTo>
                  <a:lnTo>
                    <a:pt x="6725" y="4567"/>
                  </a:lnTo>
                  <a:lnTo>
                    <a:pt x="6473" y="5143"/>
                  </a:lnTo>
                  <a:lnTo>
                    <a:pt x="6365" y="5394"/>
                  </a:lnTo>
                  <a:lnTo>
                    <a:pt x="6365" y="5143"/>
                  </a:lnTo>
                  <a:lnTo>
                    <a:pt x="6365" y="4495"/>
                  </a:lnTo>
                  <a:lnTo>
                    <a:pt x="6257" y="3596"/>
                  </a:lnTo>
                  <a:lnTo>
                    <a:pt x="6185" y="3057"/>
                  </a:lnTo>
                  <a:lnTo>
                    <a:pt x="6077" y="2554"/>
                  </a:lnTo>
                  <a:lnTo>
                    <a:pt x="5898" y="2050"/>
                  </a:lnTo>
                  <a:lnTo>
                    <a:pt x="5718" y="1547"/>
                  </a:lnTo>
                  <a:lnTo>
                    <a:pt x="5430" y="1080"/>
                  </a:lnTo>
                  <a:lnTo>
                    <a:pt x="5286" y="864"/>
                  </a:lnTo>
                  <a:lnTo>
                    <a:pt x="5143" y="684"/>
                  </a:lnTo>
                  <a:lnTo>
                    <a:pt x="4963" y="504"/>
                  </a:lnTo>
                  <a:lnTo>
                    <a:pt x="4747" y="360"/>
                  </a:lnTo>
                  <a:lnTo>
                    <a:pt x="4531" y="217"/>
                  </a:lnTo>
                  <a:lnTo>
                    <a:pt x="4316" y="109"/>
                  </a:lnTo>
                  <a:lnTo>
                    <a:pt x="4064" y="37"/>
                  </a:lnTo>
                  <a:lnTo>
                    <a:pt x="38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1"/>
            <p:cNvSpPr/>
            <p:nvPr/>
          </p:nvSpPr>
          <p:spPr>
            <a:xfrm>
              <a:off x="1862075" y="4954600"/>
              <a:ext cx="3895850" cy="522275"/>
            </a:xfrm>
            <a:custGeom>
              <a:avLst/>
              <a:gdLst/>
              <a:ahLst/>
              <a:cxnLst/>
              <a:rect l="l" t="t" r="r" b="b"/>
              <a:pathLst>
                <a:path w="155834" h="20891" extrusionOk="0">
                  <a:moveTo>
                    <a:pt x="77917" y="1"/>
                  </a:moveTo>
                  <a:lnTo>
                    <a:pt x="73926" y="37"/>
                  </a:lnTo>
                  <a:lnTo>
                    <a:pt x="69971" y="73"/>
                  </a:lnTo>
                  <a:lnTo>
                    <a:pt x="66052" y="145"/>
                  </a:lnTo>
                  <a:lnTo>
                    <a:pt x="62240" y="216"/>
                  </a:lnTo>
                  <a:lnTo>
                    <a:pt x="58465" y="324"/>
                  </a:lnTo>
                  <a:lnTo>
                    <a:pt x="54762" y="468"/>
                  </a:lnTo>
                  <a:lnTo>
                    <a:pt x="51130" y="648"/>
                  </a:lnTo>
                  <a:lnTo>
                    <a:pt x="47606" y="828"/>
                  </a:lnTo>
                  <a:lnTo>
                    <a:pt x="44155" y="1043"/>
                  </a:lnTo>
                  <a:lnTo>
                    <a:pt x="40811" y="1259"/>
                  </a:lnTo>
                  <a:lnTo>
                    <a:pt x="37539" y="1511"/>
                  </a:lnTo>
                  <a:lnTo>
                    <a:pt x="34375" y="1799"/>
                  </a:lnTo>
                  <a:lnTo>
                    <a:pt x="31318" y="2086"/>
                  </a:lnTo>
                  <a:lnTo>
                    <a:pt x="28370" y="2410"/>
                  </a:lnTo>
                  <a:lnTo>
                    <a:pt x="25530" y="2733"/>
                  </a:lnTo>
                  <a:lnTo>
                    <a:pt x="22833" y="3057"/>
                  </a:lnTo>
                  <a:lnTo>
                    <a:pt x="20244" y="3417"/>
                  </a:lnTo>
                  <a:lnTo>
                    <a:pt x="17799" y="3812"/>
                  </a:lnTo>
                  <a:lnTo>
                    <a:pt x="15498" y="4208"/>
                  </a:lnTo>
                  <a:lnTo>
                    <a:pt x="13341" y="4603"/>
                  </a:lnTo>
                  <a:lnTo>
                    <a:pt x="11291" y="5035"/>
                  </a:lnTo>
                  <a:lnTo>
                    <a:pt x="9421" y="5466"/>
                  </a:lnTo>
                  <a:lnTo>
                    <a:pt x="7696" y="5933"/>
                  </a:lnTo>
                  <a:lnTo>
                    <a:pt x="6149" y="6401"/>
                  </a:lnTo>
                  <a:lnTo>
                    <a:pt x="4747" y="6868"/>
                  </a:lnTo>
                  <a:lnTo>
                    <a:pt x="3525" y="7336"/>
                  </a:lnTo>
                  <a:lnTo>
                    <a:pt x="2482" y="7839"/>
                  </a:lnTo>
                  <a:lnTo>
                    <a:pt x="2015" y="8091"/>
                  </a:lnTo>
                  <a:lnTo>
                    <a:pt x="1619" y="8342"/>
                  </a:lnTo>
                  <a:lnTo>
                    <a:pt x="1223" y="8594"/>
                  </a:lnTo>
                  <a:lnTo>
                    <a:pt x="900" y="8846"/>
                  </a:lnTo>
                  <a:lnTo>
                    <a:pt x="648" y="9133"/>
                  </a:lnTo>
                  <a:lnTo>
                    <a:pt x="432" y="9385"/>
                  </a:lnTo>
                  <a:lnTo>
                    <a:pt x="253" y="9637"/>
                  </a:lnTo>
                  <a:lnTo>
                    <a:pt x="109" y="9925"/>
                  </a:lnTo>
                  <a:lnTo>
                    <a:pt x="37" y="10176"/>
                  </a:lnTo>
                  <a:lnTo>
                    <a:pt x="1" y="10428"/>
                  </a:lnTo>
                  <a:lnTo>
                    <a:pt x="37" y="10716"/>
                  </a:lnTo>
                  <a:lnTo>
                    <a:pt x="109" y="10967"/>
                  </a:lnTo>
                  <a:lnTo>
                    <a:pt x="253" y="11255"/>
                  </a:lnTo>
                  <a:lnTo>
                    <a:pt x="432" y="11507"/>
                  </a:lnTo>
                  <a:lnTo>
                    <a:pt x="648" y="11758"/>
                  </a:lnTo>
                  <a:lnTo>
                    <a:pt x="900" y="12046"/>
                  </a:lnTo>
                  <a:lnTo>
                    <a:pt x="1223" y="12298"/>
                  </a:lnTo>
                  <a:lnTo>
                    <a:pt x="1619" y="12549"/>
                  </a:lnTo>
                  <a:lnTo>
                    <a:pt x="2015" y="12801"/>
                  </a:lnTo>
                  <a:lnTo>
                    <a:pt x="2482" y="13053"/>
                  </a:lnTo>
                  <a:lnTo>
                    <a:pt x="3525" y="13556"/>
                  </a:lnTo>
                  <a:lnTo>
                    <a:pt x="4747" y="14023"/>
                  </a:lnTo>
                  <a:lnTo>
                    <a:pt x="6149" y="14491"/>
                  </a:lnTo>
                  <a:lnTo>
                    <a:pt x="7696" y="14958"/>
                  </a:lnTo>
                  <a:lnTo>
                    <a:pt x="9421" y="15426"/>
                  </a:lnTo>
                  <a:lnTo>
                    <a:pt x="11291" y="15857"/>
                  </a:lnTo>
                  <a:lnTo>
                    <a:pt x="13341" y="16289"/>
                  </a:lnTo>
                  <a:lnTo>
                    <a:pt x="15498" y="16684"/>
                  </a:lnTo>
                  <a:lnTo>
                    <a:pt x="17799" y="17080"/>
                  </a:lnTo>
                  <a:lnTo>
                    <a:pt x="20244" y="17475"/>
                  </a:lnTo>
                  <a:lnTo>
                    <a:pt x="22833" y="17835"/>
                  </a:lnTo>
                  <a:lnTo>
                    <a:pt x="25530" y="18158"/>
                  </a:lnTo>
                  <a:lnTo>
                    <a:pt x="28370" y="18482"/>
                  </a:lnTo>
                  <a:lnTo>
                    <a:pt x="31318" y="18806"/>
                  </a:lnTo>
                  <a:lnTo>
                    <a:pt x="34375" y="19093"/>
                  </a:lnTo>
                  <a:lnTo>
                    <a:pt x="37539" y="19381"/>
                  </a:lnTo>
                  <a:lnTo>
                    <a:pt x="40811" y="19633"/>
                  </a:lnTo>
                  <a:lnTo>
                    <a:pt x="44155" y="19848"/>
                  </a:lnTo>
                  <a:lnTo>
                    <a:pt x="47606" y="20064"/>
                  </a:lnTo>
                  <a:lnTo>
                    <a:pt x="51130" y="20244"/>
                  </a:lnTo>
                  <a:lnTo>
                    <a:pt x="54762" y="20424"/>
                  </a:lnTo>
                  <a:lnTo>
                    <a:pt x="58465" y="20531"/>
                  </a:lnTo>
                  <a:lnTo>
                    <a:pt x="62240" y="20675"/>
                  </a:lnTo>
                  <a:lnTo>
                    <a:pt x="66052" y="20747"/>
                  </a:lnTo>
                  <a:lnTo>
                    <a:pt x="69971" y="20819"/>
                  </a:lnTo>
                  <a:lnTo>
                    <a:pt x="73926" y="20855"/>
                  </a:lnTo>
                  <a:lnTo>
                    <a:pt x="77917" y="20891"/>
                  </a:lnTo>
                  <a:lnTo>
                    <a:pt x="81944" y="20855"/>
                  </a:lnTo>
                  <a:lnTo>
                    <a:pt x="85899" y="20819"/>
                  </a:lnTo>
                  <a:lnTo>
                    <a:pt x="89782" y="20747"/>
                  </a:lnTo>
                  <a:lnTo>
                    <a:pt x="93630" y="20675"/>
                  </a:lnTo>
                  <a:lnTo>
                    <a:pt x="97405" y="20531"/>
                  </a:lnTo>
                  <a:lnTo>
                    <a:pt x="101108" y="20424"/>
                  </a:lnTo>
                  <a:lnTo>
                    <a:pt x="104704" y="20244"/>
                  </a:lnTo>
                  <a:lnTo>
                    <a:pt x="108264" y="20064"/>
                  </a:lnTo>
                  <a:lnTo>
                    <a:pt x="111715" y="19848"/>
                  </a:lnTo>
                  <a:lnTo>
                    <a:pt x="115059" y="19633"/>
                  </a:lnTo>
                  <a:lnTo>
                    <a:pt x="118331" y="19381"/>
                  </a:lnTo>
                  <a:lnTo>
                    <a:pt x="121495" y="19093"/>
                  </a:lnTo>
                  <a:lnTo>
                    <a:pt x="124552" y="18806"/>
                  </a:lnTo>
                  <a:lnTo>
                    <a:pt x="127500" y="18482"/>
                  </a:lnTo>
                  <a:lnTo>
                    <a:pt x="130304" y="18158"/>
                  </a:lnTo>
                  <a:lnTo>
                    <a:pt x="133037" y="17835"/>
                  </a:lnTo>
                  <a:lnTo>
                    <a:pt x="135590" y="17475"/>
                  </a:lnTo>
                  <a:lnTo>
                    <a:pt x="138071" y="17080"/>
                  </a:lnTo>
                  <a:lnTo>
                    <a:pt x="140372" y="16684"/>
                  </a:lnTo>
                  <a:lnTo>
                    <a:pt x="142529" y="16289"/>
                  </a:lnTo>
                  <a:lnTo>
                    <a:pt x="144579" y="15857"/>
                  </a:lnTo>
                  <a:lnTo>
                    <a:pt x="146449" y="15426"/>
                  </a:lnTo>
                  <a:lnTo>
                    <a:pt x="148174" y="14958"/>
                  </a:lnTo>
                  <a:lnTo>
                    <a:pt x="149721" y="14491"/>
                  </a:lnTo>
                  <a:lnTo>
                    <a:pt x="151123" y="14023"/>
                  </a:lnTo>
                  <a:lnTo>
                    <a:pt x="152345" y="13556"/>
                  </a:lnTo>
                  <a:lnTo>
                    <a:pt x="153388" y="13053"/>
                  </a:lnTo>
                  <a:lnTo>
                    <a:pt x="153855" y="12801"/>
                  </a:lnTo>
                  <a:lnTo>
                    <a:pt x="154251" y="12549"/>
                  </a:lnTo>
                  <a:lnTo>
                    <a:pt x="154611" y="12298"/>
                  </a:lnTo>
                  <a:lnTo>
                    <a:pt x="154934" y="12046"/>
                  </a:lnTo>
                  <a:lnTo>
                    <a:pt x="155222" y="11758"/>
                  </a:lnTo>
                  <a:lnTo>
                    <a:pt x="155438" y="11507"/>
                  </a:lnTo>
                  <a:lnTo>
                    <a:pt x="155617" y="11255"/>
                  </a:lnTo>
                  <a:lnTo>
                    <a:pt x="155761" y="10967"/>
                  </a:lnTo>
                  <a:lnTo>
                    <a:pt x="155833" y="10716"/>
                  </a:lnTo>
                  <a:lnTo>
                    <a:pt x="155833" y="10428"/>
                  </a:lnTo>
                  <a:lnTo>
                    <a:pt x="155833" y="10176"/>
                  </a:lnTo>
                  <a:lnTo>
                    <a:pt x="155761" y="9925"/>
                  </a:lnTo>
                  <a:lnTo>
                    <a:pt x="155617" y="9637"/>
                  </a:lnTo>
                  <a:lnTo>
                    <a:pt x="155438" y="9385"/>
                  </a:lnTo>
                  <a:lnTo>
                    <a:pt x="155222" y="9133"/>
                  </a:lnTo>
                  <a:lnTo>
                    <a:pt x="154934" y="8846"/>
                  </a:lnTo>
                  <a:lnTo>
                    <a:pt x="154611" y="8594"/>
                  </a:lnTo>
                  <a:lnTo>
                    <a:pt x="154251" y="8342"/>
                  </a:lnTo>
                  <a:lnTo>
                    <a:pt x="153855" y="8091"/>
                  </a:lnTo>
                  <a:lnTo>
                    <a:pt x="153388" y="7839"/>
                  </a:lnTo>
                  <a:lnTo>
                    <a:pt x="152345" y="7336"/>
                  </a:lnTo>
                  <a:lnTo>
                    <a:pt x="151123" y="6868"/>
                  </a:lnTo>
                  <a:lnTo>
                    <a:pt x="149721" y="6401"/>
                  </a:lnTo>
                  <a:lnTo>
                    <a:pt x="148174" y="5933"/>
                  </a:lnTo>
                  <a:lnTo>
                    <a:pt x="146449" y="5466"/>
                  </a:lnTo>
                  <a:lnTo>
                    <a:pt x="144579" y="5035"/>
                  </a:lnTo>
                  <a:lnTo>
                    <a:pt x="142529" y="4603"/>
                  </a:lnTo>
                  <a:lnTo>
                    <a:pt x="140372" y="4208"/>
                  </a:lnTo>
                  <a:lnTo>
                    <a:pt x="138071" y="3812"/>
                  </a:lnTo>
                  <a:lnTo>
                    <a:pt x="135590" y="3417"/>
                  </a:lnTo>
                  <a:lnTo>
                    <a:pt x="133037" y="3057"/>
                  </a:lnTo>
                  <a:lnTo>
                    <a:pt x="130304" y="2733"/>
                  </a:lnTo>
                  <a:lnTo>
                    <a:pt x="127500" y="2410"/>
                  </a:lnTo>
                  <a:lnTo>
                    <a:pt x="124552" y="2086"/>
                  </a:lnTo>
                  <a:lnTo>
                    <a:pt x="121495" y="1799"/>
                  </a:lnTo>
                  <a:lnTo>
                    <a:pt x="118331" y="1511"/>
                  </a:lnTo>
                  <a:lnTo>
                    <a:pt x="115059" y="1259"/>
                  </a:lnTo>
                  <a:lnTo>
                    <a:pt x="111715" y="1043"/>
                  </a:lnTo>
                  <a:lnTo>
                    <a:pt x="108264" y="828"/>
                  </a:lnTo>
                  <a:lnTo>
                    <a:pt x="104704" y="648"/>
                  </a:lnTo>
                  <a:lnTo>
                    <a:pt x="101108" y="468"/>
                  </a:lnTo>
                  <a:lnTo>
                    <a:pt x="97405" y="324"/>
                  </a:lnTo>
                  <a:lnTo>
                    <a:pt x="93630" y="216"/>
                  </a:lnTo>
                  <a:lnTo>
                    <a:pt x="89782" y="145"/>
                  </a:lnTo>
                  <a:lnTo>
                    <a:pt x="85899" y="73"/>
                  </a:lnTo>
                  <a:lnTo>
                    <a:pt x="81944" y="37"/>
                  </a:lnTo>
                  <a:lnTo>
                    <a:pt x="77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1"/>
            <p:cNvSpPr/>
            <p:nvPr/>
          </p:nvSpPr>
          <p:spPr>
            <a:xfrm>
              <a:off x="1313775" y="4985175"/>
              <a:ext cx="4992450" cy="12600"/>
            </a:xfrm>
            <a:custGeom>
              <a:avLst/>
              <a:gdLst/>
              <a:ahLst/>
              <a:cxnLst/>
              <a:rect l="l" t="t" r="r" b="b"/>
              <a:pathLst>
                <a:path w="199698" h="504" extrusionOk="0">
                  <a:moveTo>
                    <a:pt x="99849" y="0"/>
                  </a:moveTo>
                  <a:lnTo>
                    <a:pt x="49942" y="72"/>
                  </a:lnTo>
                  <a:lnTo>
                    <a:pt x="24989" y="144"/>
                  </a:lnTo>
                  <a:lnTo>
                    <a:pt x="0" y="252"/>
                  </a:lnTo>
                  <a:lnTo>
                    <a:pt x="24989" y="360"/>
                  </a:lnTo>
                  <a:lnTo>
                    <a:pt x="49942" y="396"/>
                  </a:lnTo>
                  <a:lnTo>
                    <a:pt x="99849" y="504"/>
                  </a:lnTo>
                  <a:lnTo>
                    <a:pt x="149791" y="396"/>
                  </a:lnTo>
                  <a:lnTo>
                    <a:pt x="174745" y="360"/>
                  </a:lnTo>
                  <a:lnTo>
                    <a:pt x="199698" y="252"/>
                  </a:lnTo>
                  <a:lnTo>
                    <a:pt x="174745" y="144"/>
                  </a:lnTo>
                  <a:lnTo>
                    <a:pt x="149791" y="72"/>
                  </a:lnTo>
                  <a:lnTo>
                    <a:pt x="99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1"/>
            <p:cNvSpPr/>
            <p:nvPr/>
          </p:nvSpPr>
          <p:spPr>
            <a:xfrm>
              <a:off x="2561425" y="426875"/>
              <a:ext cx="2498950" cy="4707525"/>
            </a:xfrm>
            <a:custGeom>
              <a:avLst/>
              <a:gdLst/>
              <a:ahLst/>
              <a:cxnLst/>
              <a:rect l="l" t="t" r="r" b="b"/>
              <a:pathLst>
                <a:path w="99958" h="188301" extrusionOk="0">
                  <a:moveTo>
                    <a:pt x="87912" y="5430"/>
                  </a:moveTo>
                  <a:lnTo>
                    <a:pt x="88631" y="5502"/>
                  </a:lnTo>
                  <a:lnTo>
                    <a:pt x="89350" y="5610"/>
                  </a:lnTo>
                  <a:lnTo>
                    <a:pt x="90070" y="5754"/>
                  </a:lnTo>
                  <a:lnTo>
                    <a:pt x="90717" y="5969"/>
                  </a:lnTo>
                  <a:lnTo>
                    <a:pt x="91040" y="6113"/>
                  </a:lnTo>
                  <a:lnTo>
                    <a:pt x="91328" y="6257"/>
                  </a:lnTo>
                  <a:lnTo>
                    <a:pt x="91616" y="6437"/>
                  </a:lnTo>
                  <a:lnTo>
                    <a:pt x="91903" y="6617"/>
                  </a:lnTo>
                  <a:lnTo>
                    <a:pt x="92191" y="6832"/>
                  </a:lnTo>
                  <a:lnTo>
                    <a:pt x="92443" y="7084"/>
                  </a:lnTo>
                  <a:lnTo>
                    <a:pt x="92694" y="7372"/>
                  </a:lnTo>
                  <a:lnTo>
                    <a:pt x="92946" y="7659"/>
                  </a:lnTo>
                  <a:lnTo>
                    <a:pt x="93162" y="7983"/>
                  </a:lnTo>
                  <a:lnTo>
                    <a:pt x="93378" y="8306"/>
                  </a:lnTo>
                  <a:lnTo>
                    <a:pt x="93557" y="8702"/>
                  </a:lnTo>
                  <a:lnTo>
                    <a:pt x="93737" y="9098"/>
                  </a:lnTo>
                  <a:lnTo>
                    <a:pt x="93917" y="9529"/>
                  </a:lnTo>
                  <a:lnTo>
                    <a:pt x="94061" y="9996"/>
                  </a:lnTo>
                  <a:lnTo>
                    <a:pt x="94204" y="10500"/>
                  </a:lnTo>
                  <a:lnTo>
                    <a:pt x="94312" y="11039"/>
                  </a:lnTo>
                  <a:lnTo>
                    <a:pt x="94420" y="11614"/>
                  </a:lnTo>
                  <a:lnTo>
                    <a:pt x="94492" y="12226"/>
                  </a:lnTo>
                  <a:lnTo>
                    <a:pt x="94564" y="12873"/>
                  </a:lnTo>
                  <a:lnTo>
                    <a:pt x="94636" y="13556"/>
                  </a:lnTo>
                  <a:lnTo>
                    <a:pt x="94672" y="15066"/>
                  </a:lnTo>
                  <a:lnTo>
                    <a:pt x="94672" y="174422"/>
                  </a:lnTo>
                  <a:lnTo>
                    <a:pt x="94636" y="175249"/>
                  </a:lnTo>
                  <a:lnTo>
                    <a:pt x="94528" y="176076"/>
                  </a:lnTo>
                  <a:lnTo>
                    <a:pt x="94348" y="176867"/>
                  </a:lnTo>
                  <a:lnTo>
                    <a:pt x="94097" y="177586"/>
                  </a:lnTo>
                  <a:lnTo>
                    <a:pt x="93773" y="178305"/>
                  </a:lnTo>
                  <a:lnTo>
                    <a:pt x="93413" y="178988"/>
                  </a:lnTo>
                  <a:lnTo>
                    <a:pt x="92946" y="179600"/>
                  </a:lnTo>
                  <a:lnTo>
                    <a:pt x="92479" y="180175"/>
                  </a:lnTo>
                  <a:lnTo>
                    <a:pt x="91939" y="180714"/>
                  </a:lnTo>
                  <a:lnTo>
                    <a:pt x="91364" y="181182"/>
                  </a:lnTo>
                  <a:lnTo>
                    <a:pt x="90753" y="181613"/>
                  </a:lnTo>
                  <a:lnTo>
                    <a:pt x="90070" y="181937"/>
                  </a:lnTo>
                  <a:lnTo>
                    <a:pt x="89386" y="182224"/>
                  </a:lnTo>
                  <a:lnTo>
                    <a:pt x="88667" y="182404"/>
                  </a:lnTo>
                  <a:lnTo>
                    <a:pt x="87912" y="182548"/>
                  </a:lnTo>
                  <a:lnTo>
                    <a:pt x="87157" y="182584"/>
                  </a:lnTo>
                  <a:lnTo>
                    <a:pt x="12765" y="182584"/>
                  </a:lnTo>
                  <a:lnTo>
                    <a:pt x="12010" y="182548"/>
                  </a:lnTo>
                  <a:lnTo>
                    <a:pt x="11255" y="182404"/>
                  </a:lnTo>
                  <a:lnTo>
                    <a:pt x="10536" y="182224"/>
                  </a:lnTo>
                  <a:lnTo>
                    <a:pt x="9816" y="181937"/>
                  </a:lnTo>
                  <a:lnTo>
                    <a:pt x="9169" y="181613"/>
                  </a:lnTo>
                  <a:lnTo>
                    <a:pt x="8558" y="181182"/>
                  </a:lnTo>
                  <a:lnTo>
                    <a:pt x="7983" y="180714"/>
                  </a:lnTo>
                  <a:lnTo>
                    <a:pt x="7443" y="180175"/>
                  </a:lnTo>
                  <a:lnTo>
                    <a:pt x="6940" y="179600"/>
                  </a:lnTo>
                  <a:lnTo>
                    <a:pt x="6509" y="178988"/>
                  </a:lnTo>
                  <a:lnTo>
                    <a:pt x="6149" y="178305"/>
                  </a:lnTo>
                  <a:lnTo>
                    <a:pt x="5825" y="177586"/>
                  </a:lnTo>
                  <a:lnTo>
                    <a:pt x="5574" y="176867"/>
                  </a:lnTo>
                  <a:lnTo>
                    <a:pt x="5394" y="176076"/>
                  </a:lnTo>
                  <a:lnTo>
                    <a:pt x="5250" y="175249"/>
                  </a:lnTo>
                  <a:lnTo>
                    <a:pt x="5214" y="174422"/>
                  </a:lnTo>
                  <a:lnTo>
                    <a:pt x="5214" y="15066"/>
                  </a:lnTo>
                  <a:lnTo>
                    <a:pt x="5250" y="13448"/>
                  </a:lnTo>
                  <a:lnTo>
                    <a:pt x="5322" y="12693"/>
                  </a:lnTo>
                  <a:lnTo>
                    <a:pt x="5394" y="12010"/>
                  </a:lnTo>
                  <a:lnTo>
                    <a:pt x="5466" y="11363"/>
                  </a:lnTo>
                  <a:lnTo>
                    <a:pt x="5574" y="10751"/>
                  </a:lnTo>
                  <a:lnTo>
                    <a:pt x="5682" y="10212"/>
                  </a:lnTo>
                  <a:lnTo>
                    <a:pt x="5825" y="9673"/>
                  </a:lnTo>
                  <a:lnTo>
                    <a:pt x="5969" y="9205"/>
                  </a:lnTo>
                  <a:lnTo>
                    <a:pt x="6149" y="8738"/>
                  </a:lnTo>
                  <a:lnTo>
                    <a:pt x="6329" y="8342"/>
                  </a:lnTo>
                  <a:lnTo>
                    <a:pt x="6509" y="7983"/>
                  </a:lnTo>
                  <a:lnTo>
                    <a:pt x="6724" y="7623"/>
                  </a:lnTo>
                  <a:lnTo>
                    <a:pt x="6940" y="7336"/>
                  </a:lnTo>
                  <a:lnTo>
                    <a:pt x="7192" y="7048"/>
                  </a:lnTo>
                  <a:lnTo>
                    <a:pt x="7443" y="6796"/>
                  </a:lnTo>
                  <a:lnTo>
                    <a:pt x="7695" y="6581"/>
                  </a:lnTo>
                  <a:lnTo>
                    <a:pt x="7983" y="6365"/>
                  </a:lnTo>
                  <a:lnTo>
                    <a:pt x="8270" y="6221"/>
                  </a:lnTo>
                  <a:lnTo>
                    <a:pt x="8558" y="6041"/>
                  </a:lnTo>
                  <a:lnTo>
                    <a:pt x="8846" y="5933"/>
                  </a:lnTo>
                  <a:lnTo>
                    <a:pt x="9169" y="5826"/>
                  </a:lnTo>
                  <a:lnTo>
                    <a:pt x="9816" y="5646"/>
                  </a:lnTo>
                  <a:lnTo>
                    <a:pt x="10536" y="5538"/>
                  </a:lnTo>
                  <a:lnTo>
                    <a:pt x="11255" y="5466"/>
                  </a:lnTo>
                  <a:lnTo>
                    <a:pt x="12010" y="5430"/>
                  </a:lnTo>
                  <a:lnTo>
                    <a:pt x="27830" y="5430"/>
                  </a:lnTo>
                  <a:lnTo>
                    <a:pt x="27974" y="5466"/>
                  </a:lnTo>
                  <a:lnTo>
                    <a:pt x="28298" y="5610"/>
                  </a:lnTo>
                  <a:lnTo>
                    <a:pt x="28549" y="5790"/>
                  </a:lnTo>
                  <a:lnTo>
                    <a:pt x="28765" y="6077"/>
                  </a:lnTo>
                  <a:lnTo>
                    <a:pt x="28981" y="6401"/>
                  </a:lnTo>
                  <a:lnTo>
                    <a:pt x="29125" y="6760"/>
                  </a:lnTo>
                  <a:lnTo>
                    <a:pt x="29197" y="7192"/>
                  </a:lnTo>
                  <a:lnTo>
                    <a:pt x="29233" y="7623"/>
                  </a:lnTo>
                  <a:lnTo>
                    <a:pt x="29233" y="8163"/>
                  </a:lnTo>
                  <a:lnTo>
                    <a:pt x="29268" y="8666"/>
                  </a:lnTo>
                  <a:lnTo>
                    <a:pt x="29304" y="9098"/>
                  </a:lnTo>
                  <a:lnTo>
                    <a:pt x="29412" y="9493"/>
                  </a:lnTo>
                  <a:lnTo>
                    <a:pt x="29520" y="9817"/>
                  </a:lnTo>
                  <a:lnTo>
                    <a:pt x="29664" y="10104"/>
                  </a:lnTo>
                  <a:lnTo>
                    <a:pt x="29844" y="10320"/>
                  </a:lnTo>
                  <a:lnTo>
                    <a:pt x="30024" y="10500"/>
                  </a:lnTo>
                  <a:lnTo>
                    <a:pt x="30275" y="10680"/>
                  </a:lnTo>
                  <a:lnTo>
                    <a:pt x="30527" y="10787"/>
                  </a:lnTo>
                  <a:lnTo>
                    <a:pt x="30779" y="10859"/>
                  </a:lnTo>
                  <a:lnTo>
                    <a:pt x="31066" y="10931"/>
                  </a:lnTo>
                  <a:lnTo>
                    <a:pt x="31390" y="10967"/>
                  </a:lnTo>
                  <a:lnTo>
                    <a:pt x="32037" y="11003"/>
                  </a:lnTo>
                  <a:lnTo>
                    <a:pt x="32720" y="11039"/>
                  </a:lnTo>
                  <a:lnTo>
                    <a:pt x="67166" y="11039"/>
                  </a:lnTo>
                  <a:lnTo>
                    <a:pt x="67885" y="11003"/>
                  </a:lnTo>
                  <a:lnTo>
                    <a:pt x="68532" y="10967"/>
                  </a:lnTo>
                  <a:lnTo>
                    <a:pt x="68820" y="10931"/>
                  </a:lnTo>
                  <a:lnTo>
                    <a:pt x="69107" y="10859"/>
                  </a:lnTo>
                  <a:lnTo>
                    <a:pt x="69395" y="10787"/>
                  </a:lnTo>
                  <a:lnTo>
                    <a:pt x="69647" y="10680"/>
                  </a:lnTo>
                  <a:lnTo>
                    <a:pt x="69862" y="10500"/>
                  </a:lnTo>
                  <a:lnTo>
                    <a:pt x="70042" y="10320"/>
                  </a:lnTo>
                  <a:lnTo>
                    <a:pt x="70222" y="10104"/>
                  </a:lnTo>
                  <a:lnTo>
                    <a:pt x="70366" y="9817"/>
                  </a:lnTo>
                  <a:lnTo>
                    <a:pt x="70474" y="9493"/>
                  </a:lnTo>
                  <a:lnTo>
                    <a:pt x="70582" y="9098"/>
                  </a:lnTo>
                  <a:lnTo>
                    <a:pt x="70618" y="8666"/>
                  </a:lnTo>
                  <a:lnTo>
                    <a:pt x="70653" y="8163"/>
                  </a:lnTo>
                  <a:lnTo>
                    <a:pt x="70653" y="7623"/>
                  </a:lnTo>
                  <a:lnTo>
                    <a:pt x="70689" y="7192"/>
                  </a:lnTo>
                  <a:lnTo>
                    <a:pt x="70761" y="6760"/>
                  </a:lnTo>
                  <a:lnTo>
                    <a:pt x="70905" y="6401"/>
                  </a:lnTo>
                  <a:lnTo>
                    <a:pt x="71121" y="6077"/>
                  </a:lnTo>
                  <a:lnTo>
                    <a:pt x="71337" y="5790"/>
                  </a:lnTo>
                  <a:lnTo>
                    <a:pt x="71588" y="5610"/>
                  </a:lnTo>
                  <a:lnTo>
                    <a:pt x="71912" y="5466"/>
                  </a:lnTo>
                  <a:lnTo>
                    <a:pt x="72056" y="5430"/>
                  </a:lnTo>
                  <a:close/>
                  <a:moveTo>
                    <a:pt x="7983" y="1"/>
                  </a:moveTo>
                  <a:lnTo>
                    <a:pt x="7551" y="37"/>
                  </a:lnTo>
                  <a:lnTo>
                    <a:pt x="7120" y="109"/>
                  </a:lnTo>
                  <a:lnTo>
                    <a:pt x="6688" y="180"/>
                  </a:lnTo>
                  <a:lnTo>
                    <a:pt x="5897" y="396"/>
                  </a:lnTo>
                  <a:lnTo>
                    <a:pt x="5106" y="684"/>
                  </a:lnTo>
                  <a:lnTo>
                    <a:pt x="4351" y="1043"/>
                  </a:lnTo>
                  <a:lnTo>
                    <a:pt x="3668" y="1475"/>
                  </a:lnTo>
                  <a:lnTo>
                    <a:pt x="3021" y="1978"/>
                  </a:lnTo>
                  <a:lnTo>
                    <a:pt x="2410" y="2518"/>
                  </a:lnTo>
                  <a:lnTo>
                    <a:pt x="1870" y="3129"/>
                  </a:lnTo>
                  <a:lnTo>
                    <a:pt x="1403" y="3812"/>
                  </a:lnTo>
                  <a:lnTo>
                    <a:pt x="971" y="4495"/>
                  </a:lnTo>
                  <a:lnTo>
                    <a:pt x="612" y="5250"/>
                  </a:lnTo>
                  <a:lnTo>
                    <a:pt x="360" y="6041"/>
                  </a:lnTo>
                  <a:lnTo>
                    <a:pt x="144" y="6832"/>
                  </a:lnTo>
                  <a:lnTo>
                    <a:pt x="72" y="7264"/>
                  </a:lnTo>
                  <a:lnTo>
                    <a:pt x="36" y="7695"/>
                  </a:lnTo>
                  <a:lnTo>
                    <a:pt x="1" y="8127"/>
                  </a:lnTo>
                  <a:lnTo>
                    <a:pt x="1" y="8558"/>
                  </a:lnTo>
                  <a:lnTo>
                    <a:pt x="1" y="179707"/>
                  </a:lnTo>
                  <a:lnTo>
                    <a:pt x="1" y="180139"/>
                  </a:lnTo>
                  <a:lnTo>
                    <a:pt x="36" y="180570"/>
                  </a:lnTo>
                  <a:lnTo>
                    <a:pt x="72" y="181002"/>
                  </a:lnTo>
                  <a:lnTo>
                    <a:pt x="144" y="181433"/>
                  </a:lnTo>
                  <a:lnTo>
                    <a:pt x="360" y="182260"/>
                  </a:lnTo>
                  <a:lnTo>
                    <a:pt x="612" y="183015"/>
                  </a:lnTo>
                  <a:lnTo>
                    <a:pt x="971" y="183770"/>
                  </a:lnTo>
                  <a:lnTo>
                    <a:pt x="1403" y="184490"/>
                  </a:lnTo>
                  <a:lnTo>
                    <a:pt x="1870" y="185137"/>
                  </a:lnTo>
                  <a:lnTo>
                    <a:pt x="2410" y="185748"/>
                  </a:lnTo>
                  <a:lnTo>
                    <a:pt x="3021" y="186287"/>
                  </a:lnTo>
                  <a:lnTo>
                    <a:pt x="3668" y="186791"/>
                  </a:lnTo>
                  <a:lnTo>
                    <a:pt x="4351" y="187222"/>
                  </a:lnTo>
                  <a:lnTo>
                    <a:pt x="5106" y="187582"/>
                  </a:lnTo>
                  <a:lnTo>
                    <a:pt x="5897" y="187869"/>
                  </a:lnTo>
                  <a:lnTo>
                    <a:pt x="6688" y="188085"/>
                  </a:lnTo>
                  <a:lnTo>
                    <a:pt x="7120" y="188157"/>
                  </a:lnTo>
                  <a:lnTo>
                    <a:pt x="7551" y="188229"/>
                  </a:lnTo>
                  <a:lnTo>
                    <a:pt x="7983" y="188265"/>
                  </a:lnTo>
                  <a:lnTo>
                    <a:pt x="8414" y="188301"/>
                  </a:lnTo>
                  <a:lnTo>
                    <a:pt x="91508" y="188301"/>
                  </a:lnTo>
                  <a:lnTo>
                    <a:pt x="91975" y="188265"/>
                  </a:lnTo>
                  <a:lnTo>
                    <a:pt x="92407" y="188229"/>
                  </a:lnTo>
                  <a:lnTo>
                    <a:pt x="92802" y="188157"/>
                  </a:lnTo>
                  <a:lnTo>
                    <a:pt x="93234" y="188085"/>
                  </a:lnTo>
                  <a:lnTo>
                    <a:pt x="94061" y="187869"/>
                  </a:lnTo>
                  <a:lnTo>
                    <a:pt x="94816" y="187582"/>
                  </a:lnTo>
                  <a:lnTo>
                    <a:pt x="95571" y="187222"/>
                  </a:lnTo>
                  <a:lnTo>
                    <a:pt x="96254" y="186791"/>
                  </a:lnTo>
                  <a:lnTo>
                    <a:pt x="96901" y="186287"/>
                  </a:lnTo>
                  <a:lnTo>
                    <a:pt x="97512" y="185748"/>
                  </a:lnTo>
                  <a:lnTo>
                    <a:pt x="98052" y="185137"/>
                  </a:lnTo>
                  <a:lnTo>
                    <a:pt x="98519" y="184490"/>
                  </a:lnTo>
                  <a:lnTo>
                    <a:pt x="98951" y="183770"/>
                  </a:lnTo>
                  <a:lnTo>
                    <a:pt x="99310" y="183015"/>
                  </a:lnTo>
                  <a:lnTo>
                    <a:pt x="99598" y="182260"/>
                  </a:lnTo>
                  <a:lnTo>
                    <a:pt x="99778" y="181433"/>
                  </a:lnTo>
                  <a:lnTo>
                    <a:pt x="99850" y="181002"/>
                  </a:lnTo>
                  <a:lnTo>
                    <a:pt x="99921" y="180570"/>
                  </a:lnTo>
                  <a:lnTo>
                    <a:pt x="99921" y="180139"/>
                  </a:lnTo>
                  <a:lnTo>
                    <a:pt x="99957" y="179707"/>
                  </a:lnTo>
                  <a:lnTo>
                    <a:pt x="99957" y="8558"/>
                  </a:lnTo>
                  <a:lnTo>
                    <a:pt x="99921" y="8127"/>
                  </a:lnTo>
                  <a:lnTo>
                    <a:pt x="99921" y="7695"/>
                  </a:lnTo>
                  <a:lnTo>
                    <a:pt x="99850" y="7264"/>
                  </a:lnTo>
                  <a:lnTo>
                    <a:pt x="99778" y="6868"/>
                  </a:lnTo>
                  <a:lnTo>
                    <a:pt x="99598" y="6041"/>
                  </a:lnTo>
                  <a:lnTo>
                    <a:pt x="99310" y="5250"/>
                  </a:lnTo>
                  <a:lnTo>
                    <a:pt x="98951" y="4495"/>
                  </a:lnTo>
                  <a:lnTo>
                    <a:pt x="98519" y="3812"/>
                  </a:lnTo>
                  <a:lnTo>
                    <a:pt x="98052" y="3129"/>
                  </a:lnTo>
                  <a:lnTo>
                    <a:pt x="97512" y="2554"/>
                  </a:lnTo>
                  <a:lnTo>
                    <a:pt x="96901" y="1978"/>
                  </a:lnTo>
                  <a:lnTo>
                    <a:pt x="96254" y="1475"/>
                  </a:lnTo>
                  <a:lnTo>
                    <a:pt x="95571" y="1043"/>
                  </a:lnTo>
                  <a:lnTo>
                    <a:pt x="94816" y="684"/>
                  </a:lnTo>
                  <a:lnTo>
                    <a:pt x="94061" y="396"/>
                  </a:lnTo>
                  <a:lnTo>
                    <a:pt x="93234" y="180"/>
                  </a:lnTo>
                  <a:lnTo>
                    <a:pt x="92802" y="109"/>
                  </a:lnTo>
                  <a:lnTo>
                    <a:pt x="92407" y="37"/>
                  </a:lnTo>
                  <a:lnTo>
                    <a:pt x="9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1"/>
            <p:cNvSpPr/>
            <p:nvPr/>
          </p:nvSpPr>
          <p:spPr>
            <a:xfrm>
              <a:off x="3678750" y="584175"/>
              <a:ext cx="263400" cy="28800"/>
            </a:xfrm>
            <a:custGeom>
              <a:avLst/>
              <a:gdLst/>
              <a:ahLst/>
              <a:cxnLst/>
              <a:rect l="l" t="t" r="r" b="b"/>
              <a:pathLst>
                <a:path w="10536" h="1152" extrusionOk="0">
                  <a:moveTo>
                    <a:pt x="432" y="1"/>
                  </a:moveTo>
                  <a:lnTo>
                    <a:pt x="324" y="37"/>
                  </a:lnTo>
                  <a:lnTo>
                    <a:pt x="252" y="109"/>
                  </a:lnTo>
                  <a:lnTo>
                    <a:pt x="144" y="181"/>
                  </a:lnTo>
                  <a:lnTo>
                    <a:pt x="72" y="253"/>
                  </a:lnTo>
                  <a:lnTo>
                    <a:pt x="36" y="361"/>
                  </a:lnTo>
                  <a:lnTo>
                    <a:pt x="0" y="468"/>
                  </a:lnTo>
                  <a:lnTo>
                    <a:pt x="0" y="576"/>
                  </a:lnTo>
                  <a:lnTo>
                    <a:pt x="0" y="684"/>
                  </a:lnTo>
                  <a:lnTo>
                    <a:pt x="36" y="792"/>
                  </a:lnTo>
                  <a:lnTo>
                    <a:pt x="72" y="900"/>
                  </a:lnTo>
                  <a:lnTo>
                    <a:pt x="144" y="1008"/>
                  </a:lnTo>
                  <a:lnTo>
                    <a:pt x="252" y="1080"/>
                  </a:lnTo>
                  <a:lnTo>
                    <a:pt x="324" y="1116"/>
                  </a:lnTo>
                  <a:lnTo>
                    <a:pt x="432" y="1152"/>
                  </a:lnTo>
                  <a:lnTo>
                    <a:pt x="10068" y="1152"/>
                  </a:lnTo>
                  <a:lnTo>
                    <a:pt x="10176" y="1116"/>
                  </a:lnTo>
                  <a:lnTo>
                    <a:pt x="10284" y="1080"/>
                  </a:lnTo>
                  <a:lnTo>
                    <a:pt x="10356" y="1008"/>
                  </a:lnTo>
                  <a:lnTo>
                    <a:pt x="10428" y="900"/>
                  </a:lnTo>
                  <a:lnTo>
                    <a:pt x="10500" y="792"/>
                  </a:lnTo>
                  <a:lnTo>
                    <a:pt x="10535" y="684"/>
                  </a:lnTo>
                  <a:lnTo>
                    <a:pt x="10535" y="576"/>
                  </a:lnTo>
                  <a:lnTo>
                    <a:pt x="10535" y="468"/>
                  </a:lnTo>
                  <a:lnTo>
                    <a:pt x="10500" y="361"/>
                  </a:lnTo>
                  <a:lnTo>
                    <a:pt x="10428" y="253"/>
                  </a:lnTo>
                  <a:lnTo>
                    <a:pt x="10356" y="181"/>
                  </a:lnTo>
                  <a:lnTo>
                    <a:pt x="10284" y="109"/>
                  </a:lnTo>
                  <a:lnTo>
                    <a:pt x="10176" y="37"/>
                  </a:lnTo>
                  <a:lnTo>
                    <a:pt x="10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1"/>
            <p:cNvSpPr/>
            <p:nvPr/>
          </p:nvSpPr>
          <p:spPr>
            <a:xfrm>
              <a:off x="2691775" y="562625"/>
              <a:ext cx="2236450" cy="4428850"/>
            </a:xfrm>
            <a:custGeom>
              <a:avLst/>
              <a:gdLst/>
              <a:ahLst/>
              <a:cxnLst/>
              <a:rect l="l" t="t" r="r" b="b"/>
              <a:pathLst>
                <a:path w="89458" h="177154" extrusionOk="0">
                  <a:moveTo>
                    <a:pt x="6796" y="0"/>
                  </a:moveTo>
                  <a:lnTo>
                    <a:pt x="6041" y="36"/>
                  </a:lnTo>
                  <a:lnTo>
                    <a:pt x="5322" y="108"/>
                  </a:lnTo>
                  <a:lnTo>
                    <a:pt x="4602" y="216"/>
                  </a:lnTo>
                  <a:lnTo>
                    <a:pt x="3955" y="396"/>
                  </a:lnTo>
                  <a:lnTo>
                    <a:pt x="3632" y="503"/>
                  </a:lnTo>
                  <a:lnTo>
                    <a:pt x="3344" y="611"/>
                  </a:lnTo>
                  <a:lnTo>
                    <a:pt x="3056" y="791"/>
                  </a:lnTo>
                  <a:lnTo>
                    <a:pt x="2769" y="935"/>
                  </a:lnTo>
                  <a:lnTo>
                    <a:pt x="2481" y="1151"/>
                  </a:lnTo>
                  <a:lnTo>
                    <a:pt x="2229" y="1366"/>
                  </a:lnTo>
                  <a:lnTo>
                    <a:pt x="1978" y="1618"/>
                  </a:lnTo>
                  <a:lnTo>
                    <a:pt x="1726" y="1906"/>
                  </a:lnTo>
                  <a:lnTo>
                    <a:pt x="1510" y="2193"/>
                  </a:lnTo>
                  <a:lnTo>
                    <a:pt x="1295" y="2553"/>
                  </a:lnTo>
                  <a:lnTo>
                    <a:pt x="1115" y="2912"/>
                  </a:lnTo>
                  <a:lnTo>
                    <a:pt x="935" y="3308"/>
                  </a:lnTo>
                  <a:lnTo>
                    <a:pt x="755" y="3775"/>
                  </a:lnTo>
                  <a:lnTo>
                    <a:pt x="611" y="4243"/>
                  </a:lnTo>
                  <a:lnTo>
                    <a:pt x="468" y="4782"/>
                  </a:lnTo>
                  <a:lnTo>
                    <a:pt x="360" y="5321"/>
                  </a:lnTo>
                  <a:lnTo>
                    <a:pt x="252" y="5933"/>
                  </a:lnTo>
                  <a:lnTo>
                    <a:pt x="180" y="6580"/>
                  </a:lnTo>
                  <a:lnTo>
                    <a:pt x="108" y="7263"/>
                  </a:lnTo>
                  <a:lnTo>
                    <a:pt x="36" y="8018"/>
                  </a:lnTo>
                  <a:lnTo>
                    <a:pt x="0" y="9636"/>
                  </a:lnTo>
                  <a:lnTo>
                    <a:pt x="0" y="168992"/>
                  </a:lnTo>
                  <a:lnTo>
                    <a:pt x="36" y="169819"/>
                  </a:lnTo>
                  <a:lnTo>
                    <a:pt x="180" y="170646"/>
                  </a:lnTo>
                  <a:lnTo>
                    <a:pt x="360" y="171437"/>
                  </a:lnTo>
                  <a:lnTo>
                    <a:pt x="611" y="172156"/>
                  </a:lnTo>
                  <a:lnTo>
                    <a:pt x="935" y="172875"/>
                  </a:lnTo>
                  <a:lnTo>
                    <a:pt x="1295" y="173558"/>
                  </a:lnTo>
                  <a:lnTo>
                    <a:pt x="1726" y="174170"/>
                  </a:lnTo>
                  <a:lnTo>
                    <a:pt x="2229" y="174745"/>
                  </a:lnTo>
                  <a:lnTo>
                    <a:pt x="2769" y="175284"/>
                  </a:lnTo>
                  <a:lnTo>
                    <a:pt x="3344" y="175752"/>
                  </a:lnTo>
                  <a:lnTo>
                    <a:pt x="3955" y="176183"/>
                  </a:lnTo>
                  <a:lnTo>
                    <a:pt x="4602" y="176507"/>
                  </a:lnTo>
                  <a:lnTo>
                    <a:pt x="5322" y="176794"/>
                  </a:lnTo>
                  <a:lnTo>
                    <a:pt x="6041" y="176974"/>
                  </a:lnTo>
                  <a:lnTo>
                    <a:pt x="6796" y="177118"/>
                  </a:lnTo>
                  <a:lnTo>
                    <a:pt x="7551" y="177154"/>
                  </a:lnTo>
                  <a:lnTo>
                    <a:pt x="81943" y="177154"/>
                  </a:lnTo>
                  <a:lnTo>
                    <a:pt x="82698" y="177118"/>
                  </a:lnTo>
                  <a:lnTo>
                    <a:pt x="83453" y="176974"/>
                  </a:lnTo>
                  <a:lnTo>
                    <a:pt x="84172" y="176794"/>
                  </a:lnTo>
                  <a:lnTo>
                    <a:pt x="84856" y="176507"/>
                  </a:lnTo>
                  <a:lnTo>
                    <a:pt x="85539" y="176183"/>
                  </a:lnTo>
                  <a:lnTo>
                    <a:pt x="86150" y="175752"/>
                  </a:lnTo>
                  <a:lnTo>
                    <a:pt x="86725" y="175284"/>
                  </a:lnTo>
                  <a:lnTo>
                    <a:pt x="87265" y="174745"/>
                  </a:lnTo>
                  <a:lnTo>
                    <a:pt x="87732" y="174170"/>
                  </a:lnTo>
                  <a:lnTo>
                    <a:pt x="88199" y="173558"/>
                  </a:lnTo>
                  <a:lnTo>
                    <a:pt x="88559" y="172875"/>
                  </a:lnTo>
                  <a:lnTo>
                    <a:pt x="88883" y="172156"/>
                  </a:lnTo>
                  <a:lnTo>
                    <a:pt x="89134" y="171437"/>
                  </a:lnTo>
                  <a:lnTo>
                    <a:pt x="89314" y="170646"/>
                  </a:lnTo>
                  <a:lnTo>
                    <a:pt x="89422" y="169819"/>
                  </a:lnTo>
                  <a:lnTo>
                    <a:pt x="89458" y="16899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64"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03" y="539"/>
                  </a:lnTo>
                  <a:lnTo>
                    <a:pt x="84856" y="324"/>
                  </a:lnTo>
                  <a:lnTo>
                    <a:pt x="84172" y="180"/>
                  </a:lnTo>
                  <a:lnTo>
                    <a:pt x="83453" y="72"/>
                  </a:lnTo>
                  <a:lnTo>
                    <a:pt x="82698" y="0"/>
                  </a:lnTo>
                  <a:lnTo>
                    <a:pt x="66842" y="0"/>
                  </a:lnTo>
                  <a:lnTo>
                    <a:pt x="66698" y="36"/>
                  </a:lnTo>
                  <a:lnTo>
                    <a:pt x="66374" y="180"/>
                  </a:lnTo>
                  <a:lnTo>
                    <a:pt x="66123" y="360"/>
                  </a:lnTo>
                  <a:lnTo>
                    <a:pt x="65907" y="647"/>
                  </a:lnTo>
                  <a:lnTo>
                    <a:pt x="65691" y="971"/>
                  </a:lnTo>
                  <a:lnTo>
                    <a:pt x="65547" y="1330"/>
                  </a:lnTo>
                  <a:lnTo>
                    <a:pt x="65475" y="1762"/>
                  </a:lnTo>
                  <a:lnTo>
                    <a:pt x="65439" y="2193"/>
                  </a:lnTo>
                  <a:lnTo>
                    <a:pt x="65439" y="2733"/>
                  </a:lnTo>
                  <a:lnTo>
                    <a:pt x="65404" y="3236"/>
                  </a:lnTo>
                  <a:lnTo>
                    <a:pt x="65368" y="3668"/>
                  </a:lnTo>
                  <a:lnTo>
                    <a:pt x="65260" y="4063"/>
                  </a:lnTo>
                  <a:lnTo>
                    <a:pt x="65152" y="4387"/>
                  </a:lnTo>
                  <a:lnTo>
                    <a:pt x="65008" y="4674"/>
                  </a:lnTo>
                  <a:lnTo>
                    <a:pt x="64828" y="4890"/>
                  </a:lnTo>
                  <a:lnTo>
                    <a:pt x="64648" y="5070"/>
                  </a:lnTo>
                  <a:lnTo>
                    <a:pt x="64433" y="5250"/>
                  </a:lnTo>
                  <a:lnTo>
                    <a:pt x="64181" y="5357"/>
                  </a:lnTo>
                  <a:lnTo>
                    <a:pt x="63893" y="5429"/>
                  </a:lnTo>
                  <a:lnTo>
                    <a:pt x="63606" y="5501"/>
                  </a:lnTo>
                  <a:lnTo>
                    <a:pt x="63318" y="5537"/>
                  </a:lnTo>
                  <a:lnTo>
                    <a:pt x="62671" y="5573"/>
                  </a:lnTo>
                  <a:lnTo>
                    <a:pt x="61952" y="5609"/>
                  </a:lnTo>
                  <a:lnTo>
                    <a:pt x="27506" y="5609"/>
                  </a:lnTo>
                  <a:lnTo>
                    <a:pt x="26823" y="5573"/>
                  </a:lnTo>
                  <a:lnTo>
                    <a:pt x="26176" y="5537"/>
                  </a:lnTo>
                  <a:lnTo>
                    <a:pt x="25852" y="5501"/>
                  </a:lnTo>
                  <a:lnTo>
                    <a:pt x="25565" y="5429"/>
                  </a:lnTo>
                  <a:lnTo>
                    <a:pt x="25313" y="5357"/>
                  </a:lnTo>
                  <a:lnTo>
                    <a:pt x="25061" y="5250"/>
                  </a:lnTo>
                  <a:lnTo>
                    <a:pt x="24810" y="5070"/>
                  </a:lnTo>
                  <a:lnTo>
                    <a:pt x="24630" y="4890"/>
                  </a:lnTo>
                  <a:lnTo>
                    <a:pt x="24450" y="4674"/>
                  </a:lnTo>
                  <a:lnTo>
                    <a:pt x="24306" y="4387"/>
                  </a:lnTo>
                  <a:lnTo>
                    <a:pt x="24198" y="4063"/>
                  </a:lnTo>
                  <a:lnTo>
                    <a:pt x="24090" y="3668"/>
                  </a:lnTo>
                  <a:lnTo>
                    <a:pt x="24054" y="3236"/>
                  </a:lnTo>
                  <a:lnTo>
                    <a:pt x="24019" y="2733"/>
                  </a:lnTo>
                  <a:lnTo>
                    <a:pt x="24019" y="2193"/>
                  </a:lnTo>
                  <a:lnTo>
                    <a:pt x="23983" y="1762"/>
                  </a:lnTo>
                  <a:lnTo>
                    <a:pt x="23911" y="1330"/>
                  </a:lnTo>
                  <a:lnTo>
                    <a:pt x="23767" y="971"/>
                  </a:lnTo>
                  <a:lnTo>
                    <a:pt x="23551" y="647"/>
                  </a:lnTo>
                  <a:lnTo>
                    <a:pt x="23335" y="360"/>
                  </a:lnTo>
                  <a:lnTo>
                    <a:pt x="23084" y="180"/>
                  </a:lnTo>
                  <a:lnTo>
                    <a:pt x="22760" y="36"/>
                  </a:lnTo>
                  <a:lnTo>
                    <a:pt x="226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1"/>
            <p:cNvSpPr/>
            <p:nvPr/>
          </p:nvSpPr>
          <p:spPr>
            <a:xfrm>
              <a:off x="2691775" y="562625"/>
              <a:ext cx="2236450" cy="4428850"/>
            </a:xfrm>
            <a:custGeom>
              <a:avLst/>
              <a:gdLst/>
              <a:ahLst/>
              <a:cxnLst/>
              <a:rect l="l" t="t" r="r" b="b"/>
              <a:pathLst>
                <a:path w="89458" h="177154" fill="none" extrusionOk="0">
                  <a:moveTo>
                    <a:pt x="89458" y="9636"/>
                  </a:moveTo>
                  <a:lnTo>
                    <a:pt x="89458" y="168992"/>
                  </a:lnTo>
                  <a:lnTo>
                    <a:pt x="89458" y="168992"/>
                  </a:lnTo>
                  <a:lnTo>
                    <a:pt x="89422" y="169819"/>
                  </a:lnTo>
                  <a:lnTo>
                    <a:pt x="89314" y="170646"/>
                  </a:lnTo>
                  <a:lnTo>
                    <a:pt x="89134" y="171437"/>
                  </a:lnTo>
                  <a:lnTo>
                    <a:pt x="88883" y="172156"/>
                  </a:lnTo>
                  <a:lnTo>
                    <a:pt x="88559" y="172875"/>
                  </a:lnTo>
                  <a:lnTo>
                    <a:pt x="88199" y="173558"/>
                  </a:lnTo>
                  <a:lnTo>
                    <a:pt x="87732" y="174170"/>
                  </a:lnTo>
                  <a:lnTo>
                    <a:pt x="87265" y="174745"/>
                  </a:lnTo>
                  <a:lnTo>
                    <a:pt x="86725" y="175284"/>
                  </a:lnTo>
                  <a:lnTo>
                    <a:pt x="86150" y="175752"/>
                  </a:lnTo>
                  <a:lnTo>
                    <a:pt x="85539" y="176183"/>
                  </a:lnTo>
                  <a:lnTo>
                    <a:pt x="84856" y="176507"/>
                  </a:lnTo>
                  <a:lnTo>
                    <a:pt x="84172" y="176794"/>
                  </a:lnTo>
                  <a:lnTo>
                    <a:pt x="83453" y="176974"/>
                  </a:lnTo>
                  <a:lnTo>
                    <a:pt x="82698" y="177118"/>
                  </a:lnTo>
                  <a:lnTo>
                    <a:pt x="81943" y="177154"/>
                  </a:lnTo>
                  <a:lnTo>
                    <a:pt x="7551" y="177154"/>
                  </a:lnTo>
                  <a:lnTo>
                    <a:pt x="7551" y="177154"/>
                  </a:lnTo>
                  <a:lnTo>
                    <a:pt x="6796" y="177118"/>
                  </a:lnTo>
                  <a:lnTo>
                    <a:pt x="6041" y="176974"/>
                  </a:lnTo>
                  <a:lnTo>
                    <a:pt x="5322" y="176794"/>
                  </a:lnTo>
                  <a:lnTo>
                    <a:pt x="4602" y="176507"/>
                  </a:lnTo>
                  <a:lnTo>
                    <a:pt x="3955" y="176183"/>
                  </a:lnTo>
                  <a:lnTo>
                    <a:pt x="3344" y="175752"/>
                  </a:lnTo>
                  <a:lnTo>
                    <a:pt x="2769" y="175284"/>
                  </a:lnTo>
                  <a:lnTo>
                    <a:pt x="2229" y="174745"/>
                  </a:lnTo>
                  <a:lnTo>
                    <a:pt x="1726" y="174170"/>
                  </a:lnTo>
                  <a:lnTo>
                    <a:pt x="1295" y="173558"/>
                  </a:lnTo>
                  <a:lnTo>
                    <a:pt x="935" y="172875"/>
                  </a:lnTo>
                  <a:lnTo>
                    <a:pt x="611" y="172156"/>
                  </a:lnTo>
                  <a:lnTo>
                    <a:pt x="360" y="171437"/>
                  </a:lnTo>
                  <a:lnTo>
                    <a:pt x="180" y="170646"/>
                  </a:lnTo>
                  <a:lnTo>
                    <a:pt x="36" y="169819"/>
                  </a:lnTo>
                  <a:lnTo>
                    <a:pt x="0" y="168992"/>
                  </a:lnTo>
                  <a:lnTo>
                    <a:pt x="0" y="9636"/>
                  </a:lnTo>
                  <a:lnTo>
                    <a:pt x="0" y="9636"/>
                  </a:lnTo>
                  <a:lnTo>
                    <a:pt x="36" y="8018"/>
                  </a:lnTo>
                  <a:lnTo>
                    <a:pt x="108" y="7263"/>
                  </a:lnTo>
                  <a:lnTo>
                    <a:pt x="180" y="6580"/>
                  </a:lnTo>
                  <a:lnTo>
                    <a:pt x="252" y="5933"/>
                  </a:lnTo>
                  <a:lnTo>
                    <a:pt x="360" y="5321"/>
                  </a:lnTo>
                  <a:lnTo>
                    <a:pt x="468" y="4782"/>
                  </a:lnTo>
                  <a:lnTo>
                    <a:pt x="611" y="4243"/>
                  </a:lnTo>
                  <a:lnTo>
                    <a:pt x="755" y="3775"/>
                  </a:lnTo>
                  <a:lnTo>
                    <a:pt x="935" y="3308"/>
                  </a:lnTo>
                  <a:lnTo>
                    <a:pt x="1115" y="2912"/>
                  </a:lnTo>
                  <a:lnTo>
                    <a:pt x="1295" y="2553"/>
                  </a:lnTo>
                  <a:lnTo>
                    <a:pt x="1510" y="2193"/>
                  </a:lnTo>
                  <a:lnTo>
                    <a:pt x="1726" y="1906"/>
                  </a:lnTo>
                  <a:lnTo>
                    <a:pt x="1978" y="1618"/>
                  </a:lnTo>
                  <a:lnTo>
                    <a:pt x="2229" y="1366"/>
                  </a:lnTo>
                  <a:lnTo>
                    <a:pt x="2481" y="1151"/>
                  </a:lnTo>
                  <a:lnTo>
                    <a:pt x="2769" y="935"/>
                  </a:lnTo>
                  <a:lnTo>
                    <a:pt x="3056" y="791"/>
                  </a:lnTo>
                  <a:lnTo>
                    <a:pt x="3344" y="611"/>
                  </a:lnTo>
                  <a:lnTo>
                    <a:pt x="3632" y="503"/>
                  </a:lnTo>
                  <a:lnTo>
                    <a:pt x="3955" y="396"/>
                  </a:lnTo>
                  <a:lnTo>
                    <a:pt x="4602" y="216"/>
                  </a:lnTo>
                  <a:lnTo>
                    <a:pt x="5322" y="108"/>
                  </a:lnTo>
                  <a:lnTo>
                    <a:pt x="6041" y="36"/>
                  </a:lnTo>
                  <a:lnTo>
                    <a:pt x="6796" y="0"/>
                  </a:lnTo>
                  <a:lnTo>
                    <a:pt x="7551" y="0"/>
                  </a:lnTo>
                  <a:lnTo>
                    <a:pt x="22472" y="0"/>
                  </a:lnTo>
                  <a:lnTo>
                    <a:pt x="22472" y="0"/>
                  </a:lnTo>
                  <a:lnTo>
                    <a:pt x="22616" y="0"/>
                  </a:lnTo>
                  <a:lnTo>
                    <a:pt x="22760" y="36"/>
                  </a:lnTo>
                  <a:lnTo>
                    <a:pt x="23084" y="180"/>
                  </a:lnTo>
                  <a:lnTo>
                    <a:pt x="23335" y="360"/>
                  </a:lnTo>
                  <a:lnTo>
                    <a:pt x="23551" y="647"/>
                  </a:lnTo>
                  <a:lnTo>
                    <a:pt x="23767" y="971"/>
                  </a:lnTo>
                  <a:lnTo>
                    <a:pt x="23911" y="1330"/>
                  </a:lnTo>
                  <a:lnTo>
                    <a:pt x="23983" y="1762"/>
                  </a:lnTo>
                  <a:lnTo>
                    <a:pt x="24019" y="2193"/>
                  </a:lnTo>
                  <a:lnTo>
                    <a:pt x="24019" y="2733"/>
                  </a:lnTo>
                  <a:lnTo>
                    <a:pt x="24019" y="2733"/>
                  </a:lnTo>
                  <a:lnTo>
                    <a:pt x="24054" y="3236"/>
                  </a:lnTo>
                  <a:lnTo>
                    <a:pt x="24090" y="3668"/>
                  </a:lnTo>
                  <a:lnTo>
                    <a:pt x="24198" y="4063"/>
                  </a:lnTo>
                  <a:lnTo>
                    <a:pt x="24306" y="4387"/>
                  </a:lnTo>
                  <a:lnTo>
                    <a:pt x="24450" y="4674"/>
                  </a:lnTo>
                  <a:lnTo>
                    <a:pt x="24630" y="4890"/>
                  </a:lnTo>
                  <a:lnTo>
                    <a:pt x="24810" y="5070"/>
                  </a:lnTo>
                  <a:lnTo>
                    <a:pt x="25061" y="5250"/>
                  </a:lnTo>
                  <a:lnTo>
                    <a:pt x="25313" y="5357"/>
                  </a:lnTo>
                  <a:lnTo>
                    <a:pt x="25565" y="5429"/>
                  </a:lnTo>
                  <a:lnTo>
                    <a:pt x="25852" y="5501"/>
                  </a:lnTo>
                  <a:lnTo>
                    <a:pt x="26176" y="5537"/>
                  </a:lnTo>
                  <a:lnTo>
                    <a:pt x="26823" y="5573"/>
                  </a:lnTo>
                  <a:lnTo>
                    <a:pt x="27506" y="5609"/>
                  </a:lnTo>
                  <a:lnTo>
                    <a:pt x="61952" y="5609"/>
                  </a:lnTo>
                  <a:lnTo>
                    <a:pt x="61952" y="5609"/>
                  </a:lnTo>
                  <a:lnTo>
                    <a:pt x="62671" y="5573"/>
                  </a:lnTo>
                  <a:lnTo>
                    <a:pt x="63318" y="5537"/>
                  </a:lnTo>
                  <a:lnTo>
                    <a:pt x="63606" y="5501"/>
                  </a:lnTo>
                  <a:lnTo>
                    <a:pt x="63893" y="5429"/>
                  </a:lnTo>
                  <a:lnTo>
                    <a:pt x="64181" y="5357"/>
                  </a:lnTo>
                  <a:lnTo>
                    <a:pt x="64433" y="5250"/>
                  </a:lnTo>
                  <a:lnTo>
                    <a:pt x="64648" y="5070"/>
                  </a:lnTo>
                  <a:lnTo>
                    <a:pt x="64828" y="4890"/>
                  </a:lnTo>
                  <a:lnTo>
                    <a:pt x="65008" y="4674"/>
                  </a:lnTo>
                  <a:lnTo>
                    <a:pt x="65152" y="4387"/>
                  </a:lnTo>
                  <a:lnTo>
                    <a:pt x="65260" y="4063"/>
                  </a:lnTo>
                  <a:lnTo>
                    <a:pt x="65368" y="3668"/>
                  </a:lnTo>
                  <a:lnTo>
                    <a:pt x="65404" y="3236"/>
                  </a:lnTo>
                  <a:lnTo>
                    <a:pt x="65439" y="2733"/>
                  </a:lnTo>
                  <a:lnTo>
                    <a:pt x="65439" y="2193"/>
                  </a:lnTo>
                  <a:lnTo>
                    <a:pt x="65439" y="2193"/>
                  </a:lnTo>
                  <a:lnTo>
                    <a:pt x="65475" y="1762"/>
                  </a:lnTo>
                  <a:lnTo>
                    <a:pt x="65547" y="1330"/>
                  </a:lnTo>
                  <a:lnTo>
                    <a:pt x="65691" y="971"/>
                  </a:lnTo>
                  <a:lnTo>
                    <a:pt x="65907" y="647"/>
                  </a:lnTo>
                  <a:lnTo>
                    <a:pt x="66123" y="360"/>
                  </a:lnTo>
                  <a:lnTo>
                    <a:pt x="66374" y="180"/>
                  </a:lnTo>
                  <a:lnTo>
                    <a:pt x="66698" y="36"/>
                  </a:lnTo>
                  <a:lnTo>
                    <a:pt x="66842" y="0"/>
                  </a:lnTo>
                  <a:lnTo>
                    <a:pt x="67022" y="0"/>
                  </a:lnTo>
                  <a:lnTo>
                    <a:pt x="81907" y="0"/>
                  </a:lnTo>
                  <a:lnTo>
                    <a:pt x="81907" y="0"/>
                  </a:lnTo>
                  <a:lnTo>
                    <a:pt x="82698" y="0"/>
                  </a:lnTo>
                  <a:lnTo>
                    <a:pt x="83453" y="72"/>
                  </a:lnTo>
                  <a:lnTo>
                    <a:pt x="84172" y="180"/>
                  </a:lnTo>
                  <a:lnTo>
                    <a:pt x="84856" y="324"/>
                  </a:lnTo>
                  <a:lnTo>
                    <a:pt x="85503" y="539"/>
                  </a:lnTo>
                  <a:lnTo>
                    <a:pt x="85826" y="683"/>
                  </a:lnTo>
                  <a:lnTo>
                    <a:pt x="86150" y="827"/>
                  </a:lnTo>
                  <a:lnTo>
                    <a:pt x="86438" y="1007"/>
                  </a:lnTo>
                  <a:lnTo>
                    <a:pt x="86725" y="1223"/>
                  </a:lnTo>
                  <a:lnTo>
                    <a:pt x="87013" y="1438"/>
                  </a:lnTo>
                  <a:lnTo>
                    <a:pt x="87265" y="1654"/>
                  </a:lnTo>
                  <a:lnTo>
                    <a:pt x="87516" y="1942"/>
                  </a:lnTo>
                  <a:lnTo>
                    <a:pt x="87732" y="2229"/>
                  </a:lnTo>
                  <a:lnTo>
                    <a:pt x="87984" y="2553"/>
                  </a:lnTo>
                  <a:lnTo>
                    <a:pt x="88164" y="2876"/>
                  </a:lnTo>
                  <a:lnTo>
                    <a:pt x="88379" y="3272"/>
                  </a:lnTo>
                  <a:lnTo>
                    <a:pt x="88559" y="3668"/>
                  </a:lnTo>
                  <a:lnTo>
                    <a:pt x="88739" y="4099"/>
                  </a:lnTo>
                  <a:lnTo>
                    <a:pt x="88883" y="4566"/>
                  </a:lnTo>
                  <a:lnTo>
                    <a:pt x="89026" y="5070"/>
                  </a:lnTo>
                  <a:lnTo>
                    <a:pt x="89134" y="5609"/>
                  </a:lnTo>
                  <a:lnTo>
                    <a:pt x="89242" y="6184"/>
                  </a:lnTo>
                  <a:lnTo>
                    <a:pt x="89314" y="6796"/>
                  </a:lnTo>
                  <a:lnTo>
                    <a:pt x="89386" y="7443"/>
                  </a:lnTo>
                  <a:lnTo>
                    <a:pt x="89422" y="8126"/>
                  </a:lnTo>
                  <a:lnTo>
                    <a:pt x="89458" y="96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1"/>
            <p:cNvSpPr/>
            <p:nvPr/>
          </p:nvSpPr>
          <p:spPr>
            <a:xfrm>
              <a:off x="2691775" y="562625"/>
              <a:ext cx="2236450" cy="537550"/>
            </a:xfrm>
            <a:custGeom>
              <a:avLst/>
              <a:gdLst/>
              <a:ahLst/>
              <a:cxnLst/>
              <a:rect l="l" t="t" r="r" b="b"/>
              <a:pathLst>
                <a:path w="89458" h="21502" extrusionOk="0">
                  <a:moveTo>
                    <a:pt x="7551" y="0"/>
                  </a:moveTo>
                  <a:lnTo>
                    <a:pt x="6796" y="36"/>
                  </a:lnTo>
                  <a:lnTo>
                    <a:pt x="6041" y="36"/>
                  </a:lnTo>
                  <a:lnTo>
                    <a:pt x="5322" y="108"/>
                  </a:lnTo>
                  <a:lnTo>
                    <a:pt x="4602" y="216"/>
                  </a:lnTo>
                  <a:lnTo>
                    <a:pt x="3955" y="396"/>
                  </a:lnTo>
                  <a:lnTo>
                    <a:pt x="3632" y="503"/>
                  </a:lnTo>
                  <a:lnTo>
                    <a:pt x="3344" y="647"/>
                  </a:lnTo>
                  <a:lnTo>
                    <a:pt x="3020" y="791"/>
                  </a:lnTo>
                  <a:lnTo>
                    <a:pt x="2733" y="971"/>
                  </a:lnTo>
                  <a:lnTo>
                    <a:pt x="2481" y="1151"/>
                  </a:lnTo>
                  <a:lnTo>
                    <a:pt x="2193" y="1366"/>
                  </a:lnTo>
                  <a:lnTo>
                    <a:pt x="1942" y="1618"/>
                  </a:lnTo>
                  <a:lnTo>
                    <a:pt x="1726" y="1906"/>
                  </a:lnTo>
                  <a:lnTo>
                    <a:pt x="1510" y="2193"/>
                  </a:lnTo>
                  <a:lnTo>
                    <a:pt x="1295" y="2553"/>
                  </a:lnTo>
                  <a:lnTo>
                    <a:pt x="1079" y="2912"/>
                  </a:lnTo>
                  <a:lnTo>
                    <a:pt x="899" y="3344"/>
                  </a:lnTo>
                  <a:lnTo>
                    <a:pt x="719" y="3775"/>
                  </a:lnTo>
                  <a:lnTo>
                    <a:pt x="575" y="4243"/>
                  </a:lnTo>
                  <a:lnTo>
                    <a:pt x="432" y="4782"/>
                  </a:lnTo>
                  <a:lnTo>
                    <a:pt x="324" y="5321"/>
                  </a:lnTo>
                  <a:lnTo>
                    <a:pt x="216" y="5933"/>
                  </a:lnTo>
                  <a:lnTo>
                    <a:pt x="144" y="6580"/>
                  </a:lnTo>
                  <a:lnTo>
                    <a:pt x="72" y="7263"/>
                  </a:lnTo>
                  <a:lnTo>
                    <a:pt x="36" y="8018"/>
                  </a:lnTo>
                  <a:lnTo>
                    <a:pt x="0" y="9636"/>
                  </a:lnTo>
                  <a:lnTo>
                    <a:pt x="0" y="21502"/>
                  </a:lnTo>
                  <a:lnTo>
                    <a:pt x="89458" y="21502"/>
                  </a:lnTo>
                  <a:lnTo>
                    <a:pt x="89458" y="9636"/>
                  </a:lnTo>
                  <a:lnTo>
                    <a:pt x="89422" y="8126"/>
                  </a:lnTo>
                  <a:lnTo>
                    <a:pt x="89386" y="7443"/>
                  </a:lnTo>
                  <a:lnTo>
                    <a:pt x="89314" y="6796"/>
                  </a:lnTo>
                  <a:lnTo>
                    <a:pt x="89242" y="6184"/>
                  </a:lnTo>
                  <a:lnTo>
                    <a:pt x="89134" y="5609"/>
                  </a:lnTo>
                  <a:lnTo>
                    <a:pt x="89026" y="5070"/>
                  </a:lnTo>
                  <a:lnTo>
                    <a:pt x="88883" y="4566"/>
                  </a:lnTo>
                  <a:lnTo>
                    <a:pt x="88739" y="4099"/>
                  </a:lnTo>
                  <a:lnTo>
                    <a:pt x="88559" y="3668"/>
                  </a:lnTo>
                  <a:lnTo>
                    <a:pt x="88379" y="3272"/>
                  </a:lnTo>
                  <a:lnTo>
                    <a:pt x="88199" y="2876"/>
                  </a:lnTo>
                  <a:lnTo>
                    <a:pt x="87984" y="2553"/>
                  </a:lnTo>
                  <a:lnTo>
                    <a:pt x="87732" y="2229"/>
                  </a:lnTo>
                  <a:lnTo>
                    <a:pt x="87516" y="1942"/>
                  </a:lnTo>
                  <a:lnTo>
                    <a:pt x="87265" y="1654"/>
                  </a:lnTo>
                  <a:lnTo>
                    <a:pt x="87013" y="1438"/>
                  </a:lnTo>
                  <a:lnTo>
                    <a:pt x="86725" y="1223"/>
                  </a:lnTo>
                  <a:lnTo>
                    <a:pt x="86438" y="1007"/>
                  </a:lnTo>
                  <a:lnTo>
                    <a:pt x="86150" y="827"/>
                  </a:lnTo>
                  <a:lnTo>
                    <a:pt x="85826" y="683"/>
                  </a:lnTo>
                  <a:lnTo>
                    <a:pt x="85539" y="539"/>
                  </a:lnTo>
                  <a:lnTo>
                    <a:pt x="84856" y="324"/>
                  </a:lnTo>
                  <a:lnTo>
                    <a:pt x="84172" y="180"/>
                  </a:lnTo>
                  <a:lnTo>
                    <a:pt x="83453" y="72"/>
                  </a:lnTo>
                  <a:lnTo>
                    <a:pt x="82698" y="0"/>
                  </a:lnTo>
                  <a:lnTo>
                    <a:pt x="66878" y="0"/>
                  </a:lnTo>
                  <a:lnTo>
                    <a:pt x="66698" y="36"/>
                  </a:lnTo>
                  <a:lnTo>
                    <a:pt x="66410" y="180"/>
                  </a:lnTo>
                  <a:lnTo>
                    <a:pt x="66159" y="360"/>
                  </a:lnTo>
                  <a:lnTo>
                    <a:pt x="65907" y="647"/>
                  </a:lnTo>
                  <a:lnTo>
                    <a:pt x="65727" y="971"/>
                  </a:lnTo>
                  <a:lnTo>
                    <a:pt x="65583" y="1330"/>
                  </a:lnTo>
                  <a:lnTo>
                    <a:pt x="65475" y="1762"/>
                  </a:lnTo>
                  <a:lnTo>
                    <a:pt x="65439" y="2193"/>
                  </a:lnTo>
                  <a:lnTo>
                    <a:pt x="65439" y="2733"/>
                  </a:lnTo>
                  <a:lnTo>
                    <a:pt x="65439" y="3236"/>
                  </a:lnTo>
                  <a:lnTo>
                    <a:pt x="65368" y="3703"/>
                  </a:lnTo>
                  <a:lnTo>
                    <a:pt x="65296" y="4063"/>
                  </a:lnTo>
                  <a:lnTo>
                    <a:pt x="65188" y="4387"/>
                  </a:lnTo>
                  <a:lnTo>
                    <a:pt x="65044" y="4674"/>
                  </a:lnTo>
                  <a:lnTo>
                    <a:pt x="64864" y="4926"/>
                  </a:lnTo>
                  <a:lnTo>
                    <a:pt x="64648" y="5106"/>
                  </a:lnTo>
                  <a:lnTo>
                    <a:pt x="64433" y="5250"/>
                  </a:lnTo>
                  <a:lnTo>
                    <a:pt x="64181" y="5357"/>
                  </a:lnTo>
                  <a:lnTo>
                    <a:pt x="63929" y="5465"/>
                  </a:lnTo>
                  <a:lnTo>
                    <a:pt x="63642" y="5537"/>
                  </a:lnTo>
                  <a:lnTo>
                    <a:pt x="63318" y="5573"/>
                  </a:lnTo>
                  <a:lnTo>
                    <a:pt x="62671" y="5609"/>
                  </a:lnTo>
                  <a:lnTo>
                    <a:pt x="26823" y="5609"/>
                  </a:lnTo>
                  <a:lnTo>
                    <a:pt x="26140" y="5573"/>
                  </a:lnTo>
                  <a:lnTo>
                    <a:pt x="25852" y="5537"/>
                  </a:lnTo>
                  <a:lnTo>
                    <a:pt x="25565" y="5465"/>
                  </a:lnTo>
                  <a:lnTo>
                    <a:pt x="25313" y="5357"/>
                  </a:lnTo>
                  <a:lnTo>
                    <a:pt x="25061" y="5250"/>
                  </a:lnTo>
                  <a:lnTo>
                    <a:pt x="24810" y="5106"/>
                  </a:lnTo>
                  <a:lnTo>
                    <a:pt x="24630" y="4926"/>
                  </a:lnTo>
                  <a:lnTo>
                    <a:pt x="24450" y="4674"/>
                  </a:lnTo>
                  <a:lnTo>
                    <a:pt x="24306" y="4387"/>
                  </a:lnTo>
                  <a:lnTo>
                    <a:pt x="24198" y="4063"/>
                  </a:lnTo>
                  <a:lnTo>
                    <a:pt x="24090" y="3703"/>
                  </a:lnTo>
                  <a:lnTo>
                    <a:pt x="24054" y="3236"/>
                  </a:lnTo>
                  <a:lnTo>
                    <a:pt x="24019" y="2733"/>
                  </a:lnTo>
                  <a:lnTo>
                    <a:pt x="24019" y="2229"/>
                  </a:lnTo>
                  <a:lnTo>
                    <a:pt x="23983" y="1762"/>
                  </a:lnTo>
                  <a:lnTo>
                    <a:pt x="23911" y="1366"/>
                  </a:lnTo>
                  <a:lnTo>
                    <a:pt x="23767" y="971"/>
                  </a:lnTo>
                  <a:lnTo>
                    <a:pt x="23551" y="647"/>
                  </a:lnTo>
                  <a:lnTo>
                    <a:pt x="23335" y="396"/>
                  </a:lnTo>
                  <a:lnTo>
                    <a:pt x="23084" y="180"/>
                  </a:lnTo>
                  <a:lnTo>
                    <a:pt x="22760" y="72"/>
                  </a:lnTo>
                  <a:lnTo>
                    <a:pt x="22616" y="36"/>
                  </a:lnTo>
                  <a:lnTo>
                    <a:pt x="224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1"/>
            <p:cNvSpPr/>
            <p:nvPr/>
          </p:nvSpPr>
          <p:spPr>
            <a:xfrm>
              <a:off x="2838275" y="831375"/>
              <a:ext cx="75550" cy="124075"/>
            </a:xfrm>
            <a:custGeom>
              <a:avLst/>
              <a:gdLst/>
              <a:ahLst/>
              <a:cxnLst/>
              <a:rect l="l" t="t" r="r" b="b"/>
              <a:pathLst>
                <a:path w="3022" h="4963" extrusionOk="0">
                  <a:moveTo>
                    <a:pt x="2626" y="1"/>
                  </a:moveTo>
                  <a:lnTo>
                    <a:pt x="1" y="2482"/>
                  </a:lnTo>
                  <a:lnTo>
                    <a:pt x="2626" y="4963"/>
                  </a:lnTo>
                  <a:lnTo>
                    <a:pt x="3021" y="4531"/>
                  </a:lnTo>
                  <a:lnTo>
                    <a:pt x="864" y="2482"/>
                  </a:lnTo>
                  <a:lnTo>
                    <a:pt x="3021" y="432"/>
                  </a:lnTo>
                  <a:lnTo>
                    <a:pt x="2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1"/>
            <p:cNvSpPr/>
            <p:nvPr/>
          </p:nvSpPr>
          <p:spPr>
            <a:xfrm>
              <a:off x="4635175" y="826900"/>
              <a:ext cx="136650" cy="133050"/>
            </a:xfrm>
            <a:custGeom>
              <a:avLst/>
              <a:gdLst/>
              <a:ahLst/>
              <a:cxnLst/>
              <a:rect l="l" t="t" r="r" b="b"/>
              <a:pathLst>
                <a:path w="5466" h="5322" extrusionOk="0">
                  <a:moveTo>
                    <a:pt x="2733" y="1690"/>
                  </a:moveTo>
                  <a:lnTo>
                    <a:pt x="2913" y="1726"/>
                  </a:lnTo>
                  <a:lnTo>
                    <a:pt x="3093" y="1798"/>
                  </a:lnTo>
                  <a:lnTo>
                    <a:pt x="3272" y="1870"/>
                  </a:lnTo>
                  <a:lnTo>
                    <a:pt x="3416" y="1978"/>
                  </a:lnTo>
                  <a:lnTo>
                    <a:pt x="3524" y="2121"/>
                  </a:lnTo>
                  <a:lnTo>
                    <a:pt x="3632" y="2301"/>
                  </a:lnTo>
                  <a:lnTo>
                    <a:pt x="3668" y="2481"/>
                  </a:lnTo>
                  <a:lnTo>
                    <a:pt x="3704" y="2697"/>
                  </a:lnTo>
                  <a:lnTo>
                    <a:pt x="3668" y="2912"/>
                  </a:lnTo>
                  <a:lnTo>
                    <a:pt x="3596" y="3092"/>
                  </a:lnTo>
                  <a:lnTo>
                    <a:pt x="3524" y="3236"/>
                  </a:lnTo>
                  <a:lnTo>
                    <a:pt x="3380" y="3380"/>
                  </a:lnTo>
                  <a:lnTo>
                    <a:pt x="3236" y="3524"/>
                  </a:lnTo>
                  <a:lnTo>
                    <a:pt x="3057" y="3596"/>
                  </a:lnTo>
                  <a:lnTo>
                    <a:pt x="2877" y="3632"/>
                  </a:lnTo>
                  <a:lnTo>
                    <a:pt x="2697" y="3667"/>
                  </a:lnTo>
                  <a:lnTo>
                    <a:pt x="2481" y="3632"/>
                  </a:lnTo>
                  <a:lnTo>
                    <a:pt x="2302" y="3560"/>
                  </a:lnTo>
                  <a:lnTo>
                    <a:pt x="2122" y="3488"/>
                  </a:lnTo>
                  <a:lnTo>
                    <a:pt x="1978" y="3344"/>
                  </a:lnTo>
                  <a:lnTo>
                    <a:pt x="1870" y="3200"/>
                  </a:lnTo>
                  <a:lnTo>
                    <a:pt x="1798" y="3056"/>
                  </a:lnTo>
                  <a:lnTo>
                    <a:pt x="1726" y="2841"/>
                  </a:lnTo>
                  <a:lnTo>
                    <a:pt x="1726" y="2661"/>
                  </a:lnTo>
                  <a:lnTo>
                    <a:pt x="1762" y="2445"/>
                  </a:lnTo>
                  <a:lnTo>
                    <a:pt x="1798" y="2265"/>
                  </a:lnTo>
                  <a:lnTo>
                    <a:pt x="1906" y="2121"/>
                  </a:lnTo>
                  <a:lnTo>
                    <a:pt x="2014" y="1978"/>
                  </a:lnTo>
                  <a:lnTo>
                    <a:pt x="2194" y="1834"/>
                  </a:lnTo>
                  <a:lnTo>
                    <a:pt x="2337" y="1762"/>
                  </a:lnTo>
                  <a:lnTo>
                    <a:pt x="2517" y="1726"/>
                  </a:lnTo>
                  <a:lnTo>
                    <a:pt x="2733" y="1690"/>
                  </a:lnTo>
                  <a:close/>
                  <a:moveTo>
                    <a:pt x="2733" y="1330"/>
                  </a:moveTo>
                  <a:lnTo>
                    <a:pt x="2445" y="1366"/>
                  </a:lnTo>
                  <a:lnTo>
                    <a:pt x="2194" y="1438"/>
                  </a:lnTo>
                  <a:lnTo>
                    <a:pt x="1978" y="1546"/>
                  </a:lnTo>
                  <a:lnTo>
                    <a:pt x="1798" y="1726"/>
                  </a:lnTo>
                  <a:lnTo>
                    <a:pt x="1618" y="1906"/>
                  </a:lnTo>
                  <a:lnTo>
                    <a:pt x="1510" y="2157"/>
                  </a:lnTo>
                  <a:lnTo>
                    <a:pt x="1439" y="2409"/>
                  </a:lnTo>
                  <a:lnTo>
                    <a:pt x="1403" y="2661"/>
                  </a:lnTo>
                  <a:lnTo>
                    <a:pt x="1439" y="2912"/>
                  </a:lnTo>
                  <a:lnTo>
                    <a:pt x="1510" y="3164"/>
                  </a:lnTo>
                  <a:lnTo>
                    <a:pt x="1618" y="3416"/>
                  </a:lnTo>
                  <a:lnTo>
                    <a:pt x="1798" y="3596"/>
                  </a:lnTo>
                  <a:lnTo>
                    <a:pt x="1978" y="3775"/>
                  </a:lnTo>
                  <a:lnTo>
                    <a:pt x="2230" y="3883"/>
                  </a:lnTo>
                  <a:lnTo>
                    <a:pt x="2481" y="3955"/>
                  </a:lnTo>
                  <a:lnTo>
                    <a:pt x="2733" y="3991"/>
                  </a:lnTo>
                  <a:lnTo>
                    <a:pt x="2985" y="3955"/>
                  </a:lnTo>
                  <a:lnTo>
                    <a:pt x="3236" y="3883"/>
                  </a:lnTo>
                  <a:lnTo>
                    <a:pt x="3488" y="3775"/>
                  </a:lnTo>
                  <a:lnTo>
                    <a:pt x="3668" y="3596"/>
                  </a:lnTo>
                  <a:lnTo>
                    <a:pt x="3848" y="3416"/>
                  </a:lnTo>
                  <a:lnTo>
                    <a:pt x="3955" y="3164"/>
                  </a:lnTo>
                  <a:lnTo>
                    <a:pt x="4027" y="2912"/>
                  </a:lnTo>
                  <a:lnTo>
                    <a:pt x="4063" y="2661"/>
                  </a:lnTo>
                  <a:lnTo>
                    <a:pt x="4027" y="2373"/>
                  </a:lnTo>
                  <a:lnTo>
                    <a:pt x="3955" y="2121"/>
                  </a:lnTo>
                  <a:lnTo>
                    <a:pt x="3848" y="1906"/>
                  </a:lnTo>
                  <a:lnTo>
                    <a:pt x="3668" y="1726"/>
                  </a:lnTo>
                  <a:lnTo>
                    <a:pt x="3452" y="1546"/>
                  </a:lnTo>
                  <a:lnTo>
                    <a:pt x="3236" y="1438"/>
                  </a:lnTo>
                  <a:lnTo>
                    <a:pt x="2985" y="1366"/>
                  </a:lnTo>
                  <a:lnTo>
                    <a:pt x="2733" y="1330"/>
                  </a:lnTo>
                  <a:close/>
                  <a:moveTo>
                    <a:pt x="3236" y="360"/>
                  </a:moveTo>
                  <a:lnTo>
                    <a:pt x="3236" y="611"/>
                  </a:lnTo>
                  <a:lnTo>
                    <a:pt x="3272" y="755"/>
                  </a:lnTo>
                  <a:lnTo>
                    <a:pt x="3344" y="899"/>
                  </a:lnTo>
                  <a:lnTo>
                    <a:pt x="3416" y="1007"/>
                  </a:lnTo>
                  <a:lnTo>
                    <a:pt x="3524" y="1079"/>
                  </a:lnTo>
                  <a:lnTo>
                    <a:pt x="3704" y="1187"/>
                  </a:lnTo>
                  <a:lnTo>
                    <a:pt x="3812" y="1223"/>
                  </a:lnTo>
                  <a:lnTo>
                    <a:pt x="3955" y="1258"/>
                  </a:lnTo>
                  <a:lnTo>
                    <a:pt x="4099" y="1223"/>
                  </a:lnTo>
                  <a:lnTo>
                    <a:pt x="4243" y="1187"/>
                  </a:lnTo>
                  <a:lnTo>
                    <a:pt x="4459" y="1043"/>
                  </a:lnTo>
                  <a:lnTo>
                    <a:pt x="4962" y="1942"/>
                  </a:lnTo>
                  <a:lnTo>
                    <a:pt x="4747" y="2085"/>
                  </a:lnTo>
                  <a:lnTo>
                    <a:pt x="4639" y="2157"/>
                  </a:lnTo>
                  <a:lnTo>
                    <a:pt x="4567" y="2265"/>
                  </a:lnTo>
                  <a:lnTo>
                    <a:pt x="4495" y="2409"/>
                  </a:lnTo>
                  <a:lnTo>
                    <a:pt x="4495" y="2553"/>
                  </a:lnTo>
                  <a:lnTo>
                    <a:pt x="4495" y="2733"/>
                  </a:lnTo>
                  <a:lnTo>
                    <a:pt x="4495" y="2912"/>
                  </a:lnTo>
                  <a:lnTo>
                    <a:pt x="4531" y="3020"/>
                  </a:lnTo>
                  <a:lnTo>
                    <a:pt x="4639" y="3164"/>
                  </a:lnTo>
                  <a:lnTo>
                    <a:pt x="4747" y="3236"/>
                  </a:lnTo>
                  <a:lnTo>
                    <a:pt x="4962" y="3380"/>
                  </a:lnTo>
                  <a:lnTo>
                    <a:pt x="4459" y="4243"/>
                  </a:lnTo>
                  <a:lnTo>
                    <a:pt x="4243" y="4135"/>
                  </a:lnTo>
                  <a:lnTo>
                    <a:pt x="4099" y="4063"/>
                  </a:lnTo>
                  <a:lnTo>
                    <a:pt x="3812" y="4063"/>
                  </a:lnTo>
                  <a:lnTo>
                    <a:pt x="3704" y="4135"/>
                  </a:lnTo>
                  <a:lnTo>
                    <a:pt x="3524" y="4243"/>
                  </a:lnTo>
                  <a:lnTo>
                    <a:pt x="3416" y="4315"/>
                  </a:lnTo>
                  <a:lnTo>
                    <a:pt x="3308" y="4423"/>
                  </a:lnTo>
                  <a:lnTo>
                    <a:pt x="3272" y="4566"/>
                  </a:lnTo>
                  <a:lnTo>
                    <a:pt x="3236" y="4674"/>
                  </a:lnTo>
                  <a:lnTo>
                    <a:pt x="3236" y="4926"/>
                  </a:lnTo>
                  <a:lnTo>
                    <a:pt x="2230" y="4926"/>
                  </a:lnTo>
                  <a:lnTo>
                    <a:pt x="2230" y="4674"/>
                  </a:lnTo>
                  <a:lnTo>
                    <a:pt x="2194" y="4566"/>
                  </a:lnTo>
                  <a:lnTo>
                    <a:pt x="2122" y="4423"/>
                  </a:lnTo>
                  <a:lnTo>
                    <a:pt x="2050" y="4315"/>
                  </a:lnTo>
                  <a:lnTo>
                    <a:pt x="1942" y="4243"/>
                  </a:lnTo>
                  <a:lnTo>
                    <a:pt x="1762" y="4135"/>
                  </a:lnTo>
                  <a:lnTo>
                    <a:pt x="1654" y="4063"/>
                  </a:lnTo>
                  <a:lnTo>
                    <a:pt x="1367" y="4063"/>
                  </a:lnTo>
                  <a:lnTo>
                    <a:pt x="1223" y="4135"/>
                  </a:lnTo>
                  <a:lnTo>
                    <a:pt x="1007" y="4243"/>
                  </a:lnTo>
                  <a:lnTo>
                    <a:pt x="540" y="3380"/>
                  </a:lnTo>
                  <a:lnTo>
                    <a:pt x="719" y="3236"/>
                  </a:lnTo>
                  <a:lnTo>
                    <a:pt x="863" y="3164"/>
                  </a:lnTo>
                  <a:lnTo>
                    <a:pt x="935" y="3020"/>
                  </a:lnTo>
                  <a:lnTo>
                    <a:pt x="971" y="2912"/>
                  </a:lnTo>
                  <a:lnTo>
                    <a:pt x="1007" y="2733"/>
                  </a:lnTo>
                  <a:lnTo>
                    <a:pt x="1007" y="2553"/>
                  </a:lnTo>
                  <a:lnTo>
                    <a:pt x="971" y="2409"/>
                  </a:lnTo>
                  <a:lnTo>
                    <a:pt x="935" y="2265"/>
                  </a:lnTo>
                  <a:lnTo>
                    <a:pt x="863" y="2157"/>
                  </a:lnTo>
                  <a:lnTo>
                    <a:pt x="719" y="2085"/>
                  </a:lnTo>
                  <a:lnTo>
                    <a:pt x="540" y="1942"/>
                  </a:lnTo>
                  <a:lnTo>
                    <a:pt x="1007" y="1043"/>
                  </a:lnTo>
                  <a:lnTo>
                    <a:pt x="1223" y="1187"/>
                  </a:lnTo>
                  <a:lnTo>
                    <a:pt x="1367" y="1223"/>
                  </a:lnTo>
                  <a:lnTo>
                    <a:pt x="1510" y="1258"/>
                  </a:lnTo>
                  <a:lnTo>
                    <a:pt x="1654" y="1223"/>
                  </a:lnTo>
                  <a:lnTo>
                    <a:pt x="1762" y="1187"/>
                  </a:lnTo>
                  <a:lnTo>
                    <a:pt x="1942" y="1079"/>
                  </a:lnTo>
                  <a:lnTo>
                    <a:pt x="2050" y="1007"/>
                  </a:lnTo>
                  <a:lnTo>
                    <a:pt x="2122" y="899"/>
                  </a:lnTo>
                  <a:lnTo>
                    <a:pt x="2194" y="755"/>
                  </a:lnTo>
                  <a:lnTo>
                    <a:pt x="2230" y="611"/>
                  </a:lnTo>
                  <a:lnTo>
                    <a:pt x="2230" y="360"/>
                  </a:lnTo>
                  <a:close/>
                  <a:moveTo>
                    <a:pt x="1834" y="0"/>
                  </a:moveTo>
                  <a:lnTo>
                    <a:pt x="1834" y="647"/>
                  </a:lnTo>
                  <a:lnTo>
                    <a:pt x="1834" y="719"/>
                  </a:lnTo>
                  <a:lnTo>
                    <a:pt x="1762" y="755"/>
                  </a:lnTo>
                  <a:lnTo>
                    <a:pt x="1582" y="863"/>
                  </a:lnTo>
                  <a:lnTo>
                    <a:pt x="1475" y="899"/>
                  </a:lnTo>
                  <a:lnTo>
                    <a:pt x="1403" y="863"/>
                  </a:lnTo>
                  <a:lnTo>
                    <a:pt x="863" y="575"/>
                  </a:lnTo>
                  <a:lnTo>
                    <a:pt x="0" y="2085"/>
                  </a:lnTo>
                  <a:lnTo>
                    <a:pt x="540" y="2409"/>
                  </a:lnTo>
                  <a:lnTo>
                    <a:pt x="576" y="2481"/>
                  </a:lnTo>
                  <a:lnTo>
                    <a:pt x="612" y="2553"/>
                  </a:lnTo>
                  <a:lnTo>
                    <a:pt x="612" y="2661"/>
                  </a:lnTo>
                  <a:lnTo>
                    <a:pt x="612" y="2769"/>
                  </a:lnTo>
                  <a:lnTo>
                    <a:pt x="576" y="2841"/>
                  </a:lnTo>
                  <a:lnTo>
                    <a:pt x="540" y="2912"/>
                  </a:lnTo>
                  <a:lnTo>
                    <a:pt x="0" y="3236"/>
                  </a:lnTo>
                  <a:lnTo>
                    <a:pt x="863" y="4746"/>
                  </a:lnTo>
                  <a:lnTo>
                    <a:pt x="1403" y="4459"/>
                  </a:lnTo>
                  <a:lnTo>
                    <a:pt x="1475" y="4423"/>
                  </a:lnTo>
                  <a:lnTo>
                    <a:pt x="1582" y="4459"/>
                  </a:lnTo>
                  <a:lnTo>
                    <a:pt x="1762" y="4566"/>
                  </a:lnTo>
                  <a:lnTo>
                    <a:pt x="1834" y="4602"/>
                  </a:lnTo>
                  <a:lnTo>
                    <a:pt x="1834" y="4674"/>
                  </a:lnTo>
                  <a:lnTo>
                    <a:pt x="1834" y="5321"/>
                  </a:lnTo>
                  <a:lnTo>
                    <a:pt x="3632" y="5321"/>
                  </a:lnTo>
                  <a:lnTo>
                    <a:pt x="3596" y="4674"/>
                  </a:lnTo>
                  <a:lnTo>
                    <a:pt x="3632" y="4602"/>
                  </a:lnTo>
                  <a:lnTo>
                    <a:pt x="3704" y="4566"/>
                  </a:lnTo>
                  <a:lnTo>
                    <a:pt x="3884" y="4459"/>
                  </a:lnTo>
                  <a:lnTo>
                    <a:pt x="3955" y="4423"/>
                  </a:lnTo>
                  <a:lnTo>
                    <a:pt x="4063" y="4459"/>
                  </a:lnTo>
                  <a:lnTo>
                    <a:pt x="4567" y="4746"/>
                  </a:lnTo>
                  <a:lnTo>
                    <a:pt x="5466" y="3200"/>
                  </a:lnTo>
                  <a:lnTo>
                    <a:pt x="4926" y="2912"/>
                  </a:lnTo>
                  <a:lnTo>
                    <a:pt x="4890" y="2841"/>
                  </a:lnTo>
                  <a:lnTo>
                    <a:pt x="4854" y="2769"/>
                  </a:lnTo>
                  <a:lnTo>
                    <a:pt x="4854" y="2661"/>
                  </a:lnTo>
                  <a:lnTo>
                    <a:pt x="4854" y="2553"/>
                  </a:lnTo>
                  <a:lnTo>
                    <a:pt x="4890" y="2481"/>
                  </a:lnTo>
                  <a:lnTo>
                    <a:pt x="4926" y="2409"/>
                  </a:lnTo>
                  <a:lnTo>
                    <a:pt x="5466" y="2085"/>
                  </a:lnTo>
                  <a:lnTo>
                    <a:pt x="4603" y="575"/>
                  </a:lnTo>
                  <a:lnTo>
                    <a:pt x="4063" y="863"/>
                  </a:lnTo>
                  <a:lnTo>
                    <a:pt x="3991" y="899"/>
                  </a:lnTo>
                  <a:lnTo>
                    <a:pt x="3884" y="863"/>
                  </a:lnTo>
                  <a:lnTo>
                    <a:pt x="3704" y="755"/>
                  </a:lnTo>
                  <a:lnTo>
                    <a:pt x="3632" y="719"/>
                  </a:lnTo>
                  <a:lnTo>
                    <a:pt x="3632" y="611"/>
                  </a:lnTo>
                  <a:lnTo>
                    <a:pt x="3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1"/>
            <p:cNvSpPr/>
            <p:nvPr/>
          </p:nvSpPr>
          <p:spPr>
            <a:xfrm>
              <a:off x="3107950" y="635425"/>
              <a:ext cx="80925" cy="22500"/>
            </a:xfrm>
            <a:custGeom>
              <a:avLst/>
              <a:gdLst/>
              <a:ahLst/>
              <a:cxnLst/>
              <a:rect l="l" t="t" r="r" b="b"/>
              <a:pathLst>
                <a:path w="3237" h="900" extrusionOk="0">
                  <a:moveTo>
                    <a:pt x="1439" y="0"/>
                  </a:moveTo>
                  <a:lnTo>
                    <a:pt x="1331" y="36"/>
                  </a:lnTo>
                  <a:lnTo>
                    <a:pt x="1187" y="36"/>
                  </a:lnTo>
                  <a:lnTo>
                    <a:pt x="899" y="108"/>
                  </a:lnTo>
                  <a:lnTo>
                    <a:pt x="612" y="252"/>
                  </a:lnTo>
                  <a:lnTo>
                    <a:pt x="396" y="360"/>
                  </a:lnTo>
                  <a:lnTo>
                    <a:pt x="180" y="504"/>
                  </a:lnTo>
                  <a:lnTo>
                    <a:pt x="1" y="648"/>
                  </a:lnTo>
                  <a:lnTo>
                    <a:pt x="144" y="791"/>
                  </a:lnTo>
                  <a:lnTo>
                    <a:pt x="252" y="899"/>
                  </a:lnTo>
                  <a:lnTo>
                    <a:pt x="540" y="648"/>
                  </a:lnTo>
                  <a:lnTo>
                    <a:pt x="864" y="468"/>
                  </a:lnTo>
                  <a:lnTo>
                    <a:pt x="1223" y="360"/>
                  </a:lnTo>
                  <a:lnTo>
                    <a:pt x="1619" y="324"/>
                  </a:lnTo>
                  <a:lnTo>
                    <a:pt x="2014" y="360"/>
                  </a:lnTo>
                  <a:lnTo>
                    <a:pt x="2374" y="468"/>
                  </a:lnTo>
                  <a:lnTo>
                    <a:pt x="2697" y="648"/>
                  </a:lnTo>
                  <a:lnTo>
                    <a:pt x="3021" y="899"/>
                  </a:lnTo>
                  <a:lnTo>
                    <a:pt x="3057" y="827"/>
                  </a:lnTo>
                  <a:lnTo>
                    <a:pt x="3093" y="791"/>
                  </a:lnTo>
                  <a:lnTo>
                    <a:pt x="3237" y="648"/>
                  </a:lnTo>
                  <a:lnTo>
                    <a:pt x="3201" y="648"/>
                  </a:lnTo>
                  <a:lnTo>
                    <a:pt x="3057" y="540"/>
                  </a:lnTo>
                  <a:lnTo>
                    <a:pt x="2733" y="288"/>
                  </a:lnTo>
                  <a:lnTo>
                    <a:pt x="2374" y="144"/>
                  </a:lnTo>
                  <a:lnTo>
                    <a:pt x="2122" y="72"/>
                  </a:lnTo>
                  <a:lnTo>
                    <a:pt x="1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1"/>
            <p:cNvSpPr/>
            <p:nvPr/>
          </p:nvSpPr>
          <p:spPr>
            <a:xfrm>
              <a:off x="3119650" y="651600"/>
              <a:ext cx="57550" cy="17100"/>
            </a:xfrm>
            <a:custGeom>
              <a:avLst/>
              <a:gdLst/>
              <a:ahLst/>
              <a:cxnLst/>
              <a:rect l="l" t="t" r="r" b="b"/>
              <a:pathLst>
                <a:path w="2302" h="684" extrusionOk="0">
                  <a:moveTo>
                    <a:pt x="1151" y="1"/>
                  </a:moveTo>
                  <a:lnTo>
                    <a:pt x="827" y="37"/>
                  </a:lnTo>
                  <a:lnTo>
                    <a:pt x="539" y="109"/>
                  </a:lnTo>
                  <a:lnTo>
                    <a:pt x="252" y="252"/>
                  </a:lnTo>
                  <a:lnTo>
                    <a:pt x="0" y="468"/>
                  </a:lnTo>
                  <a:lnTo>
                    <a:pt x="216" y="684"/>
                  </a:lnTo>
                  <a:lnTo>
                    <a:pt x="431" y="540"/>
                  </a:lnTo>
                  <a:lnTo>
                    <a:pt x="647" y="396"/>
                  </a:lnTo>
                  <a:lnTo>
                    <a:pt x="899" y="324"/>
                  </a:lnTo>
                  <a:lnTo>
                    <a:pt x="1402" y="324"/>
                  </a:lnTo>
                  <a:lnTo>
                    <a:pt x="1654" y="396"/>
                  </a:lnTo>
                  <a:lnTo>
                    <a:pt x="1870" y="540"/>
                  </a:lnTo>
                  <a:lnTo>
                    <a:pt x="2085" y="684"/>
                  </a:lnTo>
                  <a:lnTo>
                    <a:pt x="2301" y="468"/>
                  </a:lnTo>
                  <a:lnTo>
                    <a:pt x="2049" y="252"/>
                  </a:lnTo>
                  <a:lnTo>
                    <a:pt x="1762" y="109"/>
                  </a:lnTo>
                  <a:lnTo>
                    <a:pt x="14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1"/>
            <p:cNvSpPr/>
            <p:nvPr/>
          </p:nvSpPr>
          <p:spPr>
            <a:xfrm>
              <a:off x="3130425" y="666875"/>
              <a:ext cx="35975" cy="13525"/>
            </a:xfrm>
            <a:custGeom>
              <a:avLst/>
              <a:gdLst/>
              <a:ahLst/>
              <a:cxnLst/>
              <a:rect l="l" t="t" r="r" b="b"/>
              <a:pathLst>
                <a:path w="1439" h="541" extrusionOk="0">
                  <a:moveTo>
                    <a:pt x="684" y="1"/>
                  </a:moveTo>
                  <a:lnTo>
                    <a:pt x="504" y="37"/>
                  </a:lnTo>
                  <a:lnTo>
                    <a:pt x="324" y="73"/>
                  </a:lnTo>
                  <a:lnTo>
                    <a:pt x="144" y="181"/>
                  </a:lnTo>
                  <a:lnTo>
                    <a:pt x="0" y="324"/>
                  </a:lnTo>
                  <a:lnTo>
                    <a:pt x="216" y="540"/>
                  </a:lnTo>
                  <a:lnTo>
                    <a:pt x="324" y="468"/>
                  </a:lnTo>
                  <a:lnTo>
                    <a:pt x="432" y="396"/>
                  </a:lnTo>
                  <a:lnTo>
                    <a:pt x="576" y="360"/>
                  </a:lnTo>
                  <a:lnTo>
                    <a:pt x="720" y="324"/>
                  </a:lnTo>
                  <a:lnTo>
                    <a:pt x="827" y="360"/>
                  </a:lnTo>
                  <a:lnTo>
                    <a:pt x="971" y="396"/>
                  </a:lnTo>
                  <a:lnTo>
                    <a:pt x="1079" y="468"/>
                  </a:lnTo>
                  <a:lnTo>
                    <a:pt x="1187" y="540"/>
                  </a:lnTo>
                  <a:lnTo>
                    <a:pt x="1439" y="324"/>
                  </a:lnTo>
                  <a:lnTo>
                    <a:pt x="1367" y="253"/>
                  </a:lnTo>
                  <a:lnTo>
                    <a:pt x="1223" y="145"/>
                  </a:lnTo>
                  <a:lnTo>
                    <a:pt x="1043" y="73"/>
                  </a:lnTo>
                  <a:lnTo>
                    <a:pt x="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1"/>
            <p:cNvSpPr/>
            <p:nvPr/>
          </p:nvSpPr>
          <p:spPr>
            <a:xfrm>
              <a:off x="3143000" y="681275"/>
              <a:ext cx="10825" cy="9900"/>
            </a:xfrm>
            <a:custGeom>
              <a:avLst/>
              <a:gdLst/>
              <a:ahLst/>
              <a:cxnLst/>
              <a:rect l="l" t="t" r="r" b="b"/>
              <a:pathLst>
                <a:path w="433" h="396" extrusionOk="0">
                  <a:moveTo>
                    <a:pt x="73" y="0"/>
                  </a:moveTo>
                  <a:lnTo>
                    <a:pt x="37" y="72"/>
                  </a:lnTo>
                  <a:lnTo>
                    <a:pt x="1" y="144"/>
                  </a:lnTo>
                  <a:lnTo>
                    <a:pt x="1" y="216"/>
                  </a:lnTo>
                  <a:lnTo>
                    <a:pt x="1" y="288"/>
                  </a:lnTo>
                  <a:lnTo>
                    <a:pt x="73" y="360"/>
                  </a:lnTo>
                  <a:lnTo>
                    <a:pt x="145" y="396"/>
                  </a:lnTo>
                  <a:lnTo>
                    <a:pt x="217" y="396"/>
                  </a:lnTo>
                  <a:lnTo>
                    <a:pt x="289" y="360"/>
                  </a:lnTo>
                  <a:lnTo>
                    <a:pt x="360" y="324"/>
                  </a:lnTo>
                  <a:lnTo>
                    <a:pt x="396" y="252"/>
                  </a:lnTo>
                  <a:lnTo>
                    <a:pt x="432" y="180"/>
                  </a:lnTo>
                  <a:lnTo>
                    <a:pt x="396" y="108"/>
                  </a:lnTo>
                  <a:lnTo>
                    <a:pt x="360" y="36"/>
                  </a:lnTo>
                  <a:lnTo>
                    <a:pt x="2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1"/>
            <p:cNvSpPr/>
            <p:nvPr/>
          </p:nvSpPr>
          <p:spPr>
            <a:xfrm>
              <a:off x="2837375" y="648000"/>
              <a:ext cx="30600" cy="29700"/>
            </a:xfrm>
            <a:custGeom>
              <a:avLst/>
              <a:gdLst/>
              <a:ahLst/>
              <a:cxnLst/>
              <a:rect l="l" t="t" r="r" b="b"/>
              <a:pathLst>
                <a:path w="1224" h="1188" extrusionOk="0">
                  <a:moveTo>
                    <a:pt x="504" y="1"/>
                  </a:moveTo>
                  <a:lnTo>
                    <a:pt x="396" y="37"/>
                  </a:lnTo>
                  <a:lnTo>
                    <a:pt x="289" y="109"/>
                  </a:lnTo>
                  <a:lnTo>
                    <a:pt x="181" y="181"/>
                  </a:lnTo>
                  <a:lnTo>
                    <a:pt x="109" y="253"/>
                  </a:lnTo>
                  <a:lnTo>
                    <a:pt x="73" y="360"/>
                  </a:lnTo>
                  <a:lnTo>
                    <a:pt x="37" y="468"/>
                  </a:lnTo>
                  <a:lnTo>
                    <a:pt x="1" y="612"/>
                  </a:lnTo>
                  <a:lnTo>
                    <a:pt x="37" y="720"/>
                  </a:lnTo>
                  <a:lnTo>
                    <a:pt x="73" y="828"/>
                  </a:lnTo>
                  <a:lnTo>
                    <a:pt x="109" y="936"/>
                  </a:lnTo>
                  <a:lnTo>
                    <a:pt x="181" y="1008"/>
                  </a:lnTo>
                  <a:lnTo>
                    <a:pt x="289" y="1079"/>
                  </a:lnTo>
                  <a:lnTo>
                    <a:pt x="396" y="1151"/>
                  </a:lnTo>
                  <a:lnTo>
                    <a:pt x="504" y="1187"/>
                  </a:lnTo>
                  <a:lnTo>
                    <a:pt x="720" y="1187"/>
                  </a:lnTo>
                  <a:lnTo>
                    <a:pt x="828" y="1151"/>
                  </a:lnTo>
                  <a:lnTo>
                    <a:pt x="936" y="1079"/>
                  </a:lnTo>
                  <a:lnTo>
                    <a:pt x="1044" y="1008"/>
                  </a:lnTo>
                  <a:lnTo>
                    <a:pt x="1116" y="936"/>
                  </a:lnTo>
                  <a:lnTo>
                    <a:pt x="1152" y="828"/>
                  </a:lnTo>
                  <a:lnTo>
                    <a:pt x="1187" y="720"/>
                  </a:lnTo>
                  <a:lnTo>
                    <a:pt x="1223" y="612"/>
                  </a:lnTo>
                  <a:lnTo>
                    <a:pt x="1187" y="468"/>
                  </a:lnTo>
                  <a:lnTo>
                    <a:pt x="1152" y="360"/>
                  </a:lnTo>
                  <a:lnTo>
                    <a:pt x="1116" y="253"/>
                  </a:lnTo>
                  <a:lnTo>
                    <a:pt x="1044"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1"/>
            <p:cNvSpPr/>
            <p:nvPr/>
          </p:nvSpPr>
          <p:spPr>
            <a:xfrm>
              <a:off x="2884125" y="648000"/>
              <a:ext cx="30600" cy="29700"/>
            </a:xfrm>
            <a:custGeom>
              <a:avLst/>
              <a:gdLst/>
              <a:ahLst/>
              <a:cxnLst/>
              <a:rect l="l" t="t" r="r" b="b"/>
              <a:pathLst>
                <a:path w="1224" h="1188" extrusionOk="0">
                  <a:moveTo>
                    <a:pt x="504" y="1"/>
                  </a:moveTo>
                  <a:lnTo>
                    <a:pt x="396" y="37"/>
                  </a:lnTo>
                  <a:lnTo>
                    <a:pt x="288" y="109"/>
                  </a:lnTo>
                  <a:lnTo>
                    <a:pt x="180" y="181"/>
                  </a:lnTo>
                  <a:lnTo>
                    <a:pt x="108" y="253"/>
                  </a:lnTo>
                  <a:lnTo>
                    <a:pt x="73" y="360"/>
                  </a:lnTo>
                  <a:lnTo>
                    <a:pt x="37" y="468"/>
                  </a:lnTo>
                  <a:lnTo>
                    <a:pt x="1" y="612"/>
                  </a:lnTo>
                  <a:lnTo>
                    <a:pt x="37" y="720"/>
                  </a:lnTo>
                  <a:lnTo>
                    <a:pt x="73" y="828"/>
                  </a:lnTo>
                  <a:lnTo>
                    <a:pt x="108" y="936"/>
                  </a:lnTo>
                  <a:lnTo>
                    <a:pt x="180" y="1008"/>
                  </a:lnTo>
                  <a:lnTo>
                    <a:pt x="288" y="1079"/>
                  </a:lnTo>
                  <a:lnTo>
                    <a:pt x="396" y="1151"/>
                  </a:lnTo>
                  <a:lnTo>
                    <a:pt x="504" y="1187"/>
                  </a:lnTo>
                  <a:lnTo>
                    <a:pt x="720" y="1187"/>
                  </a:lnTo>
                  <a:lnTo>
                    <a:pt x="828"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a:off x="2930875" y="648000"/>
              <a:ext cx="30575" cy="29700"/>
            </a:xfrm>
            <a:custGeom>
              <a:avLst/>
              <a:gdLst/>
              <a:ahLst/>
              <a:cxnLst/>
              <a:rect l="l" t="t" r="r" b="b"/>
              <a:pathLst>
                <a:path w="1223" h="1188" extrusionOk="0">
                  <a:moveTo>
                    <a:pt x="504" y="1"/>
                  </a:moveTo>
                  <a:lnTo>
                    <a:pt x="396"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504" y="1187"/>
                  </a:lnTo>
                  <a:lnTo>
                    <a:pt x="719" y="1187"/>
                  </a:lnTo>
                  <a:lnTo>
                    <a:pt x="827" y="1151"/>
                  </a:lnTo>
                  <a:lnTo>
                    <a:pt x="935" y="1079"/>
                  </a:lnTo>
                  <a:lnTo>
                    <a:pt x="1043" y="1008"/>
                  </a:lnTo>
                  <a:lnTo>
                    <a:pt x="1115" y="936"/>
                  </a:lnTo>
                  <a:lnTo>
                    <a:pt x="1151" y="828"/>
                  </a:lnTo>
                  <a:lnTo>
                    <a:pt x="1187" y="720"/>
                  </a:lnTo>
                  <a:lnTo>
                    <a:pt x="1223"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p:nvPr/>
          </p:nvSpPr>
          <p:spPr>
            <a:xfrm>
              <a:off x="2977625" y="648000"/>
              <a:ext cx="29675" cy="29700"/>
            </a:xfrm>
            <a:custGeom>
              <a:avLst/>
              <a:gdLst/>
              <a:ahLst/>
              <a:cxnLst/>
              <a:rect l="l" t="t" r="r" b="b"/>
              <a:pathLst>
                <a:path w="1187" h="1188" extrusionOk="0">
                  <a:moveTo>
                    <a:pt x="503" y="1"/>
                  </a:moveTo>
                  <a:lnTo>
                    <a:pt x="360" y="37"/>
                  </a:lnTo>
                  <a:lnTo>
                    <a:pt x="288" y="109"/>
                  </a:lnTo>
                  <a:lnTo>
                    <a:pt x="180" y="181"/>
                  </a:lnTo>
                  <a:lnTo>
                    <a:pt x="108" y="253"/>
                  </a:lnTo>
                  <a:lnTo>
                    <a:pt x="72" y="360"/>
                  </a:lnTo>
                  <a:lnTo>
                    <a:pt x="36" y="468"/>
                  </a:lnTo>
                  <a:lnTo>
                    <a:pt x="0" y="612"/>
                  </a:lnTo>
                  <a:lnTo>
                    <a:pt x="36" y="720"/>
                  </a:lnTo>
                  <a:lnTo>
                    <a:pt x="72" y="828"/>
                  </a:lnTo>
                  <a:lnTo>
                    <a:pt x="108" y="936"/>
                  </a:lnTo>
                  <a:lnTo>
                    <a:pt x="180" y="1008"/>
                  </a:lnTo>
                  <a:lnTo>
                    <a:pt x="288" y="1079"/>
                  </a:lnTo>
                  <a:lnTo>
                    <a:pt x="360" y="1151"/>
                  </a:lnTo>
                  <a:lnTo>
                    <a:pt x="467" y="1187"/>
                  </a:lnTo>
                  <a:lnTo>
                    <a:pt x="719" y="1187"/>
                  </a:lnTo>
                  <a:lnTo>
                    <a:pt x="827" y="1151"/>
                  </a:lnTo>
                  <a:lnTo>
                    <a:pt x="935" y="1079"/>
                  </a:lnTo>
                  <a:lnTo>
                    <a:pt x="1043" y="1008"/>
                  </a:lnTo>
                  <a:lnTo>
                    <a:pt x="1115" y="936"/>
                  </a:lnTo>
                  <a:lnTo>
                    <a:pt x="1151" y="828"/>
                  </a:lnTo>
                  <a:lnTo>
                    <a:pt x="1187" y="720"/>
                  </a:lnTo>
                  <a:lnTo>
                    <a:pt x="1187" y="612"/>
                  </a:lnTo>
                  <a:lnTo>
                    <a:pt x="1187" y="468"/>
                  </a:lnTo>
                  <a:lnTo>
                    <a:pt x="1151" y="360"/>
                  </a:lnTo>
                  <a:lnTo>
                    <a:pt x="1115" y="253"/>
                  </a:lnTo>
                  <a:lnTo>
                    <a:pt x="1043" y="181"/>
                  </a:lnTo>
                  <a:lnTo>
                    <a:pt x="935" y="109"/>
                  </a:lnTo>
                  <a:lnTo>
                    <a:pt x="827" y="37"/>
                  </a:lnTo>
                  <a:lnTo>
                    <a:pt x="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1"/>
            <p:cNvSpPr/>
            <p:nvPr/>
          </p:nvSpPr>
          <p:spPr>
            <a:xfrm>
              <a:off x="3024350" y="648000"/>
              <a:ext cx="29700" cy="29700"/>
            </a:xfrm>
            <a:custGeom>
              <a:avLst/>
              <a:gdLst/>
              <a:ahLst/>
              <a:cxnLst/>
              <a:rect l="l" t="t" r="r" b="b"/>
              <a:pathLst>
                <a:path w="1188" h="1188" extrusionOk="0">
                  <a:moveTo>
                    <a:pt x="468" y="1"/>
                  </a:moveTo>
                  <a:lnTo>
                    <a:pt x="360" y="37"/>
                  </a:lnTo>
                  <a:lnTo>
                    <a:pt x="288" y="109"/>
                  </a:lnTo>
                  <a:lnTo>
                    <a:pt x="180" y="181"/>
                  </a:lnTo>
                  <a:lnTo>
                    <a:pt x="109" y="253"/>
                  </a:lnTo>
                  <a:lnTo>
                    <a:pt x="73" y="360"/>
                  </a:lnTo>
                  <a:lnTo>
                    <a:pt x="37" y="468"/>
                  </a:lnTo>
                  <a:lnTo>
                    <a:pt x="1" y="612"/>
                  </a:lnTo>
                  <a:lnTo>
                    <a:pt x="37" y="720"/>
                  </a:lnTo>
                  <a:lnTo>
                    <a:pt x="73" y="828"/>
                  </a:lnTo>
                  <a:lnTo>
                    <a:pt x="109" y="936"/>
                  </a:lnTo>
                  <a:lnTo>
                    <a:pt x="180" y="1008"/>
                  </a:lnTo>
                  <a:lnTo>
                    <a:pt x="288" y="1079"/>
                  </a:lnTo>
                  <a:lnTo>
                    <a:pt x="360" y="1151"/>
                  </a:lnTo>
                  <a:lnTo>
                    <a:pt x="468" y="1187"/>
                  </a:lnTo>
                  <a:lnTo>
                    <a:pt x="720" y="1187"/>
                  </a:lnTo>
                  <a:lnTo>
                    <a:pt x="828" y="1151"/>
                  </a:lnTo>
                  <a:lnTo>
                    <a:pt x="936" y="1079"/>
                  </a:lnTo>
                  <a:lnTo>
                    <a:pt x="1007" y="1008"/>
                  </a:lnTo>
                  <a:lnTo>
                    <a:pt x="1115" y="936"/>
                  </a:lnTo>
                  <a:lnTo>
                    <a:pt x="1151" y="828"/>
                  </a:lnTo>
                  <a:lnTo>
                    <a:pt x="1187" y="720"/>
                  </a:lnTo>
                  <a:lnTo>
                    <a:pt x="1187" y="612"/>
                  </a:lnTo>
                  <a:lnTo>
                    <a:pt x="1187" y="468"/>
                  </a:lnTo>
                  <a:lnTo>
                    <a:pt x="1151" y="360"/>
                  </a:lnTo>
                  <a:lnTo>
                    <a:pt x="1115" y="253"/>
                  </a:lnTo>
                  <a:lnTo>
                    <a:pt x="1007" y="181"/>
                  </a:lnTo>
                  <a:lnTo>
                    <a:pt x="936" y="109"/>
                  </a:lnTo>
                  <a:lnTo>
                    <a:pt x="828" y="37"/>
                  </a:lnTo>
                  <a:lnTo>
                    <a:pt x="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1"/>
            <p:cNvSpPr/>
            <p:nvPr/>
          </p:nvSpPr>
          <p:spPr>
            <a:xfrm>
              <a:off x="4639675" y="639025"/>
              <a:ext cx="121375" cy="56650"/>
            </a:xfrm>
            <a:custGeom>
              <a:avLst/>
              <a:gdLst/>
              <a:ahLst/>
              <a:cxnLst/>
              <a:rect l="l" t="t" r="r" b="b"/>
              <a:pathLst>
                <a:path w="4855" h="2266" extrusionOk="0">
                  <a:moveTo>
                    <a:pt x="4602" y="252"/>
                  </a:moveTo>
                  <a:lnTo>
                    <a:pt x="4602" y="2014"/>
                  </a:lnTo>
                  <a:lnTo>
                    <a:pt x="252" y="2014"/>
                  </a:lnTo>
                  <a:lnTo>
                    <a:pt x="288" y="252"/>
                  </a:lnTo>
                  <a:close/>
                  <a:moveTo>
                    <a:pt x="0" y="0"/>
                  </a:moveTo>
                  <a:lnTo>
                    <a:pt x="0" y="2265"/>
                  </a:lnTo>
                  <a:lnTo>
                    <a:pt x="4854" y="2265"/>
                  </a:lnTo>
                  <a:lnTo>
                    <a:pt x="4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1"/>
            <p:cNvSpPr/>
            <p:nvPr/>
          </p:nvSpPr>
          <p:spPr>
            <a:xfrm>
              <a:off x="4650450" y="648900"/>
              <a:ext cx="77325" cy="36875"/>
            </a:xfrm>
            <a:custGeom>
              <a:avLst/>
              <a:gdLst/>
              <a:ahLst/>
              <a:cxnLst/>
              <a:rect l="l" t="t" r="r" b="b"/>
              <a:pathLst>
                <a:path w="3093" h="1475" extrusionOk="0">
                  <a:moveTo>
                    <a:pt x="1" y="1"/>
                  </a:moveTo>
                  <a:lnTo>
                    <a:pt x="1" y="1475"/>
                  </a:lnTo>
                  <a:lnTo>
                    <a:pt x="3093" y="1475"/>
                  </a:lnTo>
                  <a:lnTo>
                    <a:pt x="3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1"/>
            <p:cNvSpPr/>
            <p:nvPr/>
          </p:nvSpPr>
          <p:spPr>
            <a:xfrm>
              <a:off x="4761025" y="652500"/>
              <a:ext cx="10800" cy="29700"/>
            </a:xfrm>
            <a:custGeom>
              <a:avLst/>
              <a:gdLst/>
              <a:ahLst/>
              <a:cxnLst/>
              <a:rect l="l" t="t" r="r" b="b"/>
              <a:pathLst>
                <a:path w="432" h="1188" extrusionOk="0">
                  <a:moveTo>
                    <a:pt x="0" y="1"/>
                  </a:moveTo>
                  <a:lnTo>
                    <a:pt x="0" y="1187"/>
                  </a:lnTo>
                  <a:lnTo>
                    <a:pt x="432" y="1187"/>
                  </a:lnTo>
                  <a:lnTo>
                    <a:pt x="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1"/>
            <p:cNvSpPr/>
            <p:nvPr/>
          </p:nvSpPr>
          <p:spPr>
            <a:xfrm>
              <a:off x="2877825" y="4668750"/>
              <a:ext cx="153750" cy="157350"/>
            </a:xfrm>
            <a:custGeom>
              <a:avLst/>
              <a:gdLst/>
              <a:ahLst/>
              <a:cxnLst/>
              <a:rect l="l" t="t" r="r" b="b"/>
              <a:pathLst>
                <a:path w="6150" h="6294" extrusionOk="0">
                  <a:moveTo>
                    <a:pt x="3093" y="1"/>
                  </a:moveTo>
                  <a:lnTo>
                    <a:pt x="1" y="3165"/>
                  </a:lnTo>
                  <a:lnTo>
                    <a:pt x="684" y="3165"/>
                  </a:lnTo>
                  <a:lnTo>
                    <a:pt x="684" y="6293"/>
                  </a:lnTo>
                  <a:lnTo>
                    <a:pt x="1943" y="6293"/>
                  </a:lnTo>
                  <a:lnTo>
                    <a:pt x="1943" y="4675"/>
                  </a:lnTo>
                  <a:lnTo>
                    <a:pt x="4208" y="4675"/>
                  </a:lnTo>
                  <a:lnTo>
                    <a:pt x="4208" y="6293"/>
                  </a:lnTo>
                  <a:lnTo>
                    <a:pt x="5466" y="6293"/>
                  </a:lnTo>
                  <a:lnTo>
                    <a:pt x="5466" y="3165"/>
                  </a:lnTo>
                  <a:lnTo>
                    <a:pt x="6149" y="3165"/>
                  </a:lnTo>
                  <a:lnTo>
                    <a:pt x="3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1"/>
            <p:cNvSpPr/>
            <p:nvPr/>
          </p:nvSpPr>
          <p:spPr>
            <a:xfrm>
              <a:off x="4556975" y="4668750"/>
              <a:ext cx="186100" cy="26100"/>
            </a:xfrm>
            <a:custGeom>
              <a:avLst/>
              <a:gdLst/>
              <a:ahLst/>
              <a:cxnLst/>
              <a:rect l="l" t="t" r="r" b="b"/>
              <a:pathLst>
                <a:path w="7444" h="1044" extrusionOk="0">
                  <a:moveTo>
                    <a:pt x="0" y="1"/>
                  </a:moveTo>
                  <a:lnTo>
                    <a:pt x="0" y="1044"/>
                  </a:lnTo>
                  <a:lnTo>
                    <a:pt x="7443" y="1044"/>
                  </a:lnTo>
                  <a:lnTo>
                    <a:pt x="7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1"/>
            <p:cNvSpPr/>
            <p:nvPr/>
          </p:nvSpPr>
          <p:spPr>
            <a:xfrm>
              <a:off x="4556975" y="4733475"/>
              <a:ext cx="186100" cy="27000"/>
            </a:xfrm>
            <a:custGeom>
              <a:avLst/>
              <a:gdLst/>
              <a:ahLst/>
              <a:cxnLst/>
              <a:rect l="l" t="t" r="r" b="b"/>
              <a:pathLst>
                <a:path w="7444" h="1080" extrusionOk="0">
                  <a:moveTo>
                    <a:pt x="0" y="1"/>
                  </a:moveTo>
                  <a:lnTo>
                    <a:pt x="0" y="1079"/>
                  </a:lnTo>
                  <a:lnTo>
                    <a:pt x="7443" y="1079"/>
                  </a:lnTo>
                  <a:lnTo>
                    <a:pt x="7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1"/>
            <p:cNvSpPr/>
            <p:nvPr/>
          </p:nvSpPr>
          <p:spPr>
            <a:xfrm>
              <a:off x="4556975" y="4799100"/>
              <a:ext cx="186100" cy="27000"/>
            </a:xfrm>
            <a:custGeom>
              <a:avLst/>
              <a:gdLst/>
              <a:ahLst/>
              <a:cxnLst/>
              <a:rect l="l" t="t" r="r" b="b"/>
              <a:pathLst>
                <a:path w="7444" h="1080" extrusionOk="0">
                  <a:moveTo>
                    <a:pt x="0" y="0"/>
                  </a:moveTo>
                  <a:lnTo>
                    <a:pt x="0" y="1079"/>
                  </a:lnTo>
                  <a:lnTo>
                    <a:pt x="7443" y="1079"/>
                  </a:lnTo>
                  <a:lnTo>
                    <a:pt x="7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1"/>
            <p:cNvSpPr/>
            <p:nvPr/>
          </p:nvSpPr>
          <p:spPr>
            <a:xfrm>
              <a:off x="2837375" y="1260150"/>
              <a:ext cx="249925" cy="249925"/>
            </a:xfrm>
            <a:custGeom>
              <a:avLst/>
              <a:gdLst/>
              <a:ahLst/>
              <a:cxnLst/>
              <a:rect l="l" t="t" r="r" b="b"/>
              <a:pathLst>
                <a:path w="9997" h="9997" extrusionOk="0">
                  <a:moveTo>
                    <a:pt x="4819" y="1"/>
                  </a:moveTo>
                  <a:lnTo>
                    <a:pt x="4316" y="37"/>
                  </a:lnTo>
                  <a:lnTo>
                    <a:pt x="3812" y="144"/>
                  </a:lnTo>
                  <a:lnTo>
                    <a:pt x="3309" y="288"/>
                  </a:lnTo>
                  <a:lnTo>
                    <a:pt x="2841" y="468"/>
                  </a:lnTo>
                  <a:lnTo>
                    <a:pt x="2410" y="720"/>
                  </a:lnTo>
                  <a:lnTo>
                    <a:pt x="2014" y="1007"/>
                  </a:lnTo>
                  <a:lnTo>
                    <a:pt x="1655" y="1295"/>
                  </a:lnTo>
                  <a:lnTo>
                    <a:pt x="1295" y="1655"/>
                  </a:lnTo>
                  <a:lnTo>
                    <a:pt x="1008" y="2014"/>
                  </a:lnTo>
                  <a:lnTo>
                    <a:pt x="720" y="2410"/>
                  </a:lnTo>
                  <a:lnTo>
                    <a:pt x="504" y="2841"/>
                  </a:lnTo>
                  <a:lnTo>
                    <a:pt x="325" y="3273"/>
                  </a:lnTo>
                  <a:lnTo>
                    <a:pt x="181" y="3740"/>
                  </a:lnTo>
                  <a:lnTo>
                    <a:pt x="73" y="4207"/>
                  </a:lnTo>
                  <a:lnTo>
                    <a:pt x="1" y="4711"/>
                  </a:lnTo>
                  <a:lnTo>
                    <a:pt x="1" y="5178"/>
                  </a:lnTo>
                  <a:lnTo>
                    <a:pt x="37" y="5682"/>
                  </a:lnTo>
                  <a:lnTo>
                    <a:pt x="145" y="6185"/>
                  </a:lnTo>
                  <a:lnTo>
                    <a:pt x="289" y="6688"/>
                  </a:lnTo>
                  <a:lnTo>
                    <a:pt x="468" y="7156"/>
                  </a:lnTo>
                  <a:lnTo>
                    <a:pt x="720" y="7587"/>
                  </a:lnTo>
                  <a:lnTo>
                    <a:pt x="1008" y="7983"/>
                  </a:lnTo>
                  <a:lnTo>
                    <a:pt x="1295" y="8378"/>
                  </a:lnTo>
                  <a:lnTo>
                    <a:pt x="1655" y="8702"/>
                  </a:lnTo>
                  <a:lnTo>
                    <a:pt x="2014" y="9026"/>
                  </a:lnTo>
                  <a:lnTo>
                    <a:pt x="2410" y="9277"/>
                  </a:lnTo>
                  <a:lnTo>
                    <a:pt x="2841" y="9529"/>
                  </a:lnTo>
                  <a:lnTo>
                    <a:pt x="3273" y="9709"/>
                  </a:lnTo>
                  <a:lnTo>
                    <a:pt x="3740" y="9853"/>
                  </a:lnTo>
                  <a:lnTo>
                    <a:pt x="4208" y="9960"/>
                  </a:lnTo>
                  <a:lnTo>
                    <a:pt x="4711" y="9996"/>
                  </a:lnTo>
                  <a:lnTo>
                    <a:pt x="5179" y="9996"/>
                  </a:lnTo>
                  <a:lnTo>
                    <a:pt x="5682" y="9960"/>
                  </a:lnTo>
                  <a:lnTo>
                    <a:pt x="6185" y="9853"/>
                  </a:lnTo>
                  <a:lnTo>
                    <a:pt x="6581" y="9745"/>
                  </a:lnTo>
                  <a:lnTo>
                    <a:pt x="6940" y="9601"/>
                  </a:lnTo>
                  <a:lnTo>
                    <a:pt x="7300" y="9457"/>
                  </a:lnTo>
                  <a:lnTo>
                    <a:pt x="7624" y="9241"/>
                  </a:lnTo>
                  <a:lnTo>
                    <a:pt x="7983" y="9026"/>
                  </a:lnTo>
                  <a:lnTo>
                    <a:pt x="8271" y="8774"/>
                  </a:lnTo>
                  <a:lnTo>
                    <a:pt x="8558" y="8522"/>
                  </a:lnTo>
                  <a:lnTo>
                    <a:pt x="8846" y="8235"/>
                  </a:lnTo>
                  <a:lnTo>
                    <a:pt x="9062" y="7911"/>
                  </a:lnTo>
                  <a:lnTo>
                    <a:pt x="9278" y="7587"/>
                  </a:lnTo>
                  <a:lnTo>
                    <a:pt x="9457" y="7264"/>
                  </a:lnTo>
                  <a:lnTo>
                    <a:pt x="9637" y="6904"/>
                  </a:lnTo>
                  <a:lnTo>
                    <a:pt x="9781" y="6545"/>
                  </a:lnTo>
                  <a:lnTo>
                    <a:pt x="9853" y="6149"/>
                  </a:lnTo>
                  <a:lnTo>
                    <a:pt x="9961" y="5790"/>
                  </a:lnTo>
                  <a:lnTo>
                    <a:pt x="9997" y="5394"/>
                  </a:lnTo>
                  <a:lnTo>
                    <a:pt x="9997" y="4999"/>
                  </a:lnTo>
                  <a:lnTo>
                    <a:pt x="9997" y="4603"/>
                  </a:lnTo>
                  <a:lnTo>
                    <a:pt x="9925" y="4207"/>
                  </a:lnTo>
                  <a:lnTo>
                    <a:pt x="9853" y="3812"/>
                  </a:lnTo>
                  <a:lnTo>
                    <a:pt x="9709" y="3309"/>
                  </a:lnTo>
                  <a:lnTo>
                    <a:pt x="9529" y="2841"/>
                  </a:lnTo>
                  <a:lnTo>
                    <a:pt x="9278" y="2410"/>
                  </a:lnTo>
                  <a:lnTo>
                    <a:pt x="9026" y="2014"/>
                  </a:lnTo>
                  <a:lnTo>
                    <a:pt x="8702" y="1655"/>
                  </a:lnTo>
                  <a:lnTo>
                    <a:pt x="8379" y="1295"/>
                  </a:lnTo>
                  <a:lnTo>
                    <a:pt x="7983" y="1007"/>
                  </a:lnTo>
                  <a:lnTo>
                    <a:pt x="7588" y="720"/>
                  </a:lnTo>
                  <a:lnTo>
                    <a:pt x="7156" y="504"/>
                  </a:lnTo>
                  <a:lnTo>
                    <a:pt x="6725" y="324"/>
                  </a:lnTo>
                  <a:lnTo>
                    <a:pt x="6257" y="180"/>
                  </a:lnTo>
                  <a:lnTo>
                    <a:pt x="5790" y="73"/>
                  </a:lnTo>
                  <a:lnTo>
                    <a:pt x="532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1"/>
            <p:cNvSpPr/>
            <p:nvPr/>
          </p:nvSpPr>
          <p:spPr>
            <a:xfrm>
              <a:off x="2837375" y="1260150"/>
              <a:ext cx="249925" cy="249925"/>
            </a:xfrm>
            <a:custGeom>
              <a:avLst/>
              <a:gdLst/>
              <a:ahLst/>
              <a:cxnLst/>
              <a:rect l="l" t="t" r="r" b="b"/>
              <a:pathLst>
                <a:path w="9997" h="9997" fill="none" extrusionOk="0">
                  <a:moveTo>
                    <a:pt x="7624" y="9241"/>
                  </a:moveTo>
                  <a:lnTo>
                    <a:pt x="7624" y="9241"/>
                  </a:lnTo>
                  <a:lnTo>
                    <a:pt x="7300" y="9457"/>
                  </a:lnTo>
                  <a:lnTo>
                    <a:pt x="6940" y="9601"/>
                  </a:lnTo>
                  <a:lnTo>
                    <a:pt x="6581" y="9745"/>
                  </a:lnTo>
                  <a:lnTo>
                    <a:pt x="6185" y="9853"/>
                  </a:lnTo>
                  <a:lnTo>
                    <a:pt x="6185" y="9853"/>
                  </a:lnTo>
                  <a:lnTo>
                    <a:pt x="5682" y="9960"/>
                  </a:lnTo>
                  <a:lnTo>
                    <a:pt x="5179" y="9996"/>
                  </a:lnTo>
                  <a:lnTo>
                    <a:pt x="4711" y="9996"/>
                  </a:lnTo>
                  <a:lnTo>
                    <a:pt x="4208" y="9960"/>
                  </a:lnTo>
                  <a:lnTo>
                    <a:pt x="3740" y="9853"/>
                  </a:lnTo>
                  <a:lnTo>
                    <a:pt x="3273" y="9709"/>
                  </a:lnTo>
                  <a:lnTo>
                    <a:pt x="2841" y="9529"/>
                  </a:lnTo>
                  <a:lnTo>
                    <a:pt x="2410" y="9277"/>
                  </a:lnTo>
                  <a:lnTo>
                    <a:pt x="2014" y="9026"/>
                  </a:lnTo>
                  <a:lnTo>
                    <a:pt x="1655" y="8702"/>
                  </a:lnTo>
                  <a:lnTo>
                    <a:pt x="1295" y="8378"/>
                  </a:lnTo>
                  <a:lnTo>
                    <a:pt x="1008" y="7983"/>
                  </a:lnTo>
                  <a:lnTo>
                    <a:pt x="720" y="7587"/>
                  </a:lnTo>
                  <a:lnTo>
                    <a:pt x="468" y="7156"/>
                  </a:lnTo>
                  <a:lnTo>
                    <a:pt x="289" y="6688"/>
                  </a:lnTo>
                  <a:lnTo>
                    <a:pt x="145" y="6185"/>
                  </a:lnTo>
                  <a:lnTo>
                    <a:pt x="145" y="6185"/>
                  </a:lnTo>
                  <a:lnTo>
                    <a:pt x="37" y="5682"/>
                  </a:lnTo>
                  <a:lnTo>
                    <a:pt x="1" y="5178"/>
                  </a:lnTo>
                  <a:lnTo>
                    <a:pt x="1" y="4711"/>
                  </a:lnTo>
                  <a:lnTo>
                    <a:pt x="73" y="4207"/>
                  </a:lnTo>
                  <a:lnTo>
                    <a:pt x="181" y="3740"/>
                  </a:lnTo>
                  <a:lnTo>
                    <a:pt x="325" y="3273"/>
                  </a:lnTo>
                  <a:lnTo>
                    <a:pt x="504" y="2841"/>
                  </a:lnTo>
                  <a:lnTo>
                    <a:pt x="720" y="2410"/>
                  </a:lnTo>
                  <a:lnTo>
                    <a:pt x="1008" y="2014"/>
                  </a:lnTo>
                  <a:lnTo>
                    <a:pt x="1295" y="1655"/>
                  </a:lnTo>
                  <a:lnTo>
                    <a:pt x="1655" y="1295"/>
                  </a:lnTo>
                  <a:lnTo>
                    <a:pt x="2014" y="1007"/>
                  </a:lnTo>
                  <a:lnTo>
                    <a:pt x="2410" y="720"/>
                  </a:lnTo>
                  <a:lnTo>
                    <a:pt x="2841" y="468"/>
                  </a:lnTo>
                  <a:lnTo>
                    <a:pt x="3309" y="288"/>
                  </a:lnTo>
                  <a:lnTo>
                    <a:pt x="3812" y="144"/>
                  </a:lnTo>
                  <a:lnTo>
                    <a:pt x="3812" y="144"/>
                  </a:lnTo>
                  <a:lnTo>
                    <a:pt x="4316" y="37"/>
                  </a:lnTo>
                  <a:lnTo>
                    <a:pt x="4819" y="1"/>
                  </a:lnTo>
                  <a:lnTo>
                    <a:pt x="5322" y="1"/>
                  </a:lnTo>
                  <a:lnTo>
                    <a:pt x="5790" y="73"/>
                  </a:lnTo>
                  <a:lnTo>
                    <a:pt x="6257" y="180"/>
                  </a:lnTo>
                  <a:lnTo>
                    <a:pt x="6725" y="324"/>
                  </a:lnTo>
                  <a:lnTo>
                    <a:pt x="7156" y="504"/>
                  </a:lnTo>
                  <a:lnTo>
                    <a:pt x="7588" y="720"/>
                  </a:lnTo>
                  <a:lnTo>
                    <a:pt x="7983" y="1007"/>
                  </a:lnTo>
                  <a:lnTo>
                    <a:pt x="8379" y="1295"/>
                  </a:lnTo>
                  <a:lnTo>
                    <a:pt x="8702" y="1655"/>
                  </a:lnTo>
                  <a:lnTo>
                    <a:pt x="9026" y="2014"/>
                  </a:lnTo>
                  <a:lnTo>
                    <a:pt x="9278" y="2410"/>
                  </a:lnTo>
                  <a:lnTo>
                    <a:pt x="9529" y="2841"/>
                  </a:lnTo>
                  <a:lnTo>
                    <a:pt x="9709" y="3309"/>
                  </a:lnTo>
                  <a:lnTo>
                    <a:pt x="9853" y="3812"/>
                  </a:lnTo>
                  <a:lnTo>
                    <a:pt x="9853" y="3812"/>
                  </a:lnTo>
                  <a:lnTo>
                    <a:pt x="9925" y="4207"/>
                  </a:lnTo>
                  <a:lnTo>
                    <a:pt x="9997" y="4603"/>
                  </a:lnTo>
                  <a:lnTo>
                    <a:pt x="9997" y="4999"/>
                  </a:lnTo>
                  <a:lnTo>
                    <a:pt x="9997" y="5394"/>
                  </a:lnTo>
                  <a:lnTo>
                    <a:pt x="9961" y="5790"/>
                  </a:lnTo>
                  <a:lnTo>
                    <a:pt x="9853" y="6149"/>
                  </a:lnTo>
                  <a:lnTo>
                    <a:pt x="9781" y="6545"/>
                  </a:lnTo>
                  <a:lnTo>
                    <a:pt x="9637" y="6904"/>
                  </a:lnTo>
                  <a:lnTo>
                    <a:pt x="9457" y="7264"/>
                  </a:lnTo>
                  <a:lnTo>
                    <a:pt x="9278" y="7587"/>
                  </a:lnTo>
                  <a:lnTo>
                    <a:pt x="9062" y="7911"/>
                  </a:lnTo>
                  <a:lnTo>
                    <a:pt x="8846" y="8235"/>
                  </a:lnTo>
                  <a:lnTo>
                    <a:pt x="8558" y="8522"/>
                  </a:lnTo>
                  <a:lnTo>
                    <a:pt x="8271" y="8774"/>
                  </a:lnTo>
                  <a:lnTo>
                    <a:pt x="7983" y="9026"/>
                  </a:lnTo>
                  <a:lnTo>
                    <a:pt x="7624" y="9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1"/>
            <p:cNvSpPr/>
            <p:nvPr/>
          </p:nvSpPr>
          <p:spPr>
            <a:xfrm>
              <a:off x="2924575" y="1332975"/>
              <a:ext cx="76425" cy="76425"/>
            </a:xfrm>
            <a:custGeom>
              <a:avLst/>
              <a:gdLst/>
              <a:ahLst/>
              <a:cxnLst/>
              <a:rect l="l" t="t" r="r" b="b"/>
              <a:pathLst>
                <a:path w="3057" h="3057" extrusionOk="0">
                  <a:moveTo>
                    <a:pt x="1511" y="0"/>
                  </a:moveTo>
                  <a:lnTo>
                    <a:pt x="1223" y="36"/>
                  </a:lnTo>
                  <a:lnTo>
                    <a:pt x="935" y="144"/>
                  </a:lnTo>
                  <a:lnTo>
                    <a:pt x="684" y="252"/>
                  </a:lnTo>
                  <a:lnTo>
                    <a:pt x="432" y="468"/>
                  </a:lnTo>
                  <a:lnTo>
                    <a:pt x="252" y="683"/>
                  </a:lnTo>
                  <a:lnTo>
                    <a:pt x="108" y="935"/>
                  </a:lnTo>
                  <a:lnTo>
                    <a:pt x="37" y="1223"/>
                  </a:lnTo>
                  <a:lnTo>
                    <a:pt x="1" y="1546"/>
                  </a:lnTo>
                  <a:lnTo>
                    <a:pt x="37" y="1834"/>
                  </a:lnTo>
                  <a:lnTo>
                    <a:pt x="108" y="2121"/>
                  </a:lnTo>
                  <a:lnTo>
                    <a:pt x="252" y="2373"/>
                  </a:lnTo>
                  <a:lnTo>
                    <a:pt x="432" y="2589"/>
                  </a:lnTo>
                  <a:lnTo>
                    <a:pt x="684" y="2805"/>
                  </a:lnTo>
                  <a:lnTo>
                    <a:pt x="935" y="2912"/>
                  </a:lnTo>
                  <a:lnTo>
                    <a:pt x="1223" y="3020"/>
                  </a:lnTo>
                  <a:lnTo>
                    <a:pt x="1511" y="3056"/>
                  </a:lnTo>
                  <a:lnTo>
                    <a:pt x="1834" y="3020"/>
                  </a:lnTo>
                  <a:lnTo>
                    <a:pt x="2122" y="2912"/>
                  </a:lnTo>
                  <a:lnTo>
                    <a:pt x="2374" y="2805"/>
                  </a:lnTo>
                  <a:lnTo>
                    <a:pt x="2589" y="2589"/>
                  </a:lnTo>
                  <a:lnTo>
                    <a:pt x="2769" y="2373"/>
                  </a:lnTo>
                  <a:lnTo>
                    <a:pt x="2913" y="2121"/>
                  </a:lnTo>
                  <a:lnTo>
                    <a:pt x="3021" y="1834"/>
                  </a:lnTo>
                  <a:lnTo>
                    <a:pt x="3057" y="1546"/>
                  </a:lnTo>
                  <a:lnTo>
                    <a:pt x="3021" y="1223"/>
                  </a:lnTo>
                  <a:lnTo>
                    <a:pt x="2913" y="935"/>
                  </a:lnTo>
                  <a:lnTo>
                    <a:pt x="2769" y="683"/>
                  </a:lnTo>
                  <a:lnTo>
                    <a:pt x="2589" y="468"/>
                  </a:lnTo>
                  <a:lnTo>
                    <a:pt x="2374" y="252"/>
                  </a:lnTo>
                  <a:lnTo>
                    <a:pt x="2122" y="144"/>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1"/>
            <p:cNvSpPr/>
            <p:nvPr/>
          </p:nvSpPr>
          <p:spPr>
            <a:xfrm>
              <a:off x="2896725" y="1407575"/>
              <a:ext cx="131250" cy="102500"/>
            </a:xfrm>
            <a:custGeom>
              <a:avLst/>
              <a:gdLst/>
              <a:ahLst/>
              <a:cxnLst/>
              <a:rect l="l" t="t" r="r" b="b"/>
              <a:pathLst>
                <a:path w="5250" h="4100" extrusionOk="0">
                  <a:moveTo>
                    <a:pt x="2517" y="0"/>
                  </a:moveTo>
                  <a:lnTo>
                    <a:pt x="2265" y="36"/>
                  </a:lnTo>
                  <a:lnTo>
                    <a:pt x="2014" y="72"/>
                  </a:lnTo>
                  <a:lnTo>
                    <a:pt x="1762" y="144"/>
                  </a:lnTo>
                  <a:lnTo>
                    <a:pt x="1510" y="252"/>
                  </a:lnTo>
                  <a:lnTo>
                    <a:pt x="1294" y="360"/>
                  </a:lnTo>
                  <a:lnTo>
                    <a:pt x="1079" y="504"/>
                  </a:lnTo>
                  <a:lnTo>
                    <a:pt x="899" y="684"/>
                  </a:lnTo>
                  <a:lnTo>
                    <a:pt x="719" y="863"/>
                  </a:lnTo>
                  <a:lnTo>
                    <a:pt x="539" y="1043"/>
                  </a:lnTo>
                  <a:lnTo>
                    <a:pt x="396" y="1259"/>
                  </a:lnTo>
                  <a:lnTo>
                    <a:pt x="288" y="1475"/>
                  </a:lnTo>
                  <a:lnTo>
                    <a:pt x="180" y="1690"/>
                  </a:lnTo>
                  <a:lnTo>
                    <a:pt x="108" y="1942"/>
                  </a:lnTo>
                  <a:lnTo>
                    <a:pt x="36" y="2194"/>
                  </a:lnTo>
                  <a:lnTo>
                    <a:pt x="0" y="2481"/>
                  </a:lnTo>
                  <a:lnTo>
                    <a:pt x="0" y="2733"/>
                  </a:lnTo>
                  <a:lnTo>
                    <a:pt x="0" y="3344"/>
                  </a:lnTo>
                  <a:lnTo>
                    <a:pt x="467" y="3596"/>
                  </a:lnTo>
                  <a:lnTo>
                    <a:pt x="899" y="3812"/>
                  </a:lnTo>
                  <a:lnTo>
                    <a:pt x="1366" y="3956"/>
                  </a:lnTo>
                  <a:lnTo>
                    <a:pt x="1870" y="4063"/>
                  </a:lnTo>
                  <a:lnTo>
                    <a:pt x="2337" y="4099"/>
                  </a:lnTo>
                  <a:lnTo>
                    <a:pt x="2841" y="4099"/>
                  </a:lnTo>
                  <a:lnTo>
                    <a:pt x="3344" y="4063"/>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511"/>
                  </a:lnTo>
                  <a:lnTo>
                    <a:pt x="4890" y="1259"/>
                  </a:lnTo>
                  <a:lnTo>
                    <a:pt x="4746" y="1043"/>
                  </a:lnTo>
                  <a:lnTo>
                    <a:pt x="4602" y="863"/>
                  </a:lnTo>
                  <a:lnTo>
                    <a:pt x="4423" y="684"/>
                  </a:lnTo>
                  <a:lnTo>
                    <a:pt x="4207" y="540"/>
                  </a:lnTo>
                  <a:lnTo>
                    <a:pt x="4027" y="396"/>
                  </a:lnTo>
                  <a:lnTo>
                    <a:pt x="3775" y="252"/>
                  </a:lnTo>
                  <a:lnTo>
                    <a:pt x="3560" y="144"/>
                  </a:lnTo>
                  <a:lnTo>
                    <a:pt x="3308" y="72"/>
                  </a:lnTo>
                  <a:lnTo>
                    <a:pt x="3056" y="36"/>
                  </a:lnTo>
                  <a:lnTo>
                    <a:pt x="28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1"/>
            <p:cNvSpPr/>
            <p:nvPr/>
          </p:nvSpPr>
          <p:spPr>
            <a:xfrm>
              <a:off x="2896725" y="1407575"/>
              <a:ext cx="131250" cy="102500"/>
            </a:xfrm>
            <a:custGeom>
              <a:avLst/>
              <a:gdLst/>
              <a:ahLst/>
              <a:cxnLst/>
              <a:rect l="l" t="t" r="r" b="b"/>
              <a:pathLst>
                <a:path w="5250" h="4100" fill="none" extrusionOk="0">
                  <a:moveTo>
                    <a:pt x="5250" y="2733"/>
                  </a:moveTo>
                  <a:lnTo>
                    <a:pt x="5250" y="3344"/>
                  </a:lnTo>
                  <a:lnTo>
                    <a:pt x="5250" y="3344"/>
                  </a:lnTo>
                  <a:lnTo>
                    <a:pt x="4926" y="3560"/>
                  </a:lnTo>
                  <a:lnTo>
                    <a:pt x="4566" y="3704"/>
                  </a:lnTo>
                  <a:lnTo>
                    <a:pt x="4207" y="3848"/>
                  </a:lnTo>
                  <a:lnTo>
                    <a:pt x="3811" y="3956"/>
                  </a:lnTo>
                  <a:lnTo>
                    <a:pt x="3811" y="3956"/>
                  </a:lnTo>
                  <a:lnTo>
                    <a:pt x="3344" y="4063"/>
                  </a:lnTo>
                  <a:lnTo>
                    <a:pt x="2841" y="4099"/>
                  </a:lnTo>
                  <a:lnTo>
                    <a:pt x="2337" y="4099"/>
                  </a:lnTo>
                  <a:lnTo>
                    <a:pt x="1870" y="4063"/>
                  </a:lnTo>
                  <a:lnTo>
                    <a:pt x="1366" y="3956"/>
                  </a:lnTo>
                  <a:lnTo>
                    <a:pt x="899" y="3812"/>
                  </a:lnTo>
                  <a:lnTo>
                    <a:pt x="467" y="3596"/>
                  </a:lnTo>
                  <a:lnTo>
                    <a:pt x="0" y="3344"/>
                  </a:lnTo>
                  <a:lnTo>
                    <a:pt x="0" y="2733"/>
                  </a:lnTo>
                  <a:lnTo>
                    <a:pt x="0" y="2733"/>
                  </a:lnTo>
                  <a:lnTo>
                    <a:pt x="0" y="2481"/>
                  </a:lnTo>
                  <a:lnTo>
                    <a:pt x="36" y="2194"/>
                  </a:lnTo>
                  <a:lnTo>
                    <a:pt x="108" y="1942"/>
                  </a:lnTo>
                  <a:lnTo>
                    <a:pt x="180" y="1690"/>
                  </a:lnTo>
                  <a:lnTo>
                    <a:pt x="288" y="1475"/>
                  </a:lnTo>
                  <a:lnTo>
                    <a:pt x="396" y="1259"/>
                  </a:lnTo>
                  <a:lnTo>
                    <a:pt x="539" y="1043"/>
                  </a:lnTo>
                  <a:lnTo>
                    <a:pt x="719" y="863"/>
                  </a:lnTo>
                  <a:lnTo>
                    <a:pt x="899" y="684"/>
                  </a:lnTo>
                  <a:lnTo>
                    <a:pt x="1079" y="504"/>
                  </a:lnTo>
                  <a:lnTo>
                    <a:pt x="1294" y="360"/>
                  </a:lnTo>
                  <a:lnTo>
                    <a:pt x="1510" y="252"/>
                  </a:lnTo>
                  <a:lnTo>
                    <a:pt x="1762" y="144"/>
                  </a:lnTo>
                  <a:lnTo>
                    <a:pt x="2014" y="72"/>
                  </a:lnTo>
                  <a:lnTo>
                    <a:pt x="2265" y="36"/>
                  </a:lnTo>
                  <a:lnTo>
                    <a:pt x="2517" y="0"/>
                  </a:lnTo>
                  <a:lnTo>
                    <a:pt x="2517" y="0"/>
                  </a:lnTo>
                  <a:lnTo>
                    <a:pt x="2805" y="0"/>
                  </a:lnTo>
                  <a:lnTo>
                    <a:pt x="3056" y="36"/>
                  </a:lnTo>
                  <a:lnTo>
                    <a:pt x="3308" y="72"/>
                  </a:lnTo>
                  <a:lnTo>
                    <a:pt x="3560" y="144"/>
                  </a:lnTo>
                  <a:lnTo>
                    <a:pt x="3775" y="252"/>
                  </a:lnTo>
                  <a:lnTo>
                    <a:pt x="4027" y="396"/>
                  </a:lnTo>
                  <a:lnTo>
                    <a:pt x="4207" y="540"/>
                  </a:lnTo>
                  <a:lnTo>
                    <a:pt x="4423" y="684"/>
                  </a:lnTo>
                  <a:lnTo>
                    <a:pt x="4602" y="863"/>
                  </a:lnTo>
                  <a:lnTo>
                    <a:pt x="4746" y="1043"/>
                  </a:lnTo>
                  <a:lnTo>
                    <a:pt x="4890" y="1259"/>
                  </a:lnTo>
                  <a:lnTo>
                    <a:pt x="4998" y="1511"/>
                  </a:lnTo>
                  <a:lnTo>
                    <a:pt x="5106" y="1726"/>
                  </a:lnTo>
                  <a:lnTo>
                    <a:pt x="5178" y="1978"/>
                  </a:lnTo>
                  <a:lnTo>
                    <a:pt x="5250" y="2230"/>
                  </a:lnTo>
                  <a:lnTo>
                    <a:pt x="5250" y="2517"/>
                  </a:lnTo>
                  <a:lnTo>
                    <a:pt x="5250" y="2517"/>
                  </a:lnTo>
                  <a:lnTo>
                    <a:pt x="5250" y="2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1"/>
            <p:cNvSpPr/>
            <p:nvPr/>
          </p:nvSpPr>
          <p:spPr>
            <a:xfrm>
              <a:off x="3243675" y="1268250"/>
              <a:ext cx="793750" cy="64750"/>
            </a:xfrm>
            <a:custGeom>
              <a:avLst/>
              <a:gdLst/>
              <a:ahLst/>
              <a:cxnLst/>
              <a:rect l="l" t="t" r="r" b="b"/>
              <a:pathLst>
                <a:path w="31750" h="2590" extrusionOk="0">
                  <a:moveTo>
                    <a:pt x="1" y="0"/>
                  </a:moveTo>
                  <a:lnTo>
                    <a:pt x="1" y="2589"/>
                  </a:lnTo>
                  <a:lnTo>
                    <a:pt x="31750" y="2589"/>
                  </a:lnTo>
                  <a:lnTo>
                    <a:pt x="31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1"/>
            <p:cNvSpPr/>
            <p:nvPr/>
          </p:nvSpPr>
          <p:spPr>
            <a:xfrm>
              <a:off x="3243675" y="1268250"/>
              <a:ext cx="793750" cy="64750"/>
            </a:xfrm>
            <a:custGeom>
              <a:avLst/>
              <a:gdLst/>
              <a:ahLst/>
              <a:cxnLst/>
              <a:rect l="l" t="t" r="r" b="b"/>
              <a:pathLst>
                <a:path w="31750" h="2590" fill="none" extrusionOk="0">
                  <a:moveTo>
                    <a:pt x="1" y="0"/>
                  </a:moveTo>
                  <a:lnTo>
                    <a:pt x="31750" y="0"/>
                  </a:lnTo>
                  <a:lnTo>
                    <a:pt x="31750" y="2589"/>
                  </a:lnTo>
                  <a:lnTo>
                    <a:pt x="1" y="258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1"/>
            <p:cNvSpPr/>
            <p:nvPr/>
          </p:nvSpPr>
          <p:spPr>
            <a:xfrm>
              <a:off x="3243675" y="1377000"/>
              <a:ext cx="692175" cy="43175"/>
            </a:xfrm>
            <a:custGeom>
              <a:avLst/>
              <a:gdLst/>
              <a:ahLst/>
              <a:cxnLst/>
              <a:rect l="l" t="t" r="r" b="b"/>
              <a:pathLst>
                <a:path w="27687" h="1727" extrusionOk="0">
                  <a:moveTo>
                    <a:pt x="1" y="1"/>
                  </a:moveTo>
                  <a:lnTo>
                    <a:pt x="1" y="1727"/>
                  </a:lnTo>
                  <a:lnTo>
                    <a:pt x="27687" y="1727"/>
                  </a:lnTo>
                  <a:lnTo>
                    <a:pt x="276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1"/>
            <p:cNvSpPr/>
            <p:nvPr/>
          </p:nvSpPr>
          <p:spPr>
            <a:xfrm>
              <a:off x="3243675" y="1377000"/>
              <a:ext cx="692175" cy="43175"/>
            </a:xfrm>
            <a:custGeom>
              <a:avLst/>
              <a:gdLst/>
              <a:ahLst/>
              <a:cxnLst/>
              <a:rect l="l" t="t" r="r" b="b"/>
              <a:pathLst>
                <a:path w="27687" h="1727" fill="none" extrusionOk="0">
                  <a:moveTo>
                    <a:pt x="1" y="1"/>
                  </a:moveTo>
                  <a:lnTo>
                    <a:pt x="27687" y="1"/>
                  </a:lnTo>
                  <a:lnTo>
                    <a:pt x="27687"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1"/>
            <p:cNvSpPr/>
            <p:nvPr/>
          </p:nvSpPr>
          <p:spPr>
            <a:xfrm>
              <a:off x="3243675" y="1460600"/>
              <a:ext cx="1145225" cy="43175"/>
            </a:xfrm>
            <a:custGeom>
              <a:avLst/>
              <a:gdLst/>
              <a:ahLst/>
              <a:cxnLst/>
              <a:rect l="l" t="t" r="r" b="b"/>
              <a:pathLst>
                <a:path w="45809" h="1727" extrusionOk="0">
                  <a:moveTo>
                    <a:pt x="1" y="1"/>
                  </a:moveTo>
                  <a:lnTo>
                    <a:pt x="1" y="1727"/>
                  </a:lnTo>
                  <a:lnTo>
                    <a:pt x="45808" y="1727"/>
                  </a:lnTo>
                  <a:lnTo>
                    <a:pt x="45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1"/>
            <p:cNvSpPr/>
            <p:nvPr/>
          </p:nvSpPr>
          <p:spPr>
            <a:xfrm>
              <a:off x="3243675" y="1460600"/>
              <a:ext cx="1145225" cy="43175"/>
            </a:xfrm>
            <a:custGeom>
              <a:avLst/>
              <a:gdLst/>
              <a:ahLst/>
              <a:cxnLst/>
              <a:rect l="l" t="t" r="r" b="b"/>
              <a:pathLst>
                <a:path w="45809" h="1727" fill="none" extrusionOk="0">
                  <a:moveTo>
                    <a:pt x="1" y="1"/>
                  </a:moveTo>
                  <a:lnTo>
                    <a:pt x="45808" y="1"/>
                  </a:lnTo>
                  <a:lnTo>
                    <a:pt x="45808" y="1727"/>
                  </a:lnTo>
                  <a:lnTo>
                    <a:pt x="1" y="172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1"/>
            <p:cNvSpPr/>
            <p:nvPr/>
          </p:nvSpPr>
          <p:spPr>
            <a:xfrm>
              <a:off x="2691775" y="1613425"/>
              <a:ext cx="2236450" cy="1565900"/>
            </a:xfrm>
            <a:custGeom>
              <a:avLst/>
              <a:gdLst/>
              <a:ahLst/>
              <a:cxnLst/>
              <a:rect l="l" t="t" r="r" b="b"/>
              <a:pathLst>
                <a:path w="89458" h="62636" extrusionOk="0">
                  <a:moveTo>
                    <a:pt x="0" y="0"/>
                  </a:moveTo>
                  <a:lnTo>
                    <a:pt x="0" y="62635"/>
                  </a:lnTo>
                  <a:lnTo>
                    <a:pt x="89458" y="62635"/>
                  </a:lnTo>
                  <a:lnTo>
                    <a:pt x="89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1"/>
            <p:cNvSpPr/>
            <p:nvPr/>
          </p:nvSpPr>
          <p:spPr>
            <a:xfrm>
              <a:off x="2691775" y="1613425"/>
              <a:ext cx="2236450" cy="1565900"/>
            </a:xfrm>
            <a:custGeom>
              <a:avLst/>
              <a:gdLst/>
              <a:ahLst/>
              <a:cxnLst/>
              <a:rect l="l" t="t" r="r" b="b"/>
              <a:pathLst>
                <a:path w="89458" h="62636" fill="none" extrusionOk="0">
                  <a:moveTo>
                    <a:pt x="89458" y="62635"/>
                  </a:moveTo>
                  <a:lnTo>
                    <a:pt x="0" y="62635"/>
                  </a:lnTo>
                  <a:lnTo>
                    <a:pt x="0" y="0"/>
                  </a:lnTo>
                  <a:lnTo>
                    <a:pt x="89458" y="0"/>
                  </a:lnTo>
                  <a:lnTo>
                    <a:pt x="89458" y="626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1"/>
            <p:cNvSpPr/>
            <p:nvPr/>
          </p:nvSpPr>
          <p:spPr>
            <a:xfrm>
              <a:off x="2953350" y="1873200"/>
              <a:ext cx="370350" cy="371275"/>
            </a:xfrm>
            <a:custGeom>
              <a:avLst/>
              <a:gdLst/>
              <a:ahLst/>
              <a:cxnLst/>
              <a:rect l="l" t="t" r="r" b="b"/>
              <a:pathLst>
                <a:path w="14814" h="14851" extrusionOk="0">
                  <a:moveTo>
                    <a:pt x="7407" y="0"/>
                  </a:move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1"/>
            <p:cNvSpPr/>
            <p:nvPr/>
          </p:nvSpPr>
          <p:spPr>
            <a:xfrm>
              <a:off x="2953350" y="1873200"/>
              <a:ext cx="370350" cy="371275"/>
            </a:xfrm>
            <a:custGeom>
              <a:avLst/>
              <a:gdLst/>
              <a:ahLst/>
              <a:cxnLst/>
              <a:rect l="l" t="t" r="r" b="b"/>
              <a:pathLst>
                <a:path w="14814" h="14851" fill="none" extrusionOk="0">
                  <a:moveTo>
                    <a:pt x="0" y="7407"/>
                  </a:moveTo>
                  <a:lnTo>
                    <a:pt x="0" y="7407"/>
                  </a:lnTo>
                  <a:lnTo>
                    <a:pt x="36" y="8198"/>
                  </a:lnTo>
                  <a:lnTo>
                    <a:pt x="144" y="8917"/>
                  </a:lnTo>
                  <a:lnTo>
                    <a:pt x="324" y="9637"/>
                  </a:lnTo>
                  <a:lnTo>
                    <a:pt x="576" y="10320"/>
                  </a:lnTo>
                  <a:lnTo>
                    <a:pt x="899" y="10967"/>
                  </a:lnTo>
                  <a:lnTo>
                    <a:pt x="1259" y="11578"/>
                  </a:lnTo>
                  <a:lnTo>
                    <a:pt x="1690" y="12154"/>
                  </a:lnTo>
                  <a:lnTo>
                    <a:pt x="2158" y="12657"/>
                  </a:lnTo>
                  <a:lnTo>
                    <a:pt x="2697" y="13124"/>
                  </a:lnTo>
                  <a:lnTo>
                    <a:pt x="3272" y="13556"/>
                  </a:lnTo>
                  <a:lnTo>
                    <a:pt x="3883" y="13951"/>
                  </a:lnTo>
                  <a:lnTo>
                    <a:pt x="4531" y="14239"/>
                  </a:lnTo>
                  <a:lnTo>
                    <a:pt x="5214" y="14491"/>
                  </a:lnTo>
                  <a:lnTo>
                    <a:pt x="5933" y="14670"/>
                  </a:lnTo>
                  <a:lnTo>
                    <a:pt x="6652" y="14778"/>
                  </a:lnTo>
                  <a:lnTo>
                    <a:pt x="7407" y="14850"/>
                  </a:lnTo>
                  <a:lnTo>
                    <a:pt x="7407" y="14850"/>
                  </a:lnTo>
                  <a:lnTo>
                    <a:pt x="8162" y="14778"/>
                  </a:lnTo>
                  <a:lnTo>
                    <a:pt x="8917" y="14670"/>
                  </a:lnTo>
                  <a:lnTo>
                    <a:pt x="9600" y="14491"/>
                  </a:lnTo>
                  <a:lnTo>
                    <a:pt x="10284" y="14239"/>
                  </a:lnTo>
                  <a:lnTo>
                    <a:pt x="10931" y="13951"/>
                  </a:lnTo>
                  <a:lnTo>
                    <a:pt x="11542" y="13556"/>
                  </a:lnTo>
                  <a:lnTo>
                    <a:pt x="12117" y="13124"/>
                  </a:lnTo>
                  <a:lnTo>
                    <a:pt x="12657" y="12657"/>
                  </a:lnTo>
                  <a:lnTo>
                    <a:pt x="13124" y="12154"/>
                  </a:lnTo>
                  <a:lnTo>
                    <a:pt x="13556" y="11578"/>
                  </a:lnTo>
                  <a:lnTo>
                    <a:pt x="13915" y="10967"/>
                  </a:lnTo>
                  <a:lnTo>
                    <a:pt x="14239" y="10320"/>
                  </a:lnTo>
                  <a:lnTo>
                    <a:pt x="14490" y="9637"/>
                  </a:lnTo>
                  <a:lnTo>
                    <a:pt x="14670" y="8917"/>
                  </a:lnTo>
                  <a:lnTo>
                    <a:pt x="14778" y="8198"/>
                  </a:lnTo>
                  <a:lnTo>
                    <a:pt x="14814" y="7407"/>
                  </a:lnTo>
                  <a:lnTo>
                    <a:pt x="14814" y="7407"/>
                  </a:lnTo>
                  <a:lnTo>
                    <a:pt x="14778" y="6652"/>
                  </a:lnTo>
                  <a:lnTo>
                    <a:pt x="14670" y="5933"/>
                  </a:lnTo>
                  <a:lnTo>
                    <a:pt x="14490" y="5214"/>
                  </a:lnTo>
                  <a:lnTo>
                    <a:pt x="14239" y="4531"/>
                  </a:lnTo>
                  <a:lnTo>
                    <a:pt x="13915" y="3884"/>
                  </a:lnTo>
                  <a:lnTo>
                    <a:pt x="13556" y="3272"/>
                  </a:lnTo>
                  <a:lnTo>
                    <a:pt x="13124" y="2697"/>
                  </a:lnTo>
                  <a:lnTo>
                    <a:pt x="12657" y="2194"/>
                  </a:lnTo>
                  <a:lnTo>
                    <a:pt x="12117" y="1690"/>
                  </a:lnTo>
                  <a:lnTo>
                    <a:pt x="11542" y="1259"/>
                  </a:lnTo>
                  <a:lnTo>
                    <a:pt x="10931" y="899"/>
                  </a:lnTo>
                  <a:lnTo>
                    <a:pt x="10284" y="576"/>
                  </a:lnTo>
                  <a:lnTo>
                    <a:pt x="9600" y="360"/>
                  </a:lnTo>
                  <a:lnTo>
                    <a:pt x="8917" y="144"/>
                  </a:lnTo>
                  <a:lnTo>
                    <a:pt x="8162" y="36"/>
                  </a:lnTo>
                  <a:lnTo>
                    <a:pt x="7407" y="0"/>
                  </a:lnTo>
                  <a:lnTo>
                    <a:pt x="7407" y="0"/>
                  </a:lnTo>
                  <a:lnTo>
                    <a:pt x="6652" y="36"/>
                  </a:lnTo>
                  <a:lnTo>
                    <a:pt x="5933" y="144"/>
                  </a:lnTo>
                  <a:lnTo>
                    <a:pt x="5214" y="360"/>
                  </a:lnTo>
                  <a:lnTo>
                    <a:pt x="4531" y="576"/>
                  </a:lnTo>
                  <a:lnTo>
                    <a:pt x="3883" y="899"/>
                  </a:lnTo>
                  <a:lnTo>
                    <a:pt x="3272" y="1259"/>
                  </a:lnTo>
                  <a:lnTo>
                    <a:pt x="2697" y="1690"/>
                  </a:lnTo>
                  <a:lnTo>
                    <a:pt x="2158" y="2194"/>
                  </a:lnTo>
                  <a:lnTo>
                    <a:pt x="1690" y="2697"/>
                  </a:lnTo>
                  <a:lnTo>
                    <a:pt x="1259" y="3272"/>
                  </a:lnTo>
                  <a:lnTo>
                    <a:pt x="899" y="3884"/>
                  </a:lnTo>
                  <a:lnTo>
                    <a:pt x="576" y="4531"/>
                  </a:lnTo>
                  <a:lnTo>
                    <a:pt x="324" y="5214"/>
                  </a:lnTo>
                  <a:lnTo>
                    <a:pt x="144" y="5933"/>
                  </a:lnTo>
                  <a:lnTo>
                    <a:pt x="36" y="6652"/>
                  </a:lnTo>
                  <a:lnTo>
                    <a:pt x="0" y="7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1"/>
            <p:cNvSpPr/>
            <p:nvPr/>
          </p:nvSpPr>
          <p:spPr>
            <a:xfrm>
              <a:off x="3685050" y="1996350"/>
              <a:ext cx="1243175" cy="842275"/>
            </a:xfrm>
            <a:custGeom>
              <a:avLst/>
              <a:gdLst/>
              <a:ahLst/>
              <a:cxnLst/>
              <a:rect l="l" t="t" r="r" b="b"/>
              <a:pathLst>
                <a:path w="49727" h="33691" extrusionOk="0">
                  <a:moveTo>
                    <a:pt x="24882" y="0"/>
                  </a:moveTo>
                  <a:lnTo>
                    <a:pt x="0" y="33691"/>
                  </a:lnTo>
                  <a:lnTo>
                    <a:pt x="49727" y="33691"/>
                  </a:lnTo>
                  <a:lnTo>
                    <a:pt x="2488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1"/>
            <p:cNvSpPr/>
            <p:nvPr/>
          </p:nvSpPr>
          <p:spPr>
            <a:xfrm>
              <a:off x="3197850" y="2293875"/>
              <a:ext cx="1026550" cy="549250"/>
            </a:xfrm>
            <a:custGeom>
              <a:avLst/>
              <a:gdLst/>
              <a:ahLst/>
              <a:cxnLst/>
              <a:rect l="l" t="t" r="r" b="b"/>
              <a:pathLst>
                <a:path w="41062" h="21970" extrusionOk="0">
                  <a:moveTo>
                    <a:pt x="20531" y="1"/>
                  </a:moveTo>
                  <a:lnTo>
                    <a:pt x="0" y="21970"/>
                  </a:lnTo>
                  <a:lnTo>
                    <a:pt x="41062" y="21970"/>
                  </a:lnTo>
                  <a:lnTo>
                    <a:pt x="2053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1"/>
            <p:cNvSpPr/>
            <p:nvPr/>
          </p:nvSpPr>
          <p:spPr>
            <a:xfrm>
              <a:off x="2691775" y="2842200"/>
              <a:ext cx="2236450" cy="337125"/>
            </a:xfrm>
            <a:custGeom>
              <a:avLst/>
              <a:gdLst/>
              <a:ahLst/>
              <a:cxnLst/>
              <a:rect l="l" t="t" r="r" b="b"/>
              <a:pathLst>
                <a:path w="89458" h="13485" extrusionOk="0">
                  <a:moveTo>
                    <a:pt x="0" y="1"/>
                  </a:moveTo>
                  <a:lnTo>
                    <a:pt x="0" y="13484"/>
                  </a:lnTo>
                  <a:lnTo>
                    <a:pt x="89458" y="13484"/>
                  </a:lnTo>
                  <a:lnTo>
                    <a:pt x="8945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1"/>
            <p:cNvSpPr/>
            <p:nvPr/>
          </p:nvSpPr>
          <p:spPr>
            <a:xfrm>
              <a:off x="2838275" y="3775250"/>
              <a:ext cx="249025" cy="249025"/>
            </a:xfrm>
            <a:custGeom>
              <a:avLst/>
              <a:gdLst/>
              <a:ahLst/>
              <a:cxnLst/>
              <a:rect l="l" t="t" r="r" b="b"/>
              <a:pathLst>
                <a:path w="9961" h="9961" extrusionOk="0">
                  <a:moveTo>
                    <a:pt x="4819" y="1"/>
                  </a:moveTo>
                  <a:lnTo>
                    <a:pt x="4316" y="37"/>
                  </a:lnTo>
                  <a:lnTo>
                    <a:pt x="3812" y="109"/>
                  </a:lnTo>
                  <a:lnTo>
                    <a:pt x="3309" y="288"/>
                  </a:lnTo>
                  <a:lnTo>
                    <a:pt x="2841" y="468"/>
                  </a:lnTo>
                  <a:lnTo>
                    <a:pt x="2410" y="684"/>
                  </a:lnTo>
                  <a:lnTo>
                    <a:pt x="2014" y="972"/>
                  </a:lnTo>
                  <a:lnTo>
                    <a:pt x="1655" y="1259"/>
                  </a:lnTo>
                  <a:lnTo>
                    <a:pt x="1295" y="1619"/>
                  </a:lnTo>
                  <a:lnTo>
                    <a:pt x="1008" y="1978"/>
                  </a:lnTo>
                  <a:lnTo>
                    <a:pt x="720" y="2374"/>
                  </a:lnTo>
                  <a:lnTo>
                    <a:pt x="504" y="2805"/>
                  </a:lnTo>
                  <a:lnTo>
                    <a:pt x="324" y="3237"/>
                  </a:lnTo>
                  <a:lnTo>
                    <a:pt x="145" y="3704"/>
                  </a:lnTo>
                  <a:lnTo>
                    <a:pt x="73" y="4172"/>
                  </a:lnTo>
                  <a:lnTo>
                    <a:pt x="1" y="4639"/>
                  </a:lnTo>
                  <a:lnTo>
                    <a:pt x="1" y="5142"/>
                  </a:lnTo>
                  <a:lnTo>
                    <a:pt x="37" y="5646"/>
                  </a:lnTo>
                  <a:lnTo>
                    <a:pt x="145" y="6149"/>
                  </a:lnTo>
                  <a:lnTo>
                    <a:pt x="289" y="6653"/>
                  </a:lnTo>
                  <a:lnTo>
                    <a:pt x="468" y="7084"/>
                  </a:lnTo>
                  <a:lnTo>
                    <a:pt x="720" y="7552"/>
                  </a:lnTo>
                  <a:lnTo>
                    <a:pt x="972" y="7947"/>
                  </a:lnTo>
                  <a:lnTo>
                    <a:pt x="1295" y="8307"/>
                  </a:lnTo>
                  <a:lnTo>
                    <a:pt x="1619" y="8666"/>
                  </a:lnTo>
                  <a:lnTo>
                    <a:pt x="1978" y="8954"/>
                  </a:lnTo>
                  <a:lnTo>
                    <a:pt x="2374" y="9241"/>
                  </a:lnTo>
                  <a:lnTo>
                    <a:pt x="2805" y="9457"/>
                  </a:lnTo>
                  <a:lnTo>
                    <a:pt x="3237" y="9637"/>
                  </a:lnTo>
                  <a:lnTo>
                    <a:pt x="3704" y="9781"/>
                  </a:lnTo>
                  <a:lnTo>
                    <a:pt x="4172" y="9889"/>
                  </a:lnTo>
                  <a:lnTo>
                    <a:pt x="4675" y="9961"/>
                  </a:lnTo>
                  <a:lnTo>
                    <a:pt x="5143" y="9961"/>
                  </a:lnTo>
                  <a:lnTo>
                    <a:pt x="5646" y="9925"/>
                  </a:lnTo>
                  <a:lnTo>
                    <a:pt x="6149" y="9817"/>
                  </a:lnTo>
                  <a:lnTo>
                    <a:pt x="6545" y="9709"/>
                  </a:lnTo>
                  <a:lnTo>
                    <a:pt x="6904" y="9565"/>
                  </a:lnTo>
                  <a:lnTo>
                    <a:pt x="7264" y="9421"/>
                  </a:lnTo>
                  <a:lnTo>
                    <a:pt x="7588" y="9205"/>
                  </a:lnTo>
                  <a:lnTo>
                    <a:pt x="7947" y="8990"/>
                  </a:lnTo>
                  <a:lnTo>
                    <a:pt x="8235" y="8738"/>
                  </a:lnTo>
                  <a:lnTo>
                    <a:pt x="8522" y="8486"/>
                  </a:lnTo>
                  <a:lnTo>
                    <a:pt x="8810" y="8199"/>
                  </a:lnTo>
                  <a:lnTo>
                    <a:pt x="9026" y="7875"/>
                  </a:lnTo>
                  <a:lnTo>
                    <a:pt x="9242" y="7552"/>
                  </a:lnTo>
                  <a:lnTo>
                    <a:pt x="9421" y="7228"/>
                  </a:lnTo>
                  <a:lnTo>
                    <a:pt x="9601" y="6868"/>
                  </a:lnTo>
                  <a:lnTo>
                    <a:pt x="9709" y="6509"/>
                  </a:lnTo>
                  <a:lnTo>
                    <a:pt x="9817" y="6113"/>
                  </a:lnTo>
                  <a:lnTo>
                    <a:pt x="9889" y="5754"/>
                  </a:lnTo>
                  <a:lnTo>
                    <a:pt x="9961" y="5358"/>
                  </a:lnTo>
                  <a:lnTo>
                    <a:pt x="9961" y="4963"/>
                  </a:lnTo>
                  <a:lnTo>
                    <a:pt x="9961" y="4567"/>
                  </a:lnTo>
                  <a:lnTo>
                    <a:pt x="9889" y="4172"/>
                  </a:lnTo>
                  <a:lnTo>
                    <a:pt x="9817" y="3776"/>
                  </a:lnTo>
                  <a:lnTo>
                    <a:pt x="9673" y="3309"/>
                  </a:lnTo>
                  <a:lnTo>
                    <a:pt x="9493" y="2841"/>
                  </a:lnTo>
                  <a:lnTo>
                    <a:pt x="9242" y="2410"/>
                  </a:lnTo>
                  <a:lnTo>
                    <a:pt x="8990" y="2014"/>
                  </a:lnTo>
                  <a:lnTo>
                    <a:pt x="8666" y="1619"/>
                  </a:lnTo>
                  <a:lnTo>
                    <a:pt x="8343" y="1295"/>
                  </a:lnTo>
                  <a:lnTo>
                    <a:pt x="7983" y="972"/>
                  </a:lnTo>
                  <a:lnTo>
                    <a:pt x="7588" y="720"/>
                  </a:lnTo>
                  <a:lnTo>
                    <a:pt x="7156" y="468"/>
                  </a:lnTo>
                  <a:lnTo>
                    <a:pt x="6725" y="288"/>
                  </a:lnTo>
                  <a:lnTo>
                    <a:pt x="6257" y="145"/>
                  </a:lnTo>
                  <a:lnTo>
                    <a:pt x="5790" y="37"/>
                  </a:lnTo>
                  <a:lnTo>
                    <a:pt x="528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1"/>
            <p:cNvSpPr/>
            <p:nvPr/>
          </p:nvSpPr>
          <p:spPr>
            <a:xfrm>
              <a:off x="2924575" y="3847175"/>
              <a:ext cx="76425" cy="75525"/>
            </a:xfrm>
            <a:custGeom>
              <a:avLst/>
              <a:gdLst/>
              <a:ahLst/>
              <a:cxnLst/>
              <a:rect l="l" t="t" r="r" b="b"/>
              <a:pathLst>
                <a:path w="3057" h="3021" extrusionOk="0">
                  <a:moveTo>
                    <a:pt x="1511" y="0"/>
                  </a:moveTo>
                  <a:lnTo>
                    <a:pt x="1223" y="36"/>
                  </a:lnTo>
                  <a:lnTo>
                    <a:pt x="935" y="108"/>
                  </a:lnTo>
                  <a:lnTo>
                    <a:pt x="684" y="252"/>
                  </a:lnTo>
                  <a:lnTo>
                    <a:pt x="432" y="432"/>
                  </a:lnTo>
                  <a:lnTo>
                    <a:pt x="252" y="647"/>
                  </a:lnTo>
                  <a:lnTo>
                    <a:pt x="108" y="899"/>
                  </a:lnTo>
                  <a:lnTo>
                    <a:pt x="37" y="1187"/>
                  </a:lnTo>
                  <a:lnTo>
                    <a:pt x="1" y="1510"/>
                  </a:lnTo>
                  <a:lnTo>
                    <a:pt x="37" y="1798"/>
                  </a:lnTo>
                  <a:lnTo>
                    <a:pt x="108" y="2086"/>
                  </a:lnTo>
                  <a:lnTo>
                    <a:pt x="252" y="2373"/>
                  </a:lnTo>
                  <a:lnTo>
                    <a:pt x="432" y="2589"/>
                  </a:lnTo>
                  <a:lnTo>
                    <a:pt x="684" y="2769"/>
                  </a:lnTo>
                  <a:lnTo>
                    <a:pt x="935" y="2913"/>
                  </a:lnTo>
                  <a:lnTo>
                    <a:pt x="1223" y="2985"/>
                  </a:lnTo>
                  <a:lnTo>
                    <a:pt x="1511" y="3021"/>
                  </a:lnTo>
                  <a:lnTo>
                    <a:pt x="1834" y="2985"/>
                  </a:lnTo>
                  <a:lnTo>
                    <a:pt x="2122" y="2913"/>
                  </a:lnTo>
                  <a:lnTo>
                    <a:pt x="2374" y="2769"/>
                  </a:lnTo>
                  <a:lnTo>
                    <a:pt x="2589" y="2589"/>
                  </a:lnTo>
                  <a:lnTo>
                    <a:pt x="2769" y="2373"/>
                  </a:lnTo>
                  <a:lnTo>
                    <a:pt x="2913" y="2086"/>
                  </a:lnTo>
                  <a:lnTo>
                    <a:pt x="3021" y="1798"/>
                  </a:lnTo>
                  <a:lnTo>
                    <a:pt x="3057" y="1510"/>
                  </a:lnTo>
                  <a:lnTo>
                    <a:pt x="3021" y="1187"/>
                  </a:lnTo>
                  <a:lnTo>
                    <a:pt x="2913" y="899"/>
                  </a:lnTo>
                  <a:lnTo>
                    <a:pt x="2769" y="647"/>
                  </a:lnTo>
                  <a:lnTo>
                    <a:pt x="2589" y="432"/>
                  </a:lnTo>
                  <a:lnTo>
                    <a:pt x="2374" y="252"/>
                  </a:lnTo>
                  <a:lnTo>
                    <a:pt x="2122" y="108"/>
                  </a:lnTo>
                  <a:lnTo>
                    <a:pt x="1834" y="36"/>
                  </a:lnTo>
                  <a:lnTo>
                    <a:pt x="1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1"/>
            <p:cNvSpPr/>
            <p:nvPr/>
          </p:nvSpPr>
          <p:spPr>
            <a:xfrm>
              <a:off x="2896725" y="3921775"/>
              <a:ext cx="131250" cy="102500"/>
            </a:xfrm>
            <a:custGeom>
              <a:avLst/>
              <a:gdLst/>
              <a:ahLst/>
              <a:cxnLst/>
              <a:rect l="l" t="t" r="r" b="b"/>
              <a:pathLst>
                <a:path w="5250" h="4100" extrusionOk="0">
                  <a:moveTo>
                    <a:pt x="2265" y="1"/>
                  </a:moveTo>
                  <a:lnTo>
                    <a:pt x="2014" y="73"/>
                  </a:lnTo>
                  <a:lnTo>
                    <a:pt x="1762" y="144"/>
                  </a:lnTo>
                  <a:lnTo>
                    <a:pt x="1510" y="252"/>
                  </a:lnTo>
                  <a:lnTo>
                    <a:pt x="1294" y="360"/>
                  </a:lnTo>
                  <a:lnTo>
                    <a:pt x="1079" y="504"/>
                  </a:lnTo>
                  <a:lnTo>
                    <a:pt x="899" y="648"/>
                  </a:lnTo>
                  <a:lnTo>
                    <a:pt x="719" y="828"/>
                  </a:lnTo>
                  <a:lnTo>
                    <a:pt x="539" y="1043"/>
                  </a:lnTo>
                  <a:lnTo>
                    <a:pt x="396" y="1259"/>
                  </a:lnTo>
                  <a:lnTo>
                    <a:pt x="288" y="1475"/>
                  </a:lnTo>
                  <a:lnTo>
                    <a:pt x="180" y="1691"/>
                  </a:lnTo>
                  <a:lnTo>
                    <a:pt x="108" y="1942"/>
                  </a:lnTo>
                  <a:lnTo>
                    <a:pt x="36" y="2194"/>
                  </a:lnTo>
                  <a:lnTo>
                    <a:pt x="0" y="2446"/>
                  </a:lnTo>
                  <a:lnTo>
                    <a:pt x="0" y="2733"/>
                  </a:lnTo>
                  <a:lnTo>
                    <a:pt x="0" y="3344"/>
                  </a:lnTo>
                  <a:lnTo>
                    <a:pt x="467" y="3596"/>
                  </a:lnTo>
                  <a:lnTo>
                    <a:pt x="899" y="3776"/>
                  </a:lnTo>
                  <a:lnTo>
                    <a:pt x="1366" y="3956"/>
                  </a:lnTo>
                  <a:lnTo>
                    <a:pt x="1870" y="4028"/>
                  </a:lnTo>
                  <a:lnTo>
                    <a:pt x="2337" y="4100"/>
                  </a:lnTo>
                  <a:lnTo>
                    <a:pt x="2841" y="4100"/>
                  </a:lnTo>
                  <a:lnTo>
                    <a:pt x="3344" y="4064"/>
                  </a:lnTo>
                  <a:lnTo>
                    <a:pt x="3811" y="3956"/>
                  </a:lnTo>
                  <a:lnTo>
                    <a:pt x="4207" y="3848"/>
                  </a:lnTo>
                  <a:lnTo>
                    <a:pt x="4566" y="3704"/>
                  </a:lnTo>
                  <a:lnTo>
                    <a:pt x="4926" y="3560"/>
                  </a:lnTo>
                  <a:lnTo>
                    <a:pt x="5250" y="3344"/>
                  </a:lnTo>
                  <a:lnTo>
                    <a:pt x="5250" y="2733"/>
                  </a:lnTo>
                  <a:lnTo>
                    <a:pt x="5250" y="2517"/>
                  </a:lnTo>
                  <a:lnTo>
                    <a:pt x="5250" y="2230"/>
                  </a:lnTo>
                  <a:lnTo>
                    <a:pt x="5178" y="1978"/>
                  </a:lnTo>
                  <a:lnTo>
                    <a:pt x="5106" y="1726"/>
                  </a:lnTo>
                  <a:lnTo>
                    <a:pt x="4998" y="1475"/>
                  </a:lnTo>
                  <a:lnTo>
                    <a:pt x="4890" y="1259"/>
                  </a:lnTo>
                  <a:lnTo>
                    <a:pt x="4746" y="1043"/>
                  </a:lnTo>
                  <a:lnTo>
                    <a:pt x="4602" y="864"/>
                  </a:lnTo>
                  <a:lnTo>
                    <a:pt x="4423" y="684"/>
                  </a:lnTo>
                  <a:lnTo>
                    <a:pt x="4207" y="504"/>
                  </a:lnTo>
                  <a:lnTo>
                    <a:pt x="4027" y="360"/>
                  </a:lnTo>
                  <a:lnTo>
                    <a:pt x="3775" y="252"/>
                  </a:lnTo>
                  <a:lnTo>
                    <a:pt x="3560" y="144"/>
                  </a:lnTo>
                  <a:lnTo>
                    <a:pt x="3308" y="73"/>
                  </a:lnTo>
                  <a:lnTo>
                    <a:pt x="3056" y="37"/>
                  </a:lnTo>
                  <a:lnTo>
                    <a:pt x="2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1"/>
            <p:cNvSpPr/>
            <p:nvPr/>
          </p:nvSpPr>
          <p:spPr>
            <a:xfrm>
              <a:off x="3243675" y="3781550"/>
              <a:ext cx="1020275" cy="65650"/>
            </a:xfrm>
            <a:custGeom>
              <a:avLst/>
              <a:gdLst/>
              <a:ahLst/>
              <a:cxnLst/>
              <a:rect l="l" t="t" r="r" b="b"/>
              <a:pathLst>
                <a:path w="40811" h="2626" extrusionOk="0">
                  <a:moveTo>
                    <a:pt x="1" y="0"/>
                  </a:moveTo>
                  <a:lnTo>
                    <a:pt x="1" y="2625"/>
                  </a:lnTo>
                  <a:lnTo>
                    <a:pt x="40811" y="2625"/>
                  </a:lnTo>
                  <a:lnTo>
                    <a:pt x="40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1"/>
            <p:cNvSpPr/>
            <p:nvPr/>
          </p:nvSpPr>
          <p:spPr>
            <a:xfrm>
              <a:off x="3243675" y="3890325"/>
              <a:ext cx="1302525" cy="43175"/>
            </a:xfrm>
            <a:custGeom>
              <a:avLst/>
              <a:gdLst/>
              <a:ahLst/>
              <a:cxnLst/>
              <a:rect l="l" t="t" r="r" b="b"/>
              <a:pathLst>
                <a:path w="52101" h="1727" extrusionOk="0">
                  <a:moveTo>
                    <a:pt x="1" y="0"/>
                  </a:moveTo>
                  <a:lnTo>
                    <a:pt x="1" y="1726"/>
                  </a:lnTo>
                  <a:lnTo>
                    <a:pt x="52101" y="1726"/>
                  </a:lnTo>
                  <a:lnTo>
                    <a:pt x="52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1"/>
            <p:cNvSpPr/>
            <p:nvPr/>
          </p:nvSpPr>
          <p:spPr>
            <a:xfrm>
              <a:off x="3243675" y="3973925"/>
              <a:ext cx="444100" cy="43150"/>
            </a:xfrm>
            <a:custGeom>
              <a:avLst/>
              <a:gdLst/>
              <a:ahLst/>
              <a:cxnLst/>
              <a:rect l="l" t="t" r="r" b="b"/>
              <a:pathLst>
                <a:path w="17764" h="1726" extrusionOk="0">
                  <a:moveTo>
                    <a:pt x="1" y="0"/>
                  </a:moveTo>
                  <a:lnTo>
                    <a:pt x="1" y="1726"/>
                  </a:lnTo>
                  <a:lnTo>
                    <a:pt x="17763" y="1726"/>
                  </a:lnTo>
                  <a:lnTo>
                    <a:pt x="17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1"/>
            <p:cNvSpPr/>
            <p:nvPr/>
          </p:nvSpPr>
          <p:spPr>
            <a:xfrm>
              <a:off x="2691775" y="4127625"/>
              <a:ext cx="2236450" cy="382050"/>
            </a:xfrm>
            <a:custGeom>
              <a:avLst/>
              <a:gdLst/>
              <a:ahLst/>
              <a:cxnLst/>
              <a:rect l="l" t="t" r="r" b="b"/>
              <a:pathLst>
                <a:path w="89458" h="15282" extrusionOk="0">
                  <a:moveTo>
                    <a:pt x="0" y="0"/>
                  </a:moveTo>
                  <a:lnTo>
                    <a:pt x="0" y="15282"/>
                  </a:lnTo>
                  <a:lnTo>
                    <a:pt x="89458" y="15282"/>
                  </a:lnTo>
                  <a:lnTo>
                    <a:pt x="89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1"/>
            <p:cNvSpPr/>
            <p:nvPr/>
          </p:nvSpPr>
          <p:spPr>
            <a:xfrm>
              <a:off x="2964125" y="4387400"/>
              <a:ext cx="348800" cy="122275"/>
            </a:xfrm>
            <a:custGeom>
              <a:avLst/>
              <a:gdLst/>
              <a:ahLst/>
              <a:cxnLst/>
              <a:rect l="l" t="t" r="r" b="b"/>
              <a:pathLst>
                <a:path w="13952" h="4891" extrusionOk="0">
                  <a:moveTo>
                    <a:pt x="6581" y="1"/>
                  </a:moveTo>
                  <a:lnTo>
                    <a:pt x="5861" y="73"/>
                  </a:lnTo>
                  <a:lnTo>
                    <a:pt x="5178" y="216"/>
                  </a:lnTo>
                  <a:lnTo>
                    <a:pt x="4495" y="432"/>
                  </a:lnTo>
                  <a:lnTo>
                    <a:pt x="3812" y="684"/>
                  </a:lnTo>
                  <a:lnTo>
                    <a:pt x="3201" y="1043"/>
                  </a:lnTo>
                  <a:lnTo>
                    <a:pt x="2589" y="1439"/>
                  </a:lnTo>
                  <a:lnTo>
                    <a:pt x="2050" y="1870"/>
                  </a:lnTo>
                  <a:lnTo>
                    <a:pt x="1547" y="2374"/>
                  </a:lnTo>
                  <a:lnTo>
                    <a:pt x="1079" y="2949"/>
                  </a:lnTo>
                  <a:lnTo>
                    <a:pt x="648" y="3560"/>
                  </a:lnTo>
                  <a:lnTo>
                    <a:pt x="288" y="4207"/>
                  </a:lnTo>
                  <a:lnTo>
                    <a:pt x="1" y="4891"/>
                  </a:lnTo>
                  <a:lnTo>
                    <a:pt x="13952" y="4891"/>
                  </a:lnTo>
                  <a:lnTo>
                    <a:pt x="13808" y="4495"/>
                  </a:lnTo>
                  <a:lnTo>
                    <a:pt x="13628" y="4136"/>
                  </a:lnTo>
                  <a:lnTo>
                    <a:pt x="13448" y="3776"/>
                  </a:lnTo>
                  <a:lnTo>
                    <a:pt x="13232" y="3416"/>
                  </a:lnTo>
                  <a:lnTo>
                    <a:pt x="13017" y="3093"/>
                  </a:lnTo>
                  <a:lnTo>
                    <a:pt x="12765" y="2769"/>
                  </a:lnTo>
                  <a:lnTo>
                    <a:pt x="12513" y="2446"/>
                  </a:lnTo>
                  <a:lnTo>
                    <a:pt x="12226" y="2158"/>
                  </a:lnTo>
                  <a:lnTo>
                    <a:pt x="11938" y="1870"/>
                  </a:lnTo>
                  <a:lnTo>
                    <a:pt x="11614" y="1619"/>
                  </a:lnTo>
                  <a:lnTo>
                    <a:pt x="11291" y="1367"/>
                  </a:lnTo>
                  <a:lnTo>
                    <a:pt x="10967" y="1151"/>
                  </a:lnTo>
                  <a:lnTo>
                    <a:pt x="10608" y="936"/>
                  </a:lnTo>
                  <a:lnTo>
                    <a:pt x="10248" y="756"/>
                  </a:lnTo>
                  <a:lnTo>
                    <a:pt x="9889" y="576"/>
                  </a:lnTo>
                  <a:lnTo>
                    <a:pt x="9493" y="432"/>
                  </a:lnTo>
                  <a:lnTo>
                    <a:pt x="8774" y="216"/>
                  </a:lnTo>
                  <a:lnTo>
                    <a:pt x="8019" y="73"/>
                  </a:lnTo>
                  <a:lnTo>
                    <a:pt x="730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1"/>
            <p:cNvSpPr/>
            <p:nvPr/>
          </p:nvSpPr>
          <p:spPr>
            <a:xfrm>
              <a:off x="2840075" y="3271875"/>
              <a:ext cx="148350" cy="147450"/>
            </a:xfrm>
            <a:custGeom>
              <a:avLst/>
              <a:gdLst/>
              <a:ahLst/>
              <a:cxnLst/>
              <a:rect l="l" t="t" r="r" b="b"/>
              <a:pathLst>
                <a:path w="5934" h="5898" extrusionOk="0">
                  <a:moveTo>
                    <a:pt x="2662" y="1"/>
                  </a:moveTo>
                  <a:lnTo>
                    <a:pt x="2374" y="37"/>
                  </a:lnTo>
                  <a:lnTo>
                    <a:pt x="2086" y="108"/>
                  </a:lnTo>
                  <a:lnTo>
                    <a:pt x="1799" y="216"/>
                  </a:lnTo>
                  <a:lnTo>
                    <a:pt x="1547" y="324"/>
                  </a:lnTo>
                  <a:lnTo>
                    <a:pt x="1295" y="504"/>
                  </a:lnTo>
                  <a:lnTo>
                    <a:pt x="1079" y="648"/>
                  </a:lnTo>
                  <a:lnTo>
                    <a:pt x="864" y="864"/>
                  </a:lnTo>
                  <a:lnTo>
                    <a:pt x="684" y="1043"/>
                  </a:lnTo>
                  <a:lnTo>
                    <a:pt x="504" y="1295"/>
                  </a:lnTo>
                  <a:lnTo>
                    <a:pt x="360" y="1547"/>
                  </a:lnTo>
                  <a:lnTo>
                    <a:pt x="252" y="1798"/>
                  </a:lnTo>
                  <a:lnTo>
                    <a:pt x="145" y="2050"/>
                  </a:lnTo>
                  <a:lnTo>
                    <a:pt x="73" y="2338"/>
                  </a:lnTo>
                  <a:lnTo>
                    <a:pt x="1" y="2625"/>
                  </a:lnTo>
                  <a:lnTo>
                    <a:pt x="1" y="2949"/>
                  </a:lnTo>
                  <a:lnTo>
                    <a:pt x="1" y="3237"/>
                  </a:lnTo>
                  <a:lnTo>
                    <a:pt x="73" y="3524"/>
                  </a:lnTo>
                  <a:lnTo>
                    <a:pt x="145" y="3812"/>
                  </a:lnTo>
                  <a:lnTo>
                    <a:pt x="252" y="4100"/>
                  </a:lnTo>
                  <a:lnTo>
                    <a:pt x="360" y="4351"/>
                  </a:lnTo>
                  <a:lnTo>
                    <a:pt x="504" y="4603"/>
                  </a:lnTo>
                  <a:lnTo>
                    <a:pt x="684" y="4819"/>
                  </a:lnTo>
                  <a:lnTo>
                    <a:pt x="864" y="5034"/>
                  </a:lnTo>
                  <a:lnTo>
                    <a:pt x="1079" y="5214"/>
                  </a:lnTo>
                  <a:lnTo>
                    <a:pt x="1295" y="5394"/>
                  </a:lnTo>
                  <a:lnTo>
                    <a:pt x="1547" y="5538"/>
                  </a:lnTo>
                  <a:lnTo>
                    <a:pt x="1799" y="5682"/>
                  </a:lnTo>
                  <a:lnTo>
                    <a:pt x="2086" y="5754"/>
                  </a:lnTo>
                  <a:lnTo>
                    <a:pt x="2374" y="5861"/>
                  </a:lnTo>
                  <a:lnTo>
                    <a:pt x="2662" y="5897"/>
                  </a:lnTo>
                  <a:lnTo>
                    <a:pt x="3273" y="5897"/>
                  </a:lnTo>
                  <a:lnTo>
                    <a:pt x="3560" y="5861"/>
                  </a:lnTo>
                  <a:lnTo>
                    <a:pt x="3848" y="5754"/>
                  </a:lnTo>
                  <a:lnTo>
                    <a:pt x="4100" y="5682"/>
                  </a:lnTo>
                  <a:lnTo>
                    <a:pt x="4387" y="5538"/>
                  </a:lnTo>
                  <a:lnTo>
                    <a:pt x="4603" y="5394"/>
                  </a:lnTo>
                  <a:lnTo>
                    <a:pt x="4855" y="5214"/>
                  </a:lnTo>
                  <a:lnTo>
                    <a:pt x="5071" y="5034"/>
                  </a:lnTo>
                  <a:lnTo>
                    <a:pt x="5250" y="4819"/>
                  </a:lnTo>
                  <a:lnTo>
                    <a:pt x="5430" y="4603"/>
                  </a:lnTo>
                  <a:lnTo>
                    <a:pt x="5574" y="4351"/>
                  </a:lnTo>
                  <a:lnTo>
                    <a:pt x="5682" y="4100"/>
                  </a:lnTo>
                  <a:lnTo>
                    <a:pt x="5790" y="3812"/>
                  </a:lnTo>
                  <a:lnTo>
                    <a:pt x="5862" y="3524"/>
                  </a:lnTo>
                  <a:lnTo>
                    <a:pt x="5898" y="3237"/>
                  </a:lnTo>
                  <a:lnTo>
                    <a:pt x="5933" y="2949"/>
                  </a:lnTo>
                  <a:lnTo>
                    <a:pt x="5898" y="2625"/>
                  </a:lnTo>
                  <a:lnTo>
                    <a:pt x="5862" y="2338"/>
                  </a:lnTo>
                  <a:lnTo>
                    <a:pt x="5790" y="2050"/>
                  </a:lnTo>
                  <a:lnTo>
                    <a:pt x="5682" y="1798"/>
                  </a:lnTo>
                  <a:lnTo>
                    <a:pt x="5574" y="1547"/>
                  </a:lnTo>
                  <a:lnTo>
                    <a:pt x="5430" y="1295"/>
                  </a:lnTo>
                  <a:lnTo>
                    <a:pt x="5250" y="1043"/>
                  </a:lnTo>
                  <a:lnTo>
                    <a:pt x="5071" y="864"/>
                  </a:lnTo>
                  <a:lnTo>
                    <a:pt x="4855" y="648"/>
                  </a:lnTo>
                  <a:lnTo>
                    <a:pt x="4603" y="504"/>
                  </a:lnTo>
                  <a:lnTo>
                    <a:pt x="4387" y="324"/>
                  </a:lnTo>
                  <a:lnTo>
                    <a:pt x="4100" y="216"/>
                  </a:lnTo>
                  <a:lnTo>
                    <a:pt x="3848" y="108"/>
                  </a:lnTo>
                  <a:lnTo>
                    <a:pt x="3560" y="37"/>
                  </a:lnTo>
                  <a:lnTo>
                    <a:pt x="3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1"/>
            <p:cNvSpPr/>
            <p:nvPr/>
          </p:nvSpPr>
          <p:spPr>
            <a:xfrm>
              <a:off x="2896725" y="3296150"/>
              <a:ext cx="64725" cy="80025"/>
            </a:xfrm>
            <a:custGeom>
              <a:avLst/>
              <a:gdLst/>
              <a:ahLst/>
              <a:cxnLst/>
              <a:rect l="l" t="t" r="r" b="b"/>
              <a:pathLst>
                <a:path w="2589" h="3201" extrusionOk="0">
                  <a:moveTo>
                    <a:pt x="1007" y="0"/>
                  </a:moveTo>
                  <a:lnTo>
                    <a:pt x="899" y="36"/>
                  </a:lnTo>
                  <a:lnTo>
                    <a:pt x="899" y="144"/>
                  </a:lnTo>
                  <a:lnTo>
                    <a:pt x="899" y="360"/>
                  </a:lnTo>
                  <a:lnTo>
                    <a:pt x="863" y="612"/>
                  </a:lnTo>
                  <a:lnTo>
                    <a:pt x="791" y="827"/>
                  </a:lnTo>
                  <a:lnTo>
                    <a:pt x="683" y="1043"/>
                  </a:lnTo>
                  <a:lnTo>
                    <a:pt x="396" y="1439"/>
                  </a:lnTo>
                  <a:lnTo>
                    <a:pt x="252" y="1618"/>
                  </a:lnTo>
                  <a:lnTo>
                    <a:pt x="36" y="1726"/>
                  </a:lnTo>
                  <a:lnTo>
                    <a:pt x="36" y="1762"/>
                  </a:lnTo>
                  <a:lnTo>
                    <a:pt x="0" y="1798"/>
                  </a:lnTo>
                  <a:lnTo>
                    <a:pt x="0" y="2985"/>
                  </a:lnTo>
                  <a:lnTo>
                    <a:pt x="0" y="3021"/>
                  </a:lnTo>
                  <a:lnTo>
                    <a:pt x="0" y="3057"/>
                  </a:lnTo>
                  <a:lnTo>
                    <a:pt x="180" y="3057"/>
                  </a:lnTo>
                  <a:lnTo>
                    <a:pt x="288" y="3165"/>
                  </a:lnTo>
                  <a:lnTo>
                    <a:pt x="360" y="3165"/>
                  </a:lnTo>
                  <a:lnTo>
                    <a:pt x="431" y="3200"/>
                  </a:lnTo>
                  <a:lnTo>
                    <a:pt x="2014" y="3200"/>
                  </a:lnTo>
                  <a:lnTo>
                    <a:pt x="2085" y="3165"/>
                  </a:lnTo>
                  <a:lnTo>
                    <a:pt x="2157" y="3129"/>
                  </a:lnTo>
                  <a:lnTo>
                    <a:pt x="2229" y="3129"/>
                  </a:lnTo>
                  <a:lnTo>
                    <a:pt x="2265" y="3093"/>
                  </a:lnTo>
                  <a:lnTo>
                    <a:pt x="2301" y="3021"/>
                  </a:lnTo>
                  <a:lnTo>
                    <a:pt x="2337" y="2949"/>
                  </a:lnTo>
                  <a:lnTo>
                    <a:pt x="2301" y="2877"/>
                  </a:lnTo>
                  <a:lnTo>
                    <a:pt x="2265" y="2805"/>
                  </a:lnTo>
                  <a:lnTo>
                    <a:pt x="2229" y="2769"/>
                  </a:lnTo>
                  <a:lnTo>
                    <a:pt x="2193" y="2733"/>
                  </a:lnTo>
                  <a:lnTo>
                    <a:pt x="2229" y="2733"/>
                  </a:lnTo>
                  <a:lnTo>
                    <a:pt x="2265" y="2697"/>
                  </a:lnTo>
                  <a:lnTo>
                    <a:pt x="2337" y="2661"/>
                  </a:lnTo>
                  <a:lnTo>
                    <a:pt x="2373" y="2589"/>
                  </a:lnTo>
                  <a:lnTo>
                    <a:pt x="2409" y="2517"/>
                  </a:lnTo>
                  <a:lnTo>
                    <a:pt x="2409" y="2409"/>
                  </a:lnTo>
                  <a:lnTo>
                    <a:pt x="2373" y="2338"/>
                  </a:lnTo>
                  <a:lnTo>
                    <a:pt x="2301" y="2338"/>
                  </a:lnTo>
                  <a:lnTo>
                    <a:pt x="2301" y="2302"/>
                  </a:lnTo>
                  <a:lnTo>
                    <a:pt x="2265" y="2266"/>
                  </a:lnTo>
                  <a:lnTo>
                    <a:pt x="2301" y="2230"/>
                  </a:lnTo>
                  <a:lnTo>
                    <a:pt x="2373" y="2230"/>
                  </a:lnTo>
                  <a:lnTo>
                    <a:pt x="2481" y="2122"/>
                  </a:lnTo>
                  <a:lnTo>
                    <a:pt x="2517" y="2014"/>
                  </a:lnTo>
                  <a:lnTo>
                    <a:pt x="2481" y="1942"/>
                  </a:lnTo>
                  <a:lnTo>
                    <a:pt x="2409" y="1870"/>
                  </a:lnTo>
                  <a:lnTo>
                    <a:pt x="2373" y="1834"/>
                  </a:lnTo>
                  <a:lnTo>
                    <a:pt x="2337" y="1798"/>
                  </a:lnTo>
                  <a:lnTo>
                    <a:pt x="2373" y="1762"/>
                  </a:lnTo>
                  <a:lnTo>
                    <a:pt x="2445" y="1762"/>
                  </a:lnTo>
                  <a:lnTo>
                    <a:pt x="2517" y="1726"/>
                  </a:lnTo>
                  <a:lnTo>
                    <a:pt x="2553" y="1654"/>
                  </a:lnTo>
                  <a:lnTo>
                    <a:pt x="2589" y="1582"/>
                  </a:lnTo>
                  <a:lnTo>
                    <a:pt x="2589" y="1475"/>
                  </a:lnTo>
                  <a:lnTo>
                    <a:pt x="2553" y="1439"/>
                  </a:lnTo>
                  <a:lnTo>
                    <a:pt x="2517" y="1367"/>
                  </a:lnTo>
                  <a:lnTo>
                    <a:pt x="2337" y="1331"/>
                  </a:lnTo>
                  <a:lnTo>
                    <a:pt x="1294" y="1331"/>
                  </a:lnTo>
                  <a:lnTo>
                    <a:pt x="1330" y="1187"/>
                  </a:lnTo>
                  <a:lnTo>
                    <a:pt x="1330" y="1007"/>
                  </a:lnTo>
                  <a:lnTo>
                    <a:pt x="1366" y="791"/>
                  </a:lnTo>
                  <a:lnTo>
                    <a:pt x="1402" y="576"/>
                  </a:lnTo>
                  <a:lnTo>
                    <a:pt x="1330" y="324"/>
                  </a:lnTo>
                  <a:lnTo>
                    <a:pt x="1222" y="72"/>
                  </a:lnTo>
                  <a:lnTo>
                    <a:pt x="11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1"/>
            <p:cNvSpPr/>
            <p:nvPr/>
          </p:nvSpPr>
          <p:spPr>
            <a:xfrm>
              <a:off x="2867050" y="3336600"/>
              <a:ext cx="26100" cy="42275"/>
            </a:xfrm>
            <a:custGeom>
              <a:avLst/>
              <a:gdLst/>
              <a:ahLst/>
              <a:cxnLst/>
              <a:rect l="l" t="t" r="r" b="b"/>
              <a:pathLst>
                <a:path w="1044" h="1691" extrusionOk="0">
                  <a:moveTo>
                    <a:pt x="72" y="0"/>
                  </a:moveTo>
                  <a:lnTo>
                    <a:pt x="0" y="36"/>
                  </a:lnTo>
                  <a:lnTo>
                    <a:pt x="0" y="72"/>
                  </a:lnTo>
                  <a:lnTo>
                    <a:pt x="0" y="827"/>
                  </a:lnTo>
                  <a:lnTo>
                    <a:pt x="0" y="1582"/>
                  </a:lnTo>
                  <a:lnTo>
                    <a:pt x="0" y="1654"/>
                  </a:lnTo>
                  <a:lnTo>
                    <a:pt x="72" y="1690"/>
                  </a:lnTo>
                  <a:lnTo>
                    <a:pt x="971" y="1690"/>
                  </a:lnTo>
                  <a:lnTo>
                    <a:pt x="1043" y="1654"/>
                  </a:lnTo>
                  <a:lnTo>
                    <a:pt x="1043" y="1582"/>
                  </a:lnTo>
                  <a:lnTo>
                    <a:pt x="1043" y="72"/>
                  </a:lnTo>
                  <a:lnTo>
                    <a:pt x="1043" y="36"/>
                  </a:lnTo>
                  <a:lnTo>
                    <a:pt x="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1"/>
            <p:cNvSpPr/>
            <p:nvPr/>
          </p:nvSpPr>
          <p:spPr>
            <a:xfrm>
              <a:off x="2995600" y="3271875"/>
              <a:ext cx="147425" cy="147450"/>
            </a:xfrm>
            <a:custGeom>
              <a:avLst/>
              <a:gdLst/>
              <a:ahLst/>
              <a:cxnLst/>
              <a:rect l="l" t="t" r="r" b="b"/>
              <a:pathLst>
                <a:path w="5897" h="5898" extrusionOk="0">
                  <a:moveTo>
                    <a:pt x="2841" y="1"/>
                  </a:moveTo>
                  <a:lnTo>
                    <a:pt x="2553" y="37"/>
                  </a:lnTo>
                  <a:lnTo>
                    <a:pt x="2265" y="73"/>
                  </a:lnTo>
                  <a:lnTo>
                    <a:pt x="1978" y="180"/>
                  </a:lnTo>
                  <a:lnTo>
                    <a:pt x="1690" y="288"/>
                  </a:lnTo>
                  <a:lnTo>
                    <a:pt x="1438" y="432"/>
                  </a:lnTo>
                  <a:lnTo>
                    <a:pt x="1187" y="576"/>
                  </a:lnTo>
                  <a:lnTo>
                    <a:pt x="971" y="756"/>
                  </a:lnTo>
                  <a:lnTo>
                    <a:pt x="791" y="971"/>
                  </a:lnTo>
                  <a:lnTo>
                    <a:pt x="611" y="1187"/>
                  </a:lnTo>
                  <a:lnTo>
                    <a:pt x="432" y="1403"/>
                  </a:lnTo>
                  <a:lnTo>
                    <a:pt x="288" y="1655"/>
                  </a:lnTo>
                  <a:lnTo>
                    <a:pt x="180" y="1942"/>
                  </a:lnTo>
                  <a:lnTo>
                    <a:pt x="108" y="2194"/>
                  </a:lnTo>
                  <a:lnTo>
                    <a:pt x="36" y="2482"/>
                  </a:lnTo>
                  <a:lnTo>
                    <a:pt x="0" y="2769"/>
                  </a:lnTo>
                  <a:lnTo>
                    <a:pt x="0" y="3057"/>
                  </a:lnTo>
                  <a:lnTo>
                    <a:pt x="36" y="3344"/>
                  </a:lnTo>
                  <a:lnTo>
                    <a:pt x="72" y="3632"/>
                  </a:lnTo>
                  <a:lnTo>
                    <a:pt x="108" y="3668"/>
                  </a:lnTo>
                  <a:lnTo>
                    <a:pt x="180" y="3956"/>
                  </a:lnTo>
                  <a:lnTo>
                    <a:pt x="288" y="4243"/>
                  </a:lnTo>
                  <a:lnTo>
                    <a:pt x="432" y="4495"/>
                  </a:lnTo>
                  <a:lnTo>
                    <a:pt x="611" y="4711"/>
                  </a:lnTo>
                  <a:lnTo>
                    <a:pt x="791" y="4962"/>
                  </a:lnTo>
                  <a:lnTo>
                    <a:pt x="971" y="5142"/>
                  </a:lnTo>
                  <a:lnTo>
                    <a:pt x="1187" y="5322"/>
                  </a:lnTo>
                  <a:lnTo>
                    <a:pt x="1438" y="5502"/>
                  </a:lnTo>
                  <a:lnTo>
                    <a:pt x="1690" y="5610"/>
                  </a:lnTo>
                  <a:lnTo>
                    <a:pt x="1942" y="5718"/>
                  </a:lnTo>
                  <a:lnTo>
                    <a:pt x="2229" y="5825"/>
                  </a:lnTo>
                  <a:lnTo>
                    <a:pt x="2481" y="5861"/>
                  </a:lnTo>
                  <a:lnTo>
                    <a:pt x="2769" y="5897"/>
                  </a:lnTo>
                  <a:lnTo>
                    <a:pt x="3092" y="5897"/>
                  </a:lnTo>
                  <a:lnTo>
                    <a:pt x="3380" y="5861"/>
                  </a:lnTo>
                  <a:lnTo>
                    <a:pt x="3668" y="5825"/>
                  </a:lnTo>
                  <a:lnTo>
                    <a:pt x="3955" y="5718"/>
                  </a:lnTo>
                  <a:lnTo>
                    <a:pt x="4243" y="5610"/>
                  </a:lnTo>
                  <a:lnTo>
                    <a:pt x="4495" y="5466"/>
                  </a:lnTo>
                  <a:lnTo>
                    <a:pt x="4710" y="5322"/>
                  </a:lnTo>
                  <a:lnTo>
                    <a:pt x="4926" y="5142"/>
                  </a:lnTo>
                  <a:lnTo>
                    <a:pt x="5142" y="4927"/>
                  </a:lnTo>
                  <a:lnTo>
                    <a:pt x="5322" y="4711"/>
                  </a:lnTo>
                  <a:lnTo>
                    <a:pt x="5465" y="4495"/>
                  </a:lnTo>
                  <a:lnTo>
                    <a:pt x="5609" y="4243"/>
                  </a:lnTo>
                  <a:lnTo>
                    <a:pt x="5717" y="3992"/>
                  </a:lnTo>
                  <a:lnTo>
                    <a:pt x="5825" y="3704"/>
                  </a:lnTo>
                  <a:lnTo>
                    <a:pt x="5861" y="3416"/>
                  </a:lnTo>
                  <a:lnTo>
                    <a:pt x="5897" y="3165"/>
                  </a:lnTo>
                  <a:lnTo>
                    <a:pt x="5897" y="2841"/>
                  </a:lnTo>
                  <a:lnTo>
                    <a:pt x="5897" y="2553"/>
                  </a:lnTo>
                  <a:lnTo>
                    <a:pt x="5825" y="2266"/>
                  </a:lnTo>
                  <a:lnTo>
                    <a:pt x="5753" y="1978"/>
                  </a:lnTo>
                  <a:lnTo>
                    <a:pt x="5645" y="1691"/>
                  </a:lnTo>
                  <a:lnTo>
                    <a:pt x="5501" y="1439"/>
                  </a:lnTo>
                  <a:lnTo>
                    <a:pt x="5322" y="1187"/>
                  </a:lnTo>
                  <a:lnTo>
                    <a:pt x="5142" y="971"/>
                  </a:lnTo>
                  <a:lnTo>
                    <a:pt x="4962" y="792"/>
                  </a:lnTo>
                  <a:lnTo>
                    <a:pt x="4746" y="612"/>
                  </a:lnTo>
                  <a:lnTo>
                    <a:pt x="4495" y="432"/>
                  </a:lnTo>
                  <a:lnTo>
                    <a:pt x="4243" y="288"/>
                  </a:lnTo>
                  <a:lnTo>
                    <a:pt x="3991" y="180"/>
                  </a:lnTo>
                  <a:lnTo>
                    <a:pt x="3704" y="108"/>
                  </a:lnTo>
                  <a:lnTo>
                    <a:pt x="3452" y="37"/>
                  </a:lnTo>
                  <a:lnTo>
                    <a:pt x="31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1"/>
            <p:cNvSpPr/>
            <p:nvPr/>
          </p:nvSpPr>
          <p:spPr>
            <a:xfrm>
              <a:off x="3027050" y="3310525"/>
              <a:ext cx="84525" cy="80025"/>
            </a:xfrm>
            <a:custGeom>
              <a:avLst/>
              <a:gdLst/>
              <a:ahLst/>
              <a:cxnLst/>
              <a:rect l="l" t="t" r="r" b="b"/>
              <a:pathLst>
                <a:path w="3381" h="3201" extrusionOk="0">
                  <a:moveTo>
                    <a:pt x="792" y="1"/>
                  </a:moveTo>
                  <a:lnTo>
                    <a:pt x="648" y="37"/>
                  </a:lnTo>
                  <a:lnTo>
                    <a:pt x="432" y="109"/>
                  </a:lnTo>
                  <a:lnTo>
                    <a:pt x="288" y="252"/>
                  </a:lnTo>
                  <a:lnTo>
                    <a:pt x="144" y="468"/>
                  </a:lnTo>
                  <a:lnTo>
                    <a:pt x="72" y="684"/>
                  </a:lnTo>
                  <a:lnTo>
                    <a:pt x="1" y="936"/>
                  </a:lnTo>
                  <a:lnTo>
                    <a:pt x="37" y="1223"/>
                  </a:lnTo>
                  <a:lnTo>
                    <a:pt x="72" y="1475"/>
                  </a:lnTo>
                  <a:lnTo>
                    <a:pt x="180" y="1763"/>
                  </a:lnTo>
                  <a:lnTo>
                    <a:pt x="504" y="2194"/>
                  </a:lnTo>
                  <a:lnTo>
                    <a:pt x="864" y="2590"/>
                  </a:lnTo>
                  <a:lnTo>
                    <a:pt x="1259" y="2913"/>
                  </a:lnTo>
                  <a:lnTo>
                    <a:pt x="1691" y="3201"/>
                  </a:lnTo>
                  <a:lnTo>
                    <a:pt x="2158" y="2913"/>
                  </a:lnTo>
                  <a:lnTo>
                    <a:pt x="2553" y="2590"/>
                  </a:lnTo>
                  <a:lnTo>
                    <a:pt x="2913" y="2194"/>
                  </a:lnTo>
                  <a:lnTo>
                    <a:pt x="3201" y="1763"/>
                  </a:lnTo>
                  <a:lnTo>
                    <a:pt x="3344" y="1475"/>
                  </a:lnTo>
                  <a:lnTo>
                    <a:pt x="3380" y="1223"/>
                  </a:lnTo>
                  <a:lnTo>
                    <a:pt x="3380" y="936"/>
                  </a:lnTo>
                  <a:lnTo>
                    <a:pt x="3344" y="684"/>
                  </a:lnTo>
                  <a:lnTo>
                    <a:pt x="3273" y="468"/>
                  </a:lnTo>
                  <a:lnTo>
                    <a:pt x="3129" y="252"/>
                  </a:lnTo>
                  <a:lnTo>
                    <a:pt x="2985" y="109"/>
                  </a:lnTo>
                  <a:lnTo>
                    <a:pt x="2769" y="37"/>
                  </a:lnTo>
                  <a:lnTo>
                    <a:pt x="2625" y="1"/>
                  </a:lnTo>
                  <a:lnTo>
                    <a:pt x="2482" y="1"/>
                  </a:lnTo>
                  <a:lnTo>
                    <a:pt x="2338" y="37"/>
                  </a:lnTo>
                  <a:lnTo>
                    <a:pt x="2230" y="109"/>
                  </a:lnTo>
                  <a:lnTo>
                    <a:pt x="2050" y="288"/>
                  </a:lnTo>
                  <a:lnTo>
                    <a:pt x="1906" y="540"/>
                  </a:lnTo>
                  <a:lnTo>
                    <a:pt x="1834" y="792"/>
                  </a:lnTo>
                  <a:lnTo>
                    <a:pt x="1762" y="1007"/>
                  </a:lnTo>
                  <a:lnTo>
                    <a:pt x="1691" y="1223"/>
                  </a:lnTo>
                  <a:lnTo>
                    <a:pt x="1655" y="1007"/>
                  </a:lnTo>
                  <a:lnTo>
                    <a:pt x="1583" y="792"/>
                  </a:lnTo>
                  <a:lnTo>
                    <a:pt x="1475" y="540"/>
                  </a:lnTo>
                  <a:lnTo>
                    <a:pt x="1367" y="288"/>
                  </a:lnTo>
                  <a:lnTo>
                    <a:pt x="1151" y="109"/>
                  </a:lnTo>
                  <a:lnTo>
                    <a:pt x="1043" y="37"/>
                  </a:lnTo>
                  <a:lnTo>
                    <a:pt x="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1"/>
            <p:cNvSpPr/>
            <p:nvPr/>
          </p:nvSpPr>
          <p:spPr>
            <a:xfrm>
              <a:off x="3256275" y="3335700"/>
              <a:ext cx="1050825" cy="43175"/>
            </a:xfrm>
            <a:custGeom>
              <a:avLst/>
              <a:gdLst/>
              <a:ahLst/>
              <a:cxnLst/>
              <a:rect l="l" t="t" r="r" b="b"/>
              <a:pathLst>
                <a:path w="42033" h="1727" extrusionOk="0">
                  <a:moveTo>
                    <a:pt x="0" y="0"/>
                  </a:moveTo>
                  <a:lnTo>
                    <a:pt x="0" y="1726"/>
                  </a:lnTo>
                  <a:lnTo>
                    <a:pt x="42033" y="1726"/>
                  </a:lnTo>
                  <a:lnTo>
                    <a:pt x="42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1"/>
            <p:cNvSpPr/>
            <p:nvPr/>
          </p:nvSpPr>
          <p:spPr>
            <a:xfrm>
              <a:off x="2691775" y="3586500"/>
              <a:ext cx="2236450" cy="9000"/>
            </a:xfrm>
            <a:custGeom>
              <a:avLst/>
              <a:gdLst/>
              <a:ahLst/>
              <a:cxnLst/>
              <a:rect l="l" t="t" r="r" b="b"/>
              <a:pathLst>
                <a:path w="89458" h="360" extrusionOk="0">
                  <a:moveTo>
                    <a:pt x="44729" y="0"/>
                  </a:moveTo>
                  <a:lnTo>
                    <a:pt x="22365" y="72"/>
                  </a:lnTo>
                  <a:lnTo>
                    <a:pt x="11182" y="108"/>
                  </a:lnTo>
                  <a:lnTo>
                    <a:pt x="0" y="180"/>
                  </a:lnTo>
                  <a:lnTo>
                    <a:pt x="11182" y="252"/>
                  </a:lnTo>
                  <a:lnTo>
                    <a:pt x="22365" y="288"/>
                  </a:lnTo>
                  <a:lnTo>
                    <a:pt x="44729" y="360"/>
                  </a:lnTo>
                  <a:lnTo>
                    <a:pt x="67093" y="288"/>
                  </a:lnTo>
                  <a:lnTo>
                    <a:pt x="78276" y="252"/>
                  </a:lnTo>
                  <a:lnTo>
                    <a:pt x="89458" y="180"/>
                  </a:lnTo>
                  <a:lnTo>
                    <a:pt x="78276" y="108"/>
                  </a:lnTo>
                  <a:lnTo>
                    <a:pt x="67093" y="72"/>
                  </a:lnTo>
                  <a:lnTo>
                    <a:pt x="44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1"/>
            <p:cNvSpPr/>
            <p:nvPr/>
          </p:nvSpPr>
          <p:spPr>
            <a:xfrm>
              <a:off x="1502525" y="2817925"/>
              <a:ext cx="955550" cy="955550"/>
            </a:xfrm>
            <a:custGeom>
              <a:avLst/>
              <a:gdLst/>
              <a:ahLst/>
              <a:cxnLst/>
              <a:rect l="l" t="t" r="r" b="b"/>
              <a:pathLst>
                <a:path w="38222" h="38222" extrusionOk="0">
                  <a:moveTo>
                    <a:pt x="30168" y="1"/>
                  </a:moveTo>
                  <a:lnTo>
                    <a:pt x="1" y="8055"/>
                  </a:lnTo>
                  <a:lnTo>
                    <a:pt x="8019" y="38222"/>
                  </a:lnTo>
                  <a:lnTo>
                    <a:pt x="38222" y="30168"/>
                  </a:lnTo>
                  <a:lnTo>
                    <a:pt x="301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1"/>
            <p:cNvSpPr/>
            <p:nvPr/>
          </p:nvSpPr>
          <p:spPr>
            <a:xfrm>
              <a:off x="1799175" y="2976150"/>
              <a:ext cx="353275" cy="716425"/>
            </a:xfrm>
            <a:custGeom>
              <a:avLst/>
              <a:gdLst/>
              <a:ahLst/>
              <a:cxnLst/>
              <a:rect l="l" t="t" r="r" b="b"/>
              <a:pathLst>
                <a:path w="14131" h="28657" extrusionOk="0">
                  <a:moveTo>
                    <a:pt x="11146" y="0"/>
                  </a:moveTo>
                  <a:lnTo>
                    <a:pt x="9852" y="324"/>
                  </a:lnTo>
                  <a:lnTo>
                    <a:pt x="8594" y="611"/>
                  </a:lnTo>
                  <a:lnTo>
                    <a:pt x="7299" y="935"/>
                  </a:lnTo>
                  <a:lnTo>
                    <a:pt x="6688" y="1151"/>
                  </a:lnTo>
                  <a:lnTo>
                    <a:pt x="6113" y="1402"/>
                  </a:lnTo>
                  <a:lnTo>
                    <a:pt x="5645" y="1618"/>
                  </a:lnTo>
                  <a:lnTo>
                    <a:pt x="5214" y="1834"/>
                  </a:lnTo>
                  <a:lnTo>
                    <a:pt x="4818" y="2122"/>
                  </a:lnTo>
                  <a:lnTo>
                    <a:pt x="4459" y="2409"/>
                  </a:lnTo>
                  <a:lnTo>
                    <a:pt x="4135" y="2733"/>
                  </a:lnTo>
                  <a:lnTo>
                    <a:pt x="3847" y="3056"/>
                  </a:lnTo>
                  <a:lnTo>
                    <a:pt x="3596" y="3452"/>
                  </a:lnTo>
                  <a:lnTo>
                    <a:pt x="3380" y="3811"/>
                  </a:lnTo>
                  <a:lnTo>
                    <a:pt x="3164" y="4207"/>
                  </a:lnTo>
                  <a:lnTo>
                    <a:pt x="3020" y="4638"/>
                  </a:lnTo>
                  <a:lnTo>
                    <a:pt x="2912" y="5106"/>
                  </a:lnTo>
                  <a:lnTo>
                    <a:pt x="2841" y="5537"/>
                  </a:lnTo>
                  <a:lnTo>
                    <a:pt x="2805" y="6005"/>
                  </a:lnTo>
                  <a:lnTo>
                    <a:pt x="2769" y="6508"/>
                  </a:lnTo>
                  <a:lnTo>
                    <a:pt x="2805" y="7012"/>
                  </a:lnTo>
                  <a:lnTo>
                    <a:pt x="2877" y="7515"/>
                  </a:lnTo>
                  <a:lnTo>
                    <a:pt x="3056" y="8414"/>
                  </a:lnTo>
                  <a:lnTo>
                    <a:pt x="3308" y="9349"/>
                  </a:lnTo>
                  <a:lnTo>
                    <a:pt x="3775" y="11182"/>
                  </a:lnTo>
                  <a:lnTo>
                    <a:pt x="3955" y="12117"/>
                  </a:lnTo>
                  <a:lnTo>
                    <a:pt x="0" y="13160"/>
                  </a:lnTo>
                  <a:lnTo>
                    <a:pt x="1223" y="17798"/>
                  </a:lnTo>
                  <a:lnTo>
                    <a:pt x="5286" y="16720"/>
                  </a:lnTo>
                  <a:lnTo>
                    <a:pt x="8450" y="28657"/>
                  </a:lnTo>
                  <a:lnTo>
                    <a:pt x="13376" y="27327"/>
                  </a:lnTo>
                  <a:lnTo>
                    <a:pt x="10176" y="15425"/>
                  </a:lnTo>
                  <a:lnTo>
                    <a:pt x="11973" y="14958"/>
                  </a:lnTo>
                  <a:lnTo>
                    <a:pt x="13627" y="14490"/>
                  </a:lnTo>
                  <a:lnTo>
                    <a:pt x="13807" y="14382"/>
                  </a:lnTo>
                  <a:lnTo>
                    <a:pt x="13951" y="14275"/>
                  </a:lnTo>
                  <a:lnTo>
                    <a:pt x="14095" y="14131"/>
                  </a:lnTo>
                  <a:lnTo>
                    <a:pt x="14131" y="13987"/>
                  </a:lnTo>
                  <a:lnTo>
                    <a:pt x="13843" y="11794"/>
                  </a:lnTo>
                  <a:lnTo>
                    <a:pt x="13555" y="9492"/>
                  </a:lnTo>
                  <a:lnTo>
                    <a:pt x="8953" y="10751"/>
                  </a:lnTo>
                  <a:lnTo>
                    <a:pt x="8414" y="8881"/>
                  </a:lnTo>
                  <a:lnTo>
                    <a:pt x="8162" y="7982"/>
                  </a:lnTo>
                  <a:lnTo>
                    <a:pt x="7946" y="7083"/>
                  </a:lnTo>
                  <a:lnTo>
                    <a:pt x="7910" y="6796"/>
                  </a:lnTo>
                  <a:lnTo>
                    <a:pt x="7910" y="6508"/>
                  </a:lnTo>
                  <a:lnTo>
                    <a:pt x="7982" y="6256"/>
                  </a:lnTo>
                  <a:lnTo>
                    <a:pt x="8054" y="6005"/>
                  </a:lnTo>
                  <a:lnTo>
                    <a:pt x="8198" y="5753"/>
                  </a:lnTo>
                  <a:lnTo>
                    <a:pt x="8378" y="5573"/>
                  </a:lnTo>
                  <a:lnTo>
                    <a:pt x="8594" y="5394"/>
                  </a:lnTo>
                  <a:lnTo>
                    <a:pt x="8845" y="5250"/>
                  </a:lnTo>
                  <a:lnTo>
                    <a:pt x="9636" y="4962"/>
                  </a:lnTo>
                  <a:lnTo>
                    <a:pt x="10463" y="4710"/>
                  </a:lnTo>
                  <a:lnTo>
                    <a:pt x="12297" y="4207"/>
                  </a:lnTo>
                  <a:lnTo>
                    <a:pt x="11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1"/>
            <p:cNvSpPr/>
            <p:nvPr/>
          </p:nvSpPr>
          <p:spPr>
            <a:xfrm>
              <a:off x="5125975" y="3634125"/>
              <a:ext cx="856650" cy="855775"/>
            </a:xfrm>
            <a:custGeom>
              <a:avLst/>
              <a:gdLst/>
              <a:ahLst/>
              <a:cxnLst/>
              <a:rect l="l" t="t" r="r" b="b"/>
              <a:pathLst>
                <a:path w="34266" h="34231" extrusionOk="0">
                  <a:moveTo>
                    <a:pt x="3092" y="1"/>
                  </a:moveTo>
                  <a:lnTo>
                    <a:pt x="0" y="31138"/>
                  </a:lnTo>
                  <a:lnTo>
                    <a:pt x="31174" y="34231"/>
                  </a:lnTo>
                  <a:lnTo>
                    <a:pt x="34266" y="3057"/>
                  </a:lnTo>
                  <a:lnTo>
                    <a:pt x="30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1"/>
            <p:cNvSpPr/>
            <p:nvPr/>
          </p:nvSpPr>
          <p:spPr>
            <a:xfrm>
              <a:off x="5251800" y="3758175"/>
              <a:ext cx="605900" cy="607675"/>
            </a:xfrm>
            <a:custGeom>
              <a:avLst/>
              <a:gdLst/>
              <a:ahLst/>
              <a:cxnLst/>
              <a:rect l="l" t="t" r="r" b="b"/>
              <a:pathLst>
                <a:path w="24236" h="24307" extrusionOk="0">
                  <a:moveTo>
                    <a:pt x="6689" y="2014"/>
                  </a:moveTo>
                  <a:lnTo>
                    <a:pt x="13053" y="2625"/>
                  </a:lnTo>
                  <a:lnTo>
                    <a:pt x="19417" y="3273"/>
                  </a:lnTo>
                  <a:lnTo>
                    <a:pt x="19741" y="3309"/>
                  </a:lnTo>
                  <a:lnTo>
                    <a:pt x="20100" y="3380"/>
                  </a:lnTo>
                  <a:lnTo>
                    <a:pt x="20388" y="3488"/>
                  </a:lnTo>
                  <a:lnTo>
                    <a:pt x="20675" y="3596"/>
                  </a:lnTo>
                  <a:lnTo>
                    <a:pt x="20963" y="3740"/>
                  </a:lnTo>
                  <a:lnTo>
                    <a:pt x="21179" y="3920"/>
                  </a:lnTo>
                  <a:lnTo>
                    <a:pt x="21395" y="4100"/>
                  </a:lnTo>
                  <a:lnTo>
                    <a:pt x="21574" y="4315"/>
                  </a:lnTo>
                  <a:lnTo>
                    <a:pt x="21754" y="4531"/>
                  </a:lnTo>
                  <a:lnTo>
                    <a:pt x="21898" y="4783"/>
                  </a:lnTo>
                  <a:lnTo>
                    <a:pt x="22006" y="5034"/>
                  </a:lnTo>
                  <a:lnTo>
                    <a:pt x="22078" y="5322"/>
                  </a:lnTo>
                  <a:lnTo>
                    <a:pt x="22150" y="5646"/>
                  </a:lnTo>
                  <a:lnTo>
                    <a:pt x="22186" y="5969"/>
                  </a:lnTo>
                  <a:lnTo>
                    <a:pt x="22186" y="6293"/>
                  </a:lnTo>
                  <a:lnTo>
                    <a:pt x="22150" y="6652"/>
                  </a:lnTo>
                  <a:lnTo>
                    <a:pt x="21862" y="9853"/>
                  </a:lnTo>
                  <a:lnTo>
                    <a:pt x="21538" y="13053"/>
                  </a:lnTo>
                  <a:lnTo>
                    <a:pt x="21215" y="16253"/>
                  </a:lnTo>
                  <a:lnTo>
                    <a:pt x="20891" y="19453"/>
                  </a:lnTo>
                  <a:lnTo>
                    <a:pt x="20855" y="19812"/>
                  </a:lnTo>
                  <a:lnTo>
                    <a:pt x="20747" y="20172"/>
                  </a:lnTo>
                  <a:lnTo>
                    <a:pt x="20675" y="20459"/>
                  </a:lnTo>
                  <a:lnTo>
                    <a:pt x="20568" y="20747"/>
                  </a:lnTo>
                  <a:lnTo>
                    <a:pt x="20424" y="20999"/>
                  </a:lnTo>
                  <a:lnTo>
                    <a:pt x="20244" y="21250"/>
                  </a:lnTo>
                  <a:lnTo>
                    <a:pt x="20064" y="21466"/>
                  </a:lnTo>
                  <a:lnTo>
                    <a:pt x="19884" y="21646"/>
                  </a:lnTo>
                  <a:lnTo>
                    <a:pt x="19633" y="21826"/>
                  </a:lnTo>
                  <a:lnTo>
                    <a:pt x="19417" y="21970"/>
                  </a:lnTo>
                  <a:lnTo>
                    <a:pt x="19129" y="22077"/>
                  </a:lnTo>
                  <a:lnTo>
                    <a:pt x="18842" y="22149"/>
                  </a:lnTo>
                  <a:lnTo>
                    <a:pt x="18554" y="22221"/>
                  </a:lnTo>
                  <a:lnTo>
                    <a:pt x="18231" y="22257"/>
                  </a:lnTo>
                  <a:lnTo>
                    <a:pt x="17907" y="22257"/>
                  </a:lnTo>
                  <a:lnTo>
                    <a:pt x="17547" y="22221"/>
                  </a:lnTo>
                  <a:lnTo>
                    <a:pt x="11183" y="21610"/>
                  </a:lnTo>
                  <a:lnTo>
                    <a:pt x="4819" y="20963"/>
                  </a:lnTo>
                  <a:lnTo>
                    <a:pt x="4459" y="20927"/>
                  </a:lnTo>
                  <a:lnTo>
                    <a:pt x="4136" y="20855"/>
                  </a:lnTo>
                  <a:lnTo>
                    <a:pt x="3848" y="20747"/>
                  </a:lnTo>
                  <a:lnTo>
                    <a:pt x="3561" y="20639"/>
                  </a:lnTo>
                  <a:lnTo>
                    <a:pt x="3273" y="20495"/>
                  </a:lnTo>
                  <a:lnTo>
                    <a:pt x="3057" y="20352"/>
                  </a:lnTo>
                  <a:lnTo>
                    <a:pt x="2841" y="20172"/>
                  </a:lnTo>
                  <a:lnTo>
                    <a:pt x="2626" y="19956"/>
                  </a:lnTo>
                  <a:lnTo>
                    <a:pt x="2482" y="19740"/>
                  </a:lnTo>
                  <a:lnTo>
                    <a:pt x="2338" y="19489"/>
                  </a:lnTo>
                  <a:lnTo>
                    <a:pt x="2230" y="19237"/>
                  </a:lnTo>
                  <a:lnTo>
                    <a:pt x="2158" y="18949"/>
                  </a:lnTo>
                  <a:lnTo>
                    <a:pt x="2086" y="18626"/>
                  </a:lnTo>
                  <a:lnTo>
                    <a:pt x="2050" y="18302"/>
                  </a:lnTo>
                  <a:lnTo>
                    <a:pt x="2050" y="17979"/>
                  </a:lnTo>
                  <a:lnTo>
                    <a:pt x="2086" y="17619"/>
                  </a:lnTo>
                  <a:lnTo>
                    <a:pt x="2698" y="11219"/>
                  </a:lnTo>
                  <a:lnTo>
                    <a:pt x="3345" y="4819"/>
                  </a:lnTo>
                  <a:lnTo>
                    <a:pt x="3381" y="4459"/>
                  </a:lnTo>
                  <a:lnTo>
                    <a:pt x="3453" y="4100"/>
                  </a:lnTo>
                  <a:lnTo>
                    <a:pt x="3561" y="3812"/>
                  </a:lnTo>
                  <a:lnTo>
                    <a:pt x="3668" y="3524"/>
                  </a:lnTo>
                  <a:lnTo>
                    <a:pt x="3812" y="3237"/>
                  </a:lnTo>
                  <a:lnTo>
                    <a:pt x="3992" y="3021"/>
                  </a:lnTo>
                  <a:lnTo>
                    <a:pt x="4172" y="2805"/>
                  </a:lnTo>
                  <a:lnTo>
                    <a:pt x="4352" y="2625"/>
                  </a:lnTo>
                  <a:lnTo>
                    <a:pt x="4567" y="2446"/>
                  </a:lnTo>
                  <a:lnTo>
                    <a:pt x="4819" y="2302"/>
                  </a:lnTo>
                  <a:lnTo>
                    <a:pt x="5107" y="2194"/>
                  </a:lnTo>
                  <a:lnTo>
                    <a:pt x="5394" y="2122"/>
                  </a:lnTo>
                  <a:lnTo>
                    <a:pt x="5682" y="2050"/>
                  </a:lnTo>
                  <a:lnTo>
                    <a:pt x="6006" y="2014"/>
                  </a:lnTo>
                  <a:close/>
                  <a:moveTo>
                    <a:pt x="5718" y="1"/>
                  </a:moveTo>
                  <a:lnTo>
                    <a:pt x="5215" y="73"/>
                  </a:lnTo>
                  <a:lnTo>
                    <a:pt x="4711" y="180"/>
                  </a:lnTo>
                  <a:lnTo>
                    <a:pt x="4280" y="360"/>
                  </a:lnTo>
                  <a:lnTo>
                    <a:pt x="3812" y="540"/>
                  </a:lnTo>
                  <a:lnTo>
                    <a:pt x="3417" y="792"/>
                  </a:lnTo>
                  <a:lnTo>
                    <a:pt x="3057" y="1043"/>
                  </a:lnTo>
                  <a:lnTo>
                    <a:pt x="2698" y="1367"/>
                  </a:lnTo>
                  <a:lnTo>
                    <a:pt x="2374" y="1727"/>
                  </a:lnTo>
                  <a:lnTo>
                    <a:pt x="2122" y="2122"/>
                  </a:lnTo>
                  <a:lnTo>
                    <a:pt x="1871" y="2554"/>
                  </a:lnTo>
                  <a:lnTo>
                    <a:pt x="1655" y="3021"/>
                  </a:lnTo>
                  <a:lnTo>
                    <a:pt x="1511" y="3488"/>
                  </a:lnTo>
                  <a:lnTo>
                    <a:pt x="1367" y="4028"/>
                  </a:lnTo>
                  <a:lnTo>
                    <a:pt x="1295" y="4567"/>
                  </a:lnTo>
                  <a:lnTo>
                    <a:pt x="972" y="7767"/>
                  </a:lnTo>
                  <a:lnTo>
                    <a:pt x="648" y="10967"/>
                  </a:lnTo>
                  <a:lnTo>
                    <a:pt x="325" y="14095"/>
                  </a:lnTo>
                  <a:lnTo>
                    <a:pt x="37" y="17223"/>
                  </a:lnTo>
                  <a:lnTo>
                    <a:pt x="1" y="17835"/>
                  </a:lnTo>
                  <a:lnTo>
                    <a:pt x="1" y="18374"/>
                  </a:lnTo>
                  <a:lnTo>
                    <a:pt x="73" y="18913"/>
                  </a:lnTo>
                  <a:lnTo>
                    <a:pt x="181" y="19417"/>
                  </a:lnTo>
                  <a:lnTo>
                    <a:pt x="325" y="19920"/>
                  </a:lnTo>
                  <a:lnTo>
                    <a:pt x="540" y="20352"/>
                  </a:lnTo>
                  <a:lnTo>
                    <a:pt x="756" y="20783"/>
                  </a:lnTo>
                  <a:lnTo>
                    <a:pt x="1044" y="21179"/>
                  </a:lnTo>
                  <a:lnTo>
                    <a:pt x="1367" y="21538"/>
                  </a:lnTo>
                  <a:lnTo>
                    <a:pt x="1727" y="21862"/>
                  </a:lnTo>
                  <a:lnTo>
                    <a:pt x="2122" y="22149"/>
                  </a:lnTo>
                  <a:lnTo>
                    <a:pt x="2554" y="22401"/>
                  </a:lnTo>
                  <a:lnTo>
                    <a:pt x="3021" y="22617"/>
                  </a:lnTo>
                  <a:lnTo>
                    <a:pt x="3525" y="22797"/>
                  </a:lnTo>
                  <a:lnTo>
                    <a:pt x="4064" y="22904"/>
                  </a:lnTo>
                  <a:lnTo>
                    <a:pt x="4639" y="23012"/>
                  </a:lnTo>
                  <a:lnTo>
                    <a:pt x="10967" y="23660"/>
                  </a:lnTo>
                  <a:lnTo>
                    <a:pt x="17332" y="24271"/>
                  </a:lnTo>
                  <a:lnTo>
                    <a:pt x="17907" y="24307"/>
                  </a:lnTo>
                  <a:lnTo>
                    <a:pt x="18446" y="24271"/>
                  </a:lnTo>
                  <a:lnTo>
                    <a:pt x="18986" y="24199"/>
                  </a:lnTo>
                  <a:lnTo>
                    <a:pt x="19489" y="24091"/>
                  </a:lnTo>
                  <a:lnTo>
                    <a:pt x="19956" y="23911"/>
                  </a:lnTo>
                  <a:lnTo>
                    <a:pt x="20388" y="23731"/>
                  </a:lnTo>
                  <a:lnTo>
                    <a:pt x="20783" y="23480"/>
                  </a:lnTo>
                  <a:lnTo>
                    <a:pt x="21179" y="23192"/>
                  </a:lnTo>
                  <a:lnTo>
                    <a:pt x="21538" y="22868"/>
                  </a:lnTo>
                  <a:lnTo>
                    <a:pt x="21826" y="22509"/>
                  </a:lnTo>
                  <a:lnTo>
                    <a:pt x="22114" y="22113"/>
                  </a:lnTo>
                  <a:lnTo>
                    <a:pt x="22365" y="21682"/>
                  </a:lnTo>
                  <a:lnTo>
                    <a:pt x="22581" y="21215"/>
                  </a:lnTo>
                  <a:lnTo>
                    <a:pt x="22725" y="20711"/>
                  </a:lnTo>
                  <a:lnTo>
                    <a:pt x="22869" y="20172"/>
                  </a:lnTo>
                  <a:lnTo>
                    <a:pt x="22941" y="19632"/>
                  </a:lnTo>
                  <a:lnTo>
                    <a:pt x="23588" y="13268"/>
                  </a:lnTo>
                  <a:lnTo>
                    <a:pt x="24199" y="6940"/>
                  </a:lnTo>
                  <a:lnTo>
                    <a:pt x="24235" y="6365"/>
                  </a:lnTo>
                  <a:lnTo>
                    <a:pt x="24199" y="5825"/>
                  </a:lnTo>
                  <a:lnTo>
                    <a:pt x="24163" y="5286"/>
                  </a:lnTo>
                  <a:lnTo>
                    <a:pt x="24055" y="4783"/>
                  </a:lnTo>
                  <a:lnTo>
                    <a:pt x="23912" y="4315"/>
                  </a:lnTo>
                  <a:lnTo>
                    <a:pt x="23696" y="3884"/>
                  </a:lnTo>
                  <a:lnTo>
                    <a:pt x="23480" y="3452"/>
                  </a:lnTo>
                  <a:lnTo>
                    <a:pt x="23192" y="3057"/>
                  </a:lnTo>
                  <a:lnTo>
                    <a:pt x="22869" y="2733"/>
                  </a:lnTo>
                  <a:lnTo>
                    <a:pt x="22509" y="2410"/>
                  </a:lnTo>
                  <a:lnTo>
                    <a:pt x="22114" y="2122"/>
                  </a:lnTo>
                  <a:lnTo>
                    <a:pt x="21718" y="1870"/>
                  </a:lnTo>
                  <a:lnTo>
                    <a:pt x="21251" y="1655"/>
                  </a:lnTo>
                  <a:lnTo>
                    <a:pt x="20747" y="1511"/>
                  </a:lnTo>
                  <a:lnTo>
                    <a:pt x="20208" y="1367"/>
                  </a:lnTo>
                  <a:lnTo>
                    <a:pt x="19669" y="1295"/>
                  </a:lnTo>
                  <a:lnTo>
                    <a:pt x="13233" y="612"/>
                  </a:lnTo>
                  <a:lnTo>
                    <a:pt x="68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1"/>
            <p:cNvSpPr/>
            <p:nvPr/>
          </p:nvSpPr>
          <p:spPr>
            <a:xfrm>
              <a:off x="5403725" y="3910100"/>
              <a:ext cx="301150" cy="301150"/>
            </a:xfrm>
            <a:custGeom>
              <a:avLst/>
              <a:gdLst/>
              <a:ahLst/>
              <a:cxnLst/>
              <a:rect l="l" t="t" r="r" b="b"/>
              <a:pathLst>
                <a:path w="12046" h="12046" extrusionOk="0">
                  <a:moveTo>
                    <a:pt x="6041" y="2050"/>
                  </a:moveTo>
                  <a:lnTo>
                    <a:pt x="6437" y="2086"/>
                  </a:lnTo>
                  <a:lnTo>
                    <a:pt x="6832" y="2158"/>
                  </a:lnTo>
                  <a:lnTo>
                    <a:pt x="7228" y="2229"/>
                  </a:lnTo>
                  <a:lnTo>
                    <a:pt x="7623" y="2373"/>
                  </a:lnTo>
                  <a:lnTo>
                    <a:pt x="7947" y="2553"/>
                  </a:lnTo>
                  <a:lnTo>
                    <a:pt x="8306" y="2769"/>
                  </a:lnTo>
                  <a:lnTo>
                    <a:pt x="8594" y="2984"/>
                  </a:lnTo>
                  <a:lnTo>
                    <a:pt x="8882" y="3236"/>
                  </a:lnTo>
                  <a:lnTo>
                    <a:pt x="9133" y="3524"/>
                  </a:lnTo>
                  <a:lnTo>
                    <a:pt x="9385" y="3847"/>
                  </a:lnTo>
                  <a:lnTo>
                    <a:pt x="9565" y="4171"/>
                  </a:lnTo>
                  <a:lnTo>
                    <a:pt x="9744" y="4531"/>
                  </a:lnTo>
                  <a:lnTo>
                    <a:pt x="9888" y="4890"/>
                  </a:lnTo>
                  <a:lnTo>
                    <a:pt x="9960" y="5286"/>
                  </a:lnTo>
                  <a:lnTo>
                    <a:pt x="10032" y="5645"/>
                  </a:lnTo>
                  <a:lnTo>
                    <a:pt x="10068" y="6077"/>
                  </a:lnTo>
                  <a:lnTo>
                    <a:pt x="10032" y="6472"/>
                  </a:lnTo>
                  <a:lnTo>
                    <a:pt x="9960" y="6868"/>
                  </a:lnTo>
                  <a:lnTo>
                    <a:pt x="9852" y="7263"/>
                  </a:lnTo>
                  <a:lnTo>
                    <a:pt x="9709" y="7623"/>
                  </a:lnTo>
                  <a:lnTo>
                    <a:pt x="9529" y="7982"/>
                  </a:lnTo>
                  <a:lnTo>
                    <a:pt x="9313" y="8306"/>
                  </a:lnTo>
                  <a:lnTo>
                    <a:pt x="9097" y="8630"/>
                  </a:lnTo>
                  <a:lnTo>
                    <a:pt x="8810" y="8917"/>
                  </a:lnTo>
                  <a:lnTo>
                    <a:pt x="8522" y="9169"/>
                  </a:lnTo>
                  <a:lnTo>
                    <a:pt x="8234" y="9385"/>
                  </a:lnTo>
                  <a:lnTo>
                    <a:pt x="7875" y="9564"/>
                  </a:lnTo>
                  <a:lnTo>
                    <a:pt x="7551" y="9744"/>
                  </a:lnTo>
                  <a:lnTo>
                    <a:pt x="7156" y="9888"/>
                  </a:lnTo>
                  <a:lnTo>
                    <a:pt x="6796" y="9960"/>
                  </a:lnTo>
                  <a:lnTo>
                    <a:pt x="6401" y="10032"/>
                  </a:lnTo>
                  <a:lnTo>
                    <a:pt x="5574" y="10032"/>
                  </a:lnTo>
                  <a:lnTo>
                    <a:pt x="5178" y="9960"/>
                  </a:lnTo>
                  <a:lnTo>
                    <a:pt x="4819" y="9852"/>
                  </a:lnTo>
                  <a:lnTo>
                    <a:pt x="4459" y="9708"/>
                  </a:lnTo>
                  <a:lnTo>
                    <a:pt x="4099" y="9528"/>
                  </a:lnTo>
                  <a:lnTo>
                    <a:pt x="3776" y="9313"/>
                  </a:lnTo>
                  <a:lnTo>
                    <a:pt x="3488" y="9097"/>
                  </a:lnTo>
                  <a:lnTo>
                    <a:pt x="3201" y="8845"/>
                  </a:lnTo>
                  <a:lnTo>
                    <a:pt x="2949" y="8558"/>
                  </a:lnTo>
                  <a:lnTo>
                    <a:pt x="2733" y="8270"/>
                  </a:lnTo>
                  <a:lnTo>
                    <a:pt x="2517" y="7946"/>
                  </a:lnTo>
                  <a:lnTo>
                    <a:pt x="2374" y="7587"/>
                  </a:lnTo>
                  <a:lnTo>
                    <a:pt x="2230" y="7227"/>
                  </a:lnTo>
                  <a:lnTo>
                    <a:pt x="2122" y="6868"/>
                  </a:lnTo>
                  <a:lnTo>
                    <a:pt x="2050" y="6472"/>
                  </a:lnTo>
                  <a:lnTo>
                    <a:pt x="2014" y="6077"/>
                  </a:lnTo>
                  <a:lnTo>
                    <a:pt x="2050" y="5681"/>
                  </a:lnTo>
                  <a:lnTo>
                    <a:pt x="2086" y="5286"/>
                  </a:lnTo>
                  <a:lnTo>
                    <a:pt x="2194" y="4890"/>
                  </a:lnTo>
                  <a:lnTo>
                    <a:pt x="2338" y="4531"/>
                  </a:lnTo>
                  <a:lnTo>
                    <a:pt x="2517" y="4171"/>
                  </a:lnTo>
                  <a:lnTo>
                    <a:pt x="2697" y="3811"/>
                  </a:lnTo>
                  <a:lnTo>
                    <a:pt x="2949" y="3524"/>
                  </a:lnTo>
                  <a:lnTo>
                    <a:pt x="3201" y="3236"/>
                  </a:lnTo>
                  <a:lnTo>
                    <a:pt x="3488" y="2984"/>
                  </a:lnTo>
                  <a:lnTo>
                    <a:pt x="3812" y="2733"/>
                  </a:lnTo>
                  <a:lnTo>
                    <a:pt x="4135" y="2553"/>
                  </a:lnTo>
                  <a:lnTo>
                    <a:pt x="4495" y="2373"/>
                  </a:lnTo>
                  <a:lnTo>
                    <a:pt x="4854" y="2229"/>
                  </a:lnTo>
                  <a:lnTo>
                    <a:pt x="5214" y="2158"/>
                  </a:lnTo>
                  <a:lnTo>
                    <a:pt x="5610" y="2086"/>
                  </a:lnTo>
                  <a:lnTo>
                    <a:pt x="6041" y="2050"/>
                  </a:lnTo>
                  <a:close/>
                  <a:moveTo>
                    <a:pt x="6041" y="0"/>
                  </a:moveTo>
                  <a:lnTo>
                    <a:pt x="5430" y="36"/>
                  </a:lnTo>
                  <a:lnTo>
                    <a:pt x="4819" y="144"/>
                  </a:lnTo>
                  <a:lnTo>
                    <a:pt x="4279" y="288"/>
                  </a:lnTo>
                  <a:lnTo>
                    <a:pt x="3704" y="468"/>
                  </a:lnTo>
                  <a:lnTo>
                    <a:pt x="3201" y="719"/>
                  </a:lnTo>
                  <a:lnTo>
                    <a:pt x="2697" y="1007"/>
                  </a:lnTo>
                  <a:lnTo>
                    <a:pt x="2230" y="1366"/>
                  </a:lnTo>
                  <a:lnTo>
                    <a:pt x="1798" y="1762"/>
                  </a:lnTo>
                  <a:lnTo>
                    <a:pt x="1403" y="2158"/>
                  </a:lnTo>
                  <a:lnTo>
                    <a:pt x="1043" y="2625"/>
                  </a:lnTo>
                  <a:lnTo>
                    <a:pt x="756" y="3128"/>
                  </a:lnTo>
                  <a:lnTo>
                    <a:pt x="504" y="3668"/>
                  </a:lnTo>
                  <a:lnTo>
                    <a:pt x="288" y="4207"/>
                  </a:lnTo>
                  <a:lnTo>
                    <a:pt x="144" y="4818"/>
                  </a:lnTo>
                  <a:lnTo>
                    <a:pt x="36" y="5429"/>
                  </a:lnTo>
                  <a:lnTo>
                    <a:pt x="0" y="6041"/>
                  </a:lnTo>
                  <a:lnTo>
                    <a:pt x="36" y="6652"/>
                  </a:lnTo>
                  <a:lnTo>
                    <a:pt x="108" y="7227"/>
                  </a:lnTo>
                  <a:lnTo>
                    <a:pt x="252" y="7803"/>
                  </a:lnTo>
                  <a:lnTo>
                    <a:pt x="468" y="8342"/>
                  </a:lnTo>
                  <a:lnTo>
                    <a:pt x="720" y="8881"/>
                  </a:lnTo>
                  <a:lnTo>
                    <a:pt x="1007" y="9349"/>
                  </a:lnTo>
                  <a:lnTo>
                    <a:pt x="1367" y="9816"/>
                  </a:lnTo>
                  <a:lnTo>
                    <a:pt x="1726" y="10248"/>
                  </a:lnTo>
                  <a:lnTo>
                    <a:pt x="2158" y="10643"/>
                  </a:lnTo>
                  <a:lnTo>
                    <a:pt x="2625" y="11003"/>
                  </a:lnTo>
                  <a:lnTo>
                    <a:pt x="3129" y="11326"/>
                  </a:lnTo>
                  <a:lnTo>
                    <a:pt x="3668" y="11578"/>
                  </a:lnTo>
                  <a:lnTo>
                    <a:pt x="4207" y="11794"/>
                  </a:lnTo>
                  <a:lnTo>
                    <a:pt x="4783" y="11937"/>
                  </a:lnTo>
                  <a:lnTo>
                    <a:pt x="5394" y="12009"/>
                  </a:lnTo>
                  <a:lnTo>
                    <a:pt x="6005" y="12045"/>
                  </a:lnTo>
                  <a:lnTo>
                    <a:pt x="6616" y="12045"/>
                  </a:lnTo>
                  <a:lnTo>
                    <a:pt x="7192" y="11937"/>
                  </a:lnTo>
                  <a:lnTo>
                    <a:pt x="7767" y="11794"/>
                  </a:lnTo>
                  <a:lnTo>
                    <a:pt x="8306" y="11614"/>
                  </a:lnTo>
                  <a:lnTo>
                    <a:pt x="8846" y="11362"/>
                  </a:lnTo>
                  <a:lnTo>
                    <a:pt x="9349" y="11075"/>
                  </a:lnTo>
                  <a:lnTo>
                    <a:pt x="9780" y="10715"/>
                  </a:lnTo>
                  <a:lnTo>
                    <a:pt x="10212" y="10355"/>
                  </a:lnTo>
                  <a:lnTo>
                    <a:pt x="10607" y="9924"/>
                  </a:lnTo>
                  <a:lnTo>
                    <a:pt x="10967" y="9457"/>
                  </a:lnTo>
                  <a:lnTo>
                    <a:pt x="11291" y="8989"/>
                  </a:lnTo>
                  <a:lnTo>
                    <a:pt x="11542" y="8450"/>
                  </a:lnTo>
                  <a:lnTo>
                    <a:pt x="11758" y="7910"/>
                  </a:lnTo>
                  <a:lnTo>
                    <a:pt x="11902" y="7335"/>
                  </a:lnTo>
                  <a:lnTo>
                    <a:pt x="12010" y="6724"/>
                  </a:lnTo>
                  <a:lnTo>
                    <a:pt x="12046" y="6113"/>
                  </a:lnTo>
                  <a:lnTo>
                    <a:pt x="12010" y="5501"/>
                  </a:lnTo>
                  <a:lnTo>
                    <a:pt x="11938" y="4926"/>
                  </a:lnTo>
                  <a:lnTo>
                    <a:pt x="11794" y="4351"/>
                  </a:lnTo>
                  <a:lnTo>
                    <a:pt x="11614" y="3776"/>
                  </a:lnTo>
                  <a:lnTo>
                    <a:pt x="11362" y="3272"/>
                  </a:lnTo>
                  <a:lnTo>
                    <a:pt x="11075" y="2769"/>
                  </a:lnTo>
                  <a:lnTo>
                    <a:pt x="10751" y="2301"/>
                  </a:lnTo>
                  <a:lnTo>
                    <a:pt x="10356" y="1870"/>
                  </a:lnTo>
                  <a:lnTo>
                    <a:pt x="9924" y="1474"/>
                  </a:lnTo>
                  <a:lnTo>
                    <a:pt x="9493" y="1115"/>
                  </a:lnTo>
                  <a:lnTo>
                    <a:pt x="8989" y="791"/>
                  </a:lnTo>
                  <a:lnTo>
                    <a:pt x="8450" y="540"/>
                  </a:lnTo>
                  <a:lnTo>
                    <a:pt x="7911" y="324"/>
                  </a:lnTo>
                  <a:lnTo>
                    <a:pt x="7335" y="144"/>
                  </a:lnTo>
                  <a:lnTo>
                    <a:pt x="6724" y="72"/>
                  </a:lnTo>
                  <a:lnTo>
                    <a:pt x="6652" y="36"/>
                  </a:lnTo>
                  <a:lnTo>
                    <a:pt x="60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1"/>
            <p:cNvSpPr/>
            <p:nvPr/>
          </p:nvSpPr>
          <p:spPr>
            <a:xfrm>
              <a:off x="5695875" y="3885825"/>
              <a:ext cx="69225" cy="69225"/>
            </a:xfrm>
            <a:custGeom>
              <a:avLst/>
              <a:gdLst/>
              <a:ahLst/>
              <a:cxnLst/>
              <a:rect l="l" t="t" r="r" b="b"/>
              <a:pathLst>
                <a:path w="2769" h="2769" extrusionOk="0">
                  <a:moveTo>
                    <a:pt x="1294" y="0"/>
                  </a:moveTo>
                  <a:lnTo>
                    <a:pt x="1043" y="36"/>
                  </a:lnTo>
                  <a:lnTo>
                    <a:pt x="791" y="108"/>
                  </a:lnTo>
                  <a:lnTo>
                    <a:pt x="575" y="216"/>
                  </a:lnTo>
                  <a:lnTo>
                    <a:pt x="360" y="396"/>
                  </a:lnTo>
                  <a:lnTo>
                    <a:pt x="216" y="576"/>
                  </a:lnTo>
                  <a:lnTo>
                    <a:pt x="108" y="827"/>
                  </a:lnTo>
                  <a:lnTo>
                    <a:pt x="36" y="1115"/>
                  </a:lnTo>
                  <a:lnTo>
                    <a:pt x="0" y="1439"/>
                  </a:lnTo>
                  <a:lnTo>
                    <a:pt x="0" y="1690"/>
                  </a:lnTo>
                  <a:lnTo>
                    <a:pt x="72" y="1906"/>
                  </a:lnTo>
                  <a:lnTo>
                    <a:pt x="180" y="2158"/>
                  </a:lnTo>
                  <a:lnTo>
                    <a:pt x="324" y="2337"/>
                  </a:lnTo>
                  <a:lnTo>
                    <a:pt x="503" y="2481"/>
                  </a:lnTo>
                  <a:lnTo>
                    <a:pt x="719" y="2625"/>
                  </a:lnTo>
                  <a:lnTo>
                    <a:pt x="935" y="2697"/>
                  </a:lnTo>
                  <a:lnTo>
                    <a:pt x="1187" y="2733"/>
                  </a:lnTo>
                  <a:lnTo>
                    <a:pt x="1366" y="2769"/>
                  </a:lnTo>
                  <a:lnTo>
                    <a:pt x="1618" y="2769"/>
                  </a:lnTo>
                  <a:lnTo>
                    <a:pt x="1870" y="2733"/>
                  </a:lnTo>
                  <a:lnTo>
                    <a:pt x="2086" y="2625"/>
                  </a:lnTo>
                  <a:lnTo>
                    <a:pt x="2301" y="2481"/>
                  </a:lnTo>
                  <a:lnTo>
                    <a:pt x="2481" y="2337"/>
                  </a:lnTo>
                  <a:lnTo>
                    <a:pt x="2589" y="2122"/>
                  </a:lnTo>
                  <a:lnTo>
                    <a:pt x="2697" y="1906"/>
                  </a:lnTo>
                  <a:lnTo>
                    <a:pt x="2733" y="1654"/>
                  </a:lnTo>
                  <a:lnTo>
                    <a:pt x="2769" y="1331"/>
                  </a:lnTo>
                  <a:lnTo>
                    <a:pt x="2733" y="1043"/>
                  </a:lnTo>
                  <a:lnTo>
                    <a:pt x="2661" y="791"/>
                  </a:lnTo>
                  <a:lnTo>
                    <a:pt x="2553" y="576"/>
                  </a:lnTo>
                  <a:lnTo>
                    <a:pt x="2373" y="396"/>
                  </a:lnTo>
                  <a:lnTo>
                    <a:pt x="2157" y="216"/>
                  </a:lnTo>
                  <a:lnTo>
                    <a:pt x="1906" y="108"/>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1"/>
            <p:cNvSpPr/>
            <p:nvPr/>
          </p:nvSpPr>
          <p:spPr>
            <a:xfrm>
              <a:off x="5134950" y="1813875"/>
              <a:ext cx="743425" cy="743400"/>
            </a:xfrm>
            <a:custGeom>
              <a:avLst/>
              <a:gdLst/>
              <a:ahLst/>
              <a:cxnLst/>
              <a:rect l="l" t="t" r="r" b="b"/>
              <a:pathLst>
                <a:path w="29737" h="29736" extrusionOk="0">
                  <a:moveTo>
                    <a:pt x="7803" y="0"/>
                  </a:moveTo>
                  <a:lnTo>
                    <a:pt x="1" y="21933"/>
                  </a:lnTo>
                  <a:lnTo>
                    <a:pt x="21934" y="29736"/>
                  </a:lnTo>
                  <a:lnTo>
                    <a:pt x="29736" y="7803"/>
                  </a:lnTo>
                  <a:lnTo>
                    <a:pt x="7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1"/>
            <p:cNvSpPr/>
            <p:nvPr/>
          </p:nvSpPr>
          <p:spPr>
            <a:xfrm>
              <a:off x="5250025" y="1965775"/>
              <a:ext cx="511475" cy="379375"/>
            </a:xfrm>
            <a:custGeom>
              <a:avLst/>
              <a:gdLst/>
              <a:ahLst/>
              <a:cxnLst/>
              <a:rect l="l" t="t" r="r" b="b"/>
              <a:pathLst>
                <a:path w="20459" h="15175" extrusionOk="0">
                  <a:moveTo>
                    <a:pt x="5070" y="1"/>
                  </a:moveTo>
                  <a:lnTo>
                    <a:pt x="4854" y="217"/>
                  </a:lnTo>
                  <a:lnTo>
                    <a:pt x="4638" y="432"/>
                  </a:lnTo>
                  <a:lnTo>
                    <a:pt x="4459" y="648"/>
                  </a:lnTo>
                  <a:lnTo>
                    <a:pt x="4279" y="864"/>
                  </a:lnTo>
                  <a:lnTo>
                    <a:pt x="4171" y="1116"/>
                  </a:lnTo>
                  <a:lnTo>
                    <a:pt x="4063" y="1403"/>
                  </a:lnTo>
                  <a:lnTo>
                    <a:pt x="3955" y="1691"/>
                  </a:lnTo>
                  <a:lnTo>
                    <a:pt x="3919" y="1978"/>
                  </a:lnTo>
                  <a:lnTo>
                    <a:pt x="3883" y="2266"/>
                  </a:lnTo>
                  <a:lnTo>
                    <a:pt x="3883" y="2590"/>
                  </a:lnTo>
                  <a:lnTo>
                    <a:pt x="3883" y="2949"/>
                  </a:lnTo>
                  <a:lnTo>
                    <a:pt x="3919" y="3309"/>
                  </a:lnTo>
                  <a:lnTo>
                    <a:pt x="4099" y="4064"/>
                  </a:lnTo>
                  <a:lnTo>
                    <a:pt x="4351" y="4927"/>
                  </a:lnTo>
                  <a:lnTo>
                    <a:pt x="3056" y="4064"/>
                  </a:lnTo>
                  <a:lnTo>
                    <a:pt x="2984" y="4388"/>
                  </a:lnTo>
                  <a:lnTo>
                    <a:pt x="2948" y="4711"/>
                  </a:lnTo>
                  <a:lnTo>
                    <a:pt x="2912" y="5035"/>
                  </a:lnTo>
                  <a:lnTo>
                    <a:pt x="2912" y="5322"/>
                  </a:lnTo>
                  <a:lnTo>
                    <a:pt x="2912" y="5646"/>
                  </a:lnTo>
                  <a:lnTo>
                    <a:pt x="2948" y="5934"/>
                  </a:lnTo>
                  <a:lnTo>
                    <a:pt x="3020" y="6221"/>
                  </a:lnTo>
                  <a:lnTo>
                    <a:pt x="3092" y="6473"/>
                  </a:lnTo>
                  <a:lnTo>
                    <a:pt x="3200" y="6761"/>
                  </a:lnTo>
                  <a:lnTo>
                    <a:pt x="3308" y="7012"/>
                  </a:lnTo>
                  <a:lnTo>
                    <a:pt x="3632" y="7516"/>
                  </a:lnTo>
                  <a:lnTo>
                    <a:pt x="4027" y="7983"/>
                  </a:lnTo>
                  <a:lnTo>
                    <a:pt x="4495" y="8415"/>
                  </a:lnTo>
                  <a:lnTo>
                    <a:pt x="4495" y="8415"/>
                  </a:lnTo>
                  <a:lnTo>
                    <a:pt x="3128" y="8019"/>
                  </a:lnTo>
                  <a:lnTo>
                    <a:pt x="3128" y="8486"/>
                  </a:lnTo>
                  <a:lnTo>
                    <a:pt x="3200" y="8918"/>
                  </a:lnTo>
                  <a:lnTo>
                    <a:pt x="3308" y="9313"/>
                  </a:lnTo>
                  <a:lnTo>
                    <a:pt x="3560" y="9745"/>
                  </a:lnTo>
                  <a:lnTo>
                    <a:pt x="3847" y="10140"/>
                  </a:lnTo>
                  <a:lnTo>
                    <a:pt x="4279" y="10572"/>
                  </a:lnTo>
                  <a:lnTo>
                    <a:pt x="4782" y="11003"/>
                  </a:lnTo>
                  <a:lnTo>
                    <a:pt x="5393" y="11507"/>
                  </a:lnTo>
                  <a:lnTo>
                    <a:pt x="4746" y="11687"/>
                  </a:lnTo>
                  <a:lnTo>
                    <a:pt x="4063" y="11794"/>
                  </a:lnTo>
                  <a:lnTo>
                    <a:pt x="3380" y="11866"/>
                  </a:lnTo>
                  <a:lnTo>
                    <a:pt x="2661" y="11866"/>
                  </a:lnTo>
                  <a:lnTo>
                    <a:pt x="1978" y="11794"/>
                  </a:lnTo>
                  <a:lnTo>
                    <a:pt x="1294" y="11687"/>
                  </a:lnTo>
                  <a:lnTo>
                    <a:pt x="647" y="11507"/>
                  </a:lnTo>
                  <a:lnTo>
                    <a:pt x="0" y="11255"/>
                  </a:lnTo>
                  <a:lnTo>
                    <a:pt x="0" y="11255"/>
                  </a:lnTo>
                  <a:lnTo>
                    <a:pt x="252" y="11579"/>
                  </a:lnTo>
                  <a:lnTo>
                    <a:pt x="791" y="12154"/>
                  </a:lnTo>
                  <a:lnTo>
                    <a:pt x="1402" y="12693"/>
                  </a:lnTo>
                  <a:lnTo>
                    <a:pt x="2014" y="13197"/>
                  </a:lnTo>
                  <a:lnTo>
                    <a:pt x="2697" y="13628"/>
                  </a:lnTo>
                  <a:lnTo>
                    <a:pt x="3380" y="13988"/>
                  </a:lnTo>
                  <a:lnTo>
                    <a:pt x="4099" y="14347"/>
                  </a:lnTo>
                  <a:lnTo>
                    <a:pt x="4854" y="14599"/>
                  </a:lnTo>
                  <a:lnTo>
                    <a:pt x="5609" y="14851"/>
                  </a:lnTo>
                  <a:lnTo>
                    <a:pt x="6113" y="14959"/>
                  </a:lnTo>
                  <a:lnTo>
                    <a:pt x="6616" y="15030"/>
                  </a:lnTo>
                  <a:lnTo>
                    <a:pt x="7083" y="15102"/>
                  </a:lnTo>
                  <a:lnTo>
                    <a:pt x="7587" y="15138"/>
                  </a:lnTo>
                  <a:lnTo>
                    <a:pt x="8054" y="15174"/>
                  </a:lnTo>
                  <a:lnTo>
                    <a:pt x="8558" y="15174"/>
                  </a:lnTo>
                  <a:lnTo>
                    <a:pt x="9025" y="15138"/>
                  </a:lnTo>
                  <a:lnTo>
                    <a:pt x="9528" y="15066"/>
                  </a:lnTo>
                  <a:lnTo>
                    <a:pt x="9996" y="14994"/>
                  </a:lnTo>
                  <a:lnTo>
                    <a:pt x="10463" y="14923"/>
                  </a:lnTo>
                  <a:lnTo>
                    <a:pt x="10931" y="14815"/>
                  </a:lnTo>
                  <a:lnTo>
                    <a:pt x="11362" y="14671"/>
                  </a:lnTo>
                  <a:lnTo>
                    <a:pt x="11829" y="14527"/>
                  </a:lnTo>
                  <a:lnTo>
                    <a:pt x="12261" y="14347"/>
                  </a:lnTo>
                  <a:lnTo>
                    <a:pt x="13124" y="13916"/>
                  </a:lnTo>
                  <a:lnTo>
                    <a:pt x="13915" y="13448"/>
                  </a:lnTo>
                  <a:lnTo>
                    <a:pt x="14310" y="13197"/>
                  </a:lnTo>
                  <a:lnTo>
                    <a:pt x="14706" y="12909"/>
                  </a:lnTo>
                  <a:lnTo>
                    <a:pt x="15065" y="12585"/>
                  </a:lnTo>
                  <a:lnTo>
                    <a:pt x="15389" y="12262"/>
                  </a:lnTo>
                  <a:lnTo>
                    <a:pt x="15749" y="11938"/>
                  </a:lnTo>
                  <a:lnTo>
                    <a:pt x="16072" y="11579"/>
                  </a:lnTo>
                  <a:lnTo>
                    <a:pt x="16360" y="11219"/>
                  </a:lnTo>
                  <a:lnTo>
                    <a:pt x="16648" y="10824"/>
                  </a:lnTo>
                  <a:lnTo>
                    <a:pt x="16935" y="10428"/>
                  </a:lnTo>
                  <a:lnTo>
                    <a:pt x="17187" y="9997"/>
                  </a:lnTo>
                  <a:lnTo>
                    <a:pt x="17439" y="9565"/>
                  </a:lnTo>
                  <a:lnTo>
                    <a:pt x="17654" y="9134"/>
                  </a:lnTo>
                  <a:lnTo>
                    <a:pt x="17834" y="8666"/>
                  </a:lnTo>
                  <a:lnTo>
                    <a:pt x="18014" y="8199"/>
                  </a:lnTo>
                  <a:lnTo>
                    <a:pt x="18122" y="7983"/>
                  </a:lnTo>
                  <a:lnTo>
                    <a:pt x="18266" y="7803"/>
                  </a:lnTo>
                  <a:lnTo>
                    <a:pt x="18445" y="7659"/>
                  </a:lnTo>
                  <a:lnTo>
                    <a:pt x="18661" y="7588"/>
                  </a:lnTo>
                  <a:lnTo>
                    <a:pt x="19524" y="7192"/>
                  </a:lnTo>
                  <a:lnTo>
                    <a:pt x="20423" y="6761"/>
                  </a:lnTo>
                  <a:lnTo>
                    <a:pt x="20351" y="6653"/>
                  </a:lnTo>
                  <a:lnTo>
                    <a:pt x="18553" y="6509"/>
                  </a:lnTo>
                  <a:lnTo>
                    <a:pt x="18553" y="6365"/>
                  </a:lnTo>
                  <a:lnTo>
                    <a:pt x="18805" y="6293"/>
                  </a:lnTo>
                  <a:lnTo>
                    <a:pt x="19093" y="6185"/>
                  </a:lnTo>
                  <a:lnTo>
                    <a:pt x="19344" y="6077"/>
                  </a:lnTo>
                  <a:lnTo>
                    <a:pt x="19596" y="5934"/>
                  </a:lnTo>
                  <a:lnTo>
                    <a:pt x="19848" y="5754"/>
                  </a:lnTo>
                  <a:lnTo>
                    <a:pt x="20063" y="5574"/>
                  </a:lnTo>
                  <a:lnTo>
                    <a:pt x="20279" y="5358"/>
                  </a:lnTo>
                  <a:lnTo>
                    <a:pt x="20459" y="5143"/>
                  </a:lnTo>
                  <a:lnTo>
                    <a:pt x="18337" y="5143"/>
                  </a:lnTo>
                  <a:lnTo>
                    <a:pt x="18158" y="5035"/>
                  </a:lnTo>
                  <a:lnTo>
                    <a:pt x="17978" y="4891"/>
                  </a:lnTo>
                  <a:lnTo>
                    <a:pt x="17870" y="4711"/>
                  </a:lnTo>
                  <a:lnTo>
                    <a:pt x="17726" y="4495"/>
                  </a:lnTo>
                  <a:lnTo>
                    <a:pt x="17546" y="4244"/>
                  </a:lnTo>
                  <a:lnTo>
                    <a:pt x="17187" y="3848"/>
                  </a:lnTo>
                  <a:lnTo>
                    <a:pt x="16791" y="3525"/>
                  </a:lnTo>
                  <a:lnTo>
                    <a:pt x="16324" y="3237"/>
                  </a:lnTo>
                  <a:lnTo>
                    <a:pt x="15821" y="3021"/>
                  </a:lnTo>
                  <a:lnTo>
                    <a:pt x="15317" y="2913"/>
                  </a:lnTo>
                  <a:lnTo>
                    <a:pt x="14778" y="2877"/>
                  </a:lnTo>
                  <a:lnTo>
                    <a:pt x="14490" y="2877"/>
                  </a:lnTo>
                  <a:lnTo>
                    <a:pt x="14203" y="2913"/>
                  </a:lnTo>
                  <a:lnTo>
                    <a:pt x="13951" y="2949"/>
                  </a:lnTo>
                  <a:lnTo>
                    <a:pt x="13663" y="2985"/>
                  </a:lnTo>
                  <a:lnTo>
                    <a:pt x="13160" y="3165"/>
                  </a:lnTo>
                  <a:lnTo>
                    <a:pt x="12692" y="3417"/>
                  </a:lnTo>
                  <a:lnTo>
                    <a:pt x="12261" y="3740"/>
                  </a:lnTo>
                  <a:lnTo>
                    <a:pt x="11901" y="4100"/>
                  </a:lnTo>
                  <a:lnTo>
                    <a:pt x="11578" y="4531"/>
                  </a:lnTo>
                  <a:lnTo>
                    <a:pt x="11326" y="5035"/>
                  </a:lnTo>
                  <a:lnTo>
                    <a:pt x="11218" y="5286"/>
                  </a:lnTo>
                  <a:lnTo>
                    <a:pt x="11146" y="5538"/>
                  </a:lnTo>
                  <a:lnTo>
                    <a:pt x="11002" y="6113"/>
                  </a:lnTo>
                  <a:lnTo>
                    <a:pt x="10499" y="5898"/>
                  </a:lnTo>
                  <a:lnTo>
                    <a:pt x="9996" y="5646"/>
                  </a:lnTo>
                  <a:lnTo>
                    <a:pt x="9528" y="5358"/>
                  </a:lnTo>
                  <a:lnTo>
                    <a:pt x="9061" y="5071"/>
                  </a:lnTo>
                  <a:lnTo>
                    <a:pt x="8629" y="4747"/>
                  </a:lnTo>
                  <a:lnTo>
                    <a:pt x="8198" y="4423"/>
                  </a:lnTo>
                  <a:lnTo>
                    <a:pt x="7802" y="4064"/>
                  </a:lnTo>
                  <a:lnTo>
                    <a:pt x="7407" y="3668"/>
                  </a:lnTo>
                  <a:lnTo>
                    <a:pt x="7047" y="3273"/>
                  </a:lnTo>
                  <a:lnTo>
                    <a:pt x="6688" y="2877"/>
                  </a:lnTo>
                  <a:lnTo>
                    <a:pt x="6364" y="2410"/>
                  </a:lnTo>
                  <a:lnTo>
                    <a:pt x="6077" y="1978"/>
                  </a:lnTo>
                  <a:lnTo>
                    <a:pt x="5789" y="1511"/>
                  </a:lnTo>
                  <a:lnTo>
                    <a:pt x="5537" y="1008"/>
                  </a:lnTo>
                  <a:lnTo>
                    <a:pt x="5286" y="504"/>
                  </a:lnTo>
                  <a:lnTo>
                    <a:pt x="50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1"/>
            <p:cNvSpPr/>
            <p:nvPr/>
          </p:nvSpPr>
          <p:spPr>
            <a:xfrm>
              <a:off x="5128675" y="890700"/>
              <a:ext cx="640025" cy="640050"/>
            </a:xfrm>
            <a:custGeom>
              <a:avLst/>
              <a:gdLst/>
              <a:ahLst/>
              <a:cxnLst/>
              <a:rect l="l" t="t" r="r" b="b"/>
              <a:pathLst>
                <a:path w="25601" h="25602" extrusionOk="0">
                  <a:moveTo>
                    <a:pt x="19200" y="1"/>
                  </a:moveTo>
                  <a:lnTo>
                    <a:pt x="0" y="6401"/>
                  </a:lnTo>
                  <a:lnTo>
                    <a:pt x="6400" y="25601"/>
                  </a:lnTo>
                  <a:lnTo>
                    <a:pt x="25600" y="19201"/>
                  </a:lnTo>
                  <a:lnTo>
                    <a:pt x="19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1"/>
            <p:cNvSpPr/>
            <p:nvPr/>
          </p:nvSpPr>
          <p:spPr>
            <a:xfrm>
              <a:off x="5263500" y="1023750"/>
              <a:ext cx="372175" cy="424300"/>
            </a:xfrm>
            <a:custGeom>
              <a:avLst/>
              <a:gdLst/>
              <a:ahLst/>
              <a:cxnLst/>
              <a:rect l="l" t="t" r="r" b="b"/>
              <a:pathLst>
                <a:path w="14887" h="16972" extrusionOk="0">
                  <a:moveTo>
                    <a:pt x="7803" y="1187"/>
                  </a:moveTo>
                  <a:lnTo>
                    <a:pt x="8270" y="1223"/>
                  </a:lnTo>
                  <a:lnTo>
                    <a:pt x="8702" y="1295"/>
                  </a:lnTo>
                  <a:lnTo>
                    <a:pt x="9169" y="1403"/>
                  </a:lnTo>
                  <a:lnTo>
                    <a:pt x="9601" y="1510"/>
                  </a:lnTo>
                  <a:lnTo>
                    <a:pt x="9996" y="1690"/>
                  </a:lnTo>
                  <a:lnTo>
                    <a:pt x="10392" y="1870"/>
                  </a:lnTo>
                  <a:lnTo>
                    <a:pt x="10787" y="2122"/>
                  </a:lnTo>
                  <a:lnTo>
                    <a:pt x="11147" y="2373"/>
                  </a:lnTo>
                  <a:lnTo>
                    <a:pt x="11506" y="2625"/>
                  </a:lnTo>
                  <a:lnTo>
                    <a:pt x="11830" y="2949"/>
                  </a:lnTo>
                  <a:lnTo>
                    <a:pt x="12117" y="3272"/>
                  </a:lnTo>
                  <a:lnTo>
                    <a:pt x="12405" y="3632"/>
                  </a:lnTo>
                  <a:lnTo>
                    <a:pt x="12657" y="4027"/>
                  </a:lnTo>
                  <a:lnTo>
                    <a:pt x="12873" y="4423"/>
                  </a:lnTo>
                  <a:lnTo>
                    <a:pt x="13052" y="4746"/>
                  </a:lnTo>
                  <a:lnTo>
                    <a:pt x="13196" y="5070"/>
                  </a:lnTo>
                  <a:lnTo>
                    <a:pt x="13412" y="5717"/>
                  </a:lnTo>
                  <a:lnTo>
                    <a:pt x="13556" y="6400"/>
                  </a:lnTo>
                  <a:lnTo>
                    <a:pt x="13628" y="7048"/>
                  </a:lnTo>
                  <a:lnTo>
                    <a:pt x="13628" y="7731"/>
                  </a:lnTo>
                  <a:lnTo>
                    <a:pt x="13556" y="8378"/>
                  </a:lnTo>
                  <a:lnTo>
                    <a:pt x="13376" y="9025"/>
                  </a:lnTo>
                  <a:lnTo>
                    <a:pt x="13160" y="9672"/>
                  </a:lnTo>
                  <a:lnTo>
                    <a:pt x="12873" y="10284"/>
                  </a:lnTo>
                  <a:lnTo>
                    <a:pt x="12549" y="10859"/>
                  </a:lnTo>
                  <a:lnTo>
                    <a:pt x="12117" y="11398"/>
                  </a:lnTo>
                  <a:lnTo>
                    <a:pt x="11650" y="11902"/>
                  </a:lnTo>
                  <a:lnTo>
                    <a:pt x="11147" y="12333"/>
                  </a:lnTo>
                  <a:lnTo>
                    <a:pt x="10571" y="12729"/>
                  </a:lnTo>
                  <a:lnTo>
                    <a:pt x="9960" y="13052"/>
                  </a:lnTo>
                  <a:lnTo>
                    <a:pt x="9277" y="13304"/>
                  </a:lnTo>
                  <a:lnTo>
                    <a:pt x="8881" y="13412"/>
                  </a:lnTo>
                  <a:lnTo>
                    <a:pt x="8522" y="13484"/>
                  </a:lnTo>
                  <a:lnTo>
                    <a:pt x="8126" y="13556"/>
                  </a:lnTo>
                  <a:lnTo>
                    <a:pt x="7731" y="13592"/>
                  </a:lnTo>
                  <a:lnTo>
                    <a:pt x="6940" y="13592"/>
                  </a:lnTo>
                  <a:lnTo>
                    <a:pt x="6544" y="13556"/>
                  </a:lnTo>
                  <a:lnTo>
                    <a:pt x="6185" y="13484"/>
                  </a:lnTo>
                  <a:lnTo>
                    <a:pt x="6005" y="13484"/>
                  </a:lnTo>
                  <a:lnTo>
                    <a:pt x="5825" y="13520"/>
                  </a:lnTo>
                  <a:lnTo>
                    <a:pt x="5681" y="13556"/>
                  </a:lnTo>
                  <a:lnTo>
                    <a:pt x="5502" y="13628"/>
                  </a:lnTo>
                  <a:lnTo>
                    <a:pt x="4675" y="14131"/>
                  </a:lnTo>
                  <a:lnTo>
                    <a:pt x="3776" y="14742"/>
                  </a:lnTo>
                  <a:lnTo>
                    <a:pt x="3776" y="14706"/>
                  </a:lnTo>
                  <a:lnTo>
                    <a:pt x="3740" y="13735"/>
                  </a:lnTo>
                  <a:lnTo>
                    <a:pt x="3704" y="13268"/>
                  </a:lnTo>
                  <a:lnTo>
                    <a:pt x="3632" y="12801"/>
                  </a:lnTo>
                  <a:lnTo>
                    <a:pt x="3596" y="12585"/>
                  </a:lnTo>
                  <a:lnTo>
                    <a:pt x="3524" y="12441"/>
                  </a:lnTo>
                  <a:lnTo>
                    <a:pt x="3452" y="12261"/>
                  </a:lnTo>
                  <a:lnTo>
                    <a:pt x="3308" y="12117"/>
                  </a:lnTo>
                  <a:lnTo>
                    <a:pt x="2949" y="11794"/>
                  </a:lnTo>
                  <a:lnTo>
                    <a:pt x="2661" y="11434"/>
                  </a:lnTo>
                  <a:lnTo>
                    <a:pt x="2373" y="11075"/>
                  </a:lnTo>
                  <a:lnTo>
                    <a:pt x="2086" y="10715"/>
                  </a:lnTo>
                  <a:lnTo>
                    <a:pt x="1870" y="10320"/>
                  </a:lnTo>
                  <a:lnTo>
                    <a:pt x="1654" y="9924"/>
                  </a:lnTo>
                  <a:lnTo>
                    <a:pt x="1511" y="9529"/>
                  </a:lnTo>
                  <a:lnTo>
                    <a:pt x="1367" y="9133"/>
                  </a:lnTo>
                  <a:lnTo>
                    <a:pt x="1259" y="8702"/>
                  </a:lnTo>
                  <a:lnTo>
                    <a:pt x="1187" y="8306"/>
                  </a:lnTo>
                  <a:lnTo>
                    <a:pt x="1151" y="7875"/>
                  </a:lnTo>
                  <a:lnTo>
                    <a:pt x="1151" y="7443"/>
                  </a:lnTo>
                  <a:lnTo>
                    <a:pt x="1187" y="6976"/>
                  </a:lnTo>
                  <a:lnTo>
                    <a:pt x="1259" y="6544"/>
                  </a:lnTo>
                  <a:lnTo>
                    <a:pt x="1367" y="6077"/>
                  </a:lnTo>
                  <a:lnTo>
                    <a:pt x="1475" y="5609"/>
                  </a:lnTo>
                  <a:lnTo>
                    <a:pt x="1618" y="5142"/>
                  </a:lnTo>
                  <a:lnTo>
                    <a:pt x="1798" y="4711"/>
                  </a:lnTo>
                  <a:lnTo>
                    <a:pt x="2014" y="4279"/>
                  </a:lnTo>
                  <a:lnTo>
                    <a:pt x="2266" y="3884"/>
                  </a:lnTo>
                  <a:lnTo>
                    <a:pt x="2517" y="3524"/>
                  </a:lnTo>
                  <a:lnTo>
                    <a:pt x="2805" y="3164"/>
                  </a:lnTo>
                  <a:lnTo>
                    <a:pt x="3129" y="2841"/>
                  </a:lnTo>
                  <a:lnTo>
                    <a:pt x="3488" y="2553"/>
                  </a:lnTo>
                  <a:lnTo>
                    <a:pt x="3848" y="2266"/>
                  </a:lnTo>
                  <a:lnTo>
                    <a:pt x="4243" y="2014"/>
                  </a:lnTo>
                  <a:lnTo>
                    <a:pt x="4639" y="1834"/>
                  </a:lnTo>
                  <a:lnTo>
                    <a:pt x="5070" y="1618"/>
                  </a:lnTo>
                  <a:lnTo>
                    <a:pt x="5502" y="1474"/>
                  </a:lnTo>
                  <a:lnTo>
                    <a:pt x="5969" y="1367"/>
                  </a:lnTo>
                  <a:lnTo>
                    <a:pt x="6436" y="1295"/>
                  </a:lnTo>
                  <a:lnTo>
                    <a:pt x="6904" y="1259"/>
                  </a:lnTo>
                  <a:lnTo>
                    <a:pt x="7371" y="1187"/>
                  </a:lnTo>
                  <a:close/>
                  <a:moveTo>
                    <a:pt x="7659" y="0"/>
                  </a:moveTo>
                  <a:lnTo>
                    <a:pt x="6940" y="36"/>
                  </a:lnTo>
                  <a:lnTo>
                    <a:pt x="6221" y="108"/>
                  </a:lnTo>
                  <a:lnTo>
                    <a:pt x="5502" y="252"/>
                  </a:lnTo>
                  <a:lnTo>
                    <a:pt x="4818" y="504"/>
                  </a:lnTo>
                  <a:lnTo>
                    <a:pt x="4171" y="791"/>
                  </a:lnTo>
                  <a:lnTo>
                    <a:pt x="3524" y="1151"/>
                  </a:lnTo>
                  <a:lnTo>
                    <a:pt x="2877" y="1582"/>
                  </a:lnTo>
                  <a:lnTo>
                    <a:pt x="2302" y="2086"/>
                  </a:lnTo>
                  <a:lnTo>
                    <a:pt x="1798" y="2625"/>
                  </a:lnTo>
                  <a:lnTo>
                    <a:pt x="1331" y="3236"/>
                  </a:lnTo>
                  <a:lnTo>
                    <a:pt x="935" y="3848"/>
                  </a:lnTo>
                  <a:lnTo>
                    <a:pt x="612" y="4495"/>
                  </a:lnTo>
                  <a:lnTo>
                    <a:pt x="360" y="5178"/>
                  </a:lnTo>
                  <a:lnTo>
                    <a:pt x="180" y="5897"/>
                  </a:lnTo>
                  <a:lnTo>
                    <a:pt x="36" y="6616"/>
                  </a:lnTo>
                  <a:lnTo>
                    <a:pt x="0" y="7299"/>
                  </a:lnTo>
                  <a:lnTo>
                    <a:pt x="0" y="8018"/>
                  </a:lnTo>
                  <a:lnTo>
                    <a:pt x="108" y="8738"/>
                  </a:lnTo>
                  <a:lnTo>
                    <a:pt x="252" y="9457"/>
                  </a:lnTo>
                  <a:lnTo>
                    <a:pt x="468" y="10140"/>
                  </a:lnTo>
                  <a:lnTo>
                    <a:pt x="755" y="10823"/>
                  </a:lnTo>
                  <a:lnTo>
                    <a:pt x="1115" y="11470"/>
                  </a:lnTo>
                  <a:lnTo>
                    <a:pt x="1546" y="12081"/>
                  </a:lnTo>
                  <a:lnTo>
                    <a:pt x="2050" y="12657"/>
                  </a:lnTo>
                  <a:lnTo>
                    <a:pt x="2230" y="12837"/>
                  </a:lnTo>
                  <a:lnTo>
                    <a:pt x="2338" y="13052"/>
                  </a:lnTo>
                  <a:lnTo>
                    <a:pt x="2409" y="13304"/>
                  </a:lnTo>
                  <a:lnTo>
                    <a:pt x="2445" y="13556"/>
                  </a:lnTo>
                  <a:lnTo>
                    <a:pt x="2517" y="15246"/>
                  </a:lnTo>
                  <a:lnTo>
                    <a:pt x="2625" y="16971"/>
                  </a:lnTo>
                  <a:lnTo>
                    <a:pt x="5717" y="14922"/>
                  </a:lnTo>
                  <a:lnTo>
                    <a:pt x="5897" y="14850"/>
                  </a:lnTo>
                  <a:lnTo>
                    <a:pt x="6077" y="14778"/>
                  </a:lnTo>
                  <a:lnTo>
                    <a:pt x="6257" y="14742"/>
                  </a:lnTo>
                  <a:lnTo>
                    <a:pt x="6436" y="14742"/>
                  </a:lnTo>
                  <a:lnTo>
                    <a:pt x="6904" y="14778"/>
                  </a:lnTo>
                  <a:lnTo>
                    <a:pt x="7839" y="14778"/>
                  </a:lnTo>
                  <a:lnTo>
                    <a:pt x="8342" y="14742"/>
                  </a:lnTo>
                  <a:lnTo>
                    <a:pt x="8810" y="14634"/>
                  </a:lnTo>
                  <a:lnTo>
                    <a:pt x="9277" y="14562"/>
                  </a:lnTo>
                  <a:lnTo>
                    <a:pt x="9708" y="14419"/>
                  </a:lnTo>
                  <a:lnTo>
                    <a:pt x="10176" y="14275"/>
                  </a:lnTo>
                  <a:lnTo>
                    <a:pt x="10823" y="13951"/>
                  </a:lnTo>
                  <a:lnTo>
                    <a:pt x="11434" y="13592"/>
                  </a:lnTo>
                  <a:lnTo>
                    <a:pt x="12010" y="13196"/>
                  </a:lnTo>
                  <a:lnTo>
                    <a:pt x="12513" y="12765"/>
                  </a:lnTo>
                  <a:lnTo>
                    <a:pt x="12980" y="12261"/>
                  </a:lnTo>
                  <a:lnTo>
                    <a:pt x="13412" y="11722"/>
                  </a:lnTo>
                  <a:lnTo>
                    <a:pt x="13807" y="11147"/>
                  </a:lnTo>
                  <a:lnTo>
                    <a:pt x="14131" y="10571"/>
                  </a:lnTo>
                  <a:lnTo>
                    <a:pt x="14383" y="9960"/>
                  </a:lnTo>
                  <a:lnTo>
                    <a:pt x="14598" y="9313"/>
                  </a:lnTo>
                  <a:lnTo>
                    <a:pt x="14778" y="8630"/>
                  </a:lnTo>
                  <a:lnTo>
                    <a:pt x="14850" y="7947"/>
                  </a:lnTo>
                  <a:lnTo>
                    <a:pt x="14886" y="7263"/>
                  </a:lnTo>
                  <a:lnTo>
                    <a:pt x="14850" y="6580"/>
                  </a:lnTo>
                  <a:lnTo>
                    <a:pt x="14742" y="5861"/>
                  </a:lnTo>
                  <a:lnTo>
                    <a:pt x="14598" y="5178"/>
                  </a:lnTo>
                  <a:lnTo>
                    <a:pt x="14455" y="4782"/>
                  </a:lnTo>
                  <a:lnTo>
                    <a:pt x="14275" y="4387"/>
                  </a:lnTo>
                  <a:lnTo>
                    <a:pt x="14095" y="4027"/>
                  </a:lnTo>
                  <a:lnTo>
                    <a:pt x="13915" y="3668"/>
                  </a:lnTo>
                  <a:lnTo>
                    <a:pt x="13664" y="3308"/>
                  </a:lnTo>
                  <a:lnTo>
                    <a:pt x="13448" y="2985"/>
                  </a:lnTo>
                  <a:lnTo>
                    <a:pt x="13160" y="2625"/>
                  </a:lnTo>
                  <a:lnTo>
                    <a:pt x="12908" y="2337"/>
                  </a:lnTo>
                  <a:lnTo>
                    <a:pt x="12333" y="1798"/>
                  </a:lnTo>
                  <a:lnTo>
                    <a:pt x="11758" y="1331"/>
                  </a:lnTo>
                  <a:lnTo>
                    <a:pt x="11111" y="935"/>
                  </a:lnTo>
                  <a:lnTo>
                    <a:pt x="10463" y="612"/>
                  </a:lnTo>
                  <a:lnTo>
                    <a:pt x="9780" y="360"/>
                  </a:lnTo>
                  <a:lnTo>
                    <a:pt x="9097" y="180"/>
                  </a:lnTo>
                  <a:lnTo>
                    <a:pt x="8378" y="72"/>
                  </a:lnTo>
                  <a:lnTo>
                    <a:pt x="76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1"/>
            <p:cNvSpPr/>
            <p:nvPr/>
          </p:nvSpPr>
          <p:spPr>
            <a:xfrm>
              <a:off x="5343500" y="1146000"/>
              <a:ext cx="213950" cy="134850"/>
            </a:xfrm>
            <a:custGeom>
              <a:avLst/>
              <a:gdLst/>
              <a:ahLst/>
              <a:cxnLst/>
              <a:rect l="l" t="t" r="r" b="b"/>
              <a:pathLst>
                <a:path w="8558" h="5394" extrusionOk="0">
                  <a:moveTo>
                    <a:pt x="791" y="0"/>
                  </a:moveTo>
                  <a:lnTo>
                    <a:pt x="612" y="72"/>
                  </a:lnTo>
                  <a:lnTo>
                    <a:pt x="432" y="216"/>
                  </a:lnTo>
                  <a:lnTo>
                    <a:pt x="252" y="432"/>
                  </a:lnTo>
                  <a:lnTo>
                    <a:pt x="144" y="683"/>
                  </a:lnTo>
                  <a:lnTo>
                    <a:pt x="72" y="1043"/>
                  </a:lnTo>
                  <a:lnTo>
                    <a:pt x="0" y="1403"/>
                  </a:lnTo>
                  <a:lnTo>
                    <a:pt x="36" y="1762"/>
                  </a:lnTo>
                  <a:lnTo>
                    <a:pt x="72" y="2122"/>
                  </a:lnTo>
                  <a:lnTo>
                    <a:pt x="252" y="2553"/>
                  </a:lnTo>
                  <a:lnTo>
                    <a:pt x="504" y="2913"/>
                  </a:lnTo>
                  <a:lnTo>
                    <a:pt x="827" y="3272"/>
                  </a:lnTo>
                  <a:lnTo>
                    <a:pt x="1151" y="3560"/>
                  </a:lnTo>
                  <a:lnTo>
                    <a:pt x="1762" y="3991"/>
                  </a:lnTo>
                  <a:lnTo>
                    <a:pt x="2374" y="4387"/>
                  </a:lnTo>
                  <a:lnTo>
                    <a:pt x="3021" y="4710"/>
                  </a:lnTo>
                  <a:lnTo>
                    <a:pt x="3704" y="4998"/>
                  </a:lnTo>
                  <a:lnTo>
                    <a:pt x="4387" y="5178"/>
                  </a:lnTo>
                  <a:lnTo>
                    <a:pt x="5106" y="5322"/>
                  </a:lnTo>
                  <a:lnTo>
                    <a:pt x="5825" y="5394"/>
                  </a:lnTo>
                  <a:lnTo>
                    <a:pt x="6580" y="5394"/>
                  </a:lnTo>
                  <a:lnTo>
                    <a:pt x="6868" y="5358"/>
                  </a:lnTo>
                  <a:lnTo>
                    <a:pt x="7120" y="5286"/>
                  </a:lnTo>
                  <a:lnTo>
                    <a:pt x="7407" y="5214"/>
                  </a:lnTo>
                  <a:lnTo>
                    <a:pt x="7659" y="5070"/>
                  </a:lnTo>
                  <a:lnTo>
                    <a:pt x="7875" y="4890"/>
                  </a:lnTo>
                  <a:lnTo>
                    <a:pt x="8090" y="4710"/>
                  </a:lnTo>
                  <a:lnTo>
                    <a:pt x="8234" y="4495"/>
                  </a:lnTo>
                  <a:lnTo>
                    <a:pt x="8414" y="4243"/>
                  </a:lnTo>
                  <a:lnTo>
                    <a:pt x="8486" y="4099"/>
                  </a:lnTo>
                  <a:lnTo>
                    <a:pt x="8522" y="3991"/>
                  </a:lnTo>
                  <a:lnTo>
                    <a:pt x="8558" y="3848"/>
                  </a:lnTo>
                  <a:lnTo>
                    <a:pt x="8558" y="3704"/>
                  </a:lnTo>
                  <a:lnTo>
                    <a:pt x="8558" y="3524"/>
                  </a:lnTo>
                  <a:lnTo>
                    <a:pt x="8486" y="3344"/>
                  </a:lnTo>
                  <a:lnTo>
                    <a:pt x="8414" y="3200"/>
                  </a:lnTo>
                  <a:lnTo>
                    <a:pt x="8306" y="3092"/>
                  </a:lnTo>
                  <a:lnTo>
                    <a:pt x="8162" y="2985"/>
                  </a:lnTo>
                  <a:lnTo>
                    <a:pt x="8019" y="2913"/>
                  </a:lnTo>
                  <a:lnTo>
                    <a:pt x="7839" y="2877"/>
                  </a:lnTo>
                  <a:lnTo>
                    <a:pt x="7695" y="2841"/>
                  </a:lnTo>
                  <a:lnTo>
                    <a:pt x="7335" y="2805"/>
                  </a:lnTo>
                  <a:lnTo>
                    <a:pt x="6724" y="2733"/>
                  </a:lnTo>
                  <a:lnTo>
                    <a:pt x="6544" y="2769"/>
                  </a:lnTo>
                  <a:lnTo>
                    <a:pt x="6401" y="2805"/>
                  </a:lnTo>
                  <a:lnTo>
                    <a:pt x="6257" y="2913"/>
                  </a:lnTo>
                  <a:lnTo>
                    <a:pt x="6149" y="3092"/>
                  </a:lnTo>
                  <a:lnTo>
                    <a:pt x="5933" y="3632"/>
                  </a:lnTo>
                  <a:lnTo>
                    <a:pt x="5825" y="3812"/>
                  </a:lnTo>
                  <a:lnTo>
                    <a:pt x="5681" y="3955"/>
                  </a:lnTo>
                  <a:lnTo>
                    <a:pt x="5502" y="3991"/>
                  </a:lnTo>
                  <a:lnTo>
                    <a:pt x="5322" y="3991"/>
                  </a:lnTo>
                  <a:lnTo>
                    <a:pt x="4962" y="3955"/>
                  </a:lnTo>
                  <a:lnTo>
                    <a:pt x="4567" y="3884"/>
                  </a:lnTo>
                  <a:lnTo>
                    <a:pt x="4207" y="3776"/>
                  </a:lnTo>
                  <a:lnTo>
                    <a:pt x="3848" y="3632"/>
                  </a:lnTo>
                  <a:lnTo>
                    <a:pt x="3524" y="3488"/>
                  </a:lnTo>
                  <a:lnTo>
                    <a:pt x="3201" y="3308"/>
                  </a:lnTo>
                  <a:lnTo>
                    <a:pt x="2877" y="3128"/>
                  </a:lnTo>
                  <a:lnTo>
                    <a:pt x="2553" y="2877"/>
                  </a:lnTo>
                  <a:lnTo>
                    <a:pt x="2409" y="2733"/>
                  </a:lnTo>
                  <a:lnTo>
                    <a:pt x="2302" y="2589"/>
                  </a:lnTo>
                  <a:lnTo>
                    <a:pt x="2302" y="2481"/>
                  </a:lnTo>
                  <a:lnTo>
                    <a:pt x="2302" y="2409"/>
                  </a:lnTo>
                  <a:lnTo>
                    <a:pt x="2374" y="2194"/>
                  </a:lnTo>
                  <a:lnTo>
                    <a:pt x="2481" y="2050"/>
                  </a:lnTo>
                  <a:lnTo>
                    <a:pt x="2517" y="1870"/>
                  </a:lnTo>
                  <a:lnTo>
                    <a:pt x="2517" y="1726"/>
                  </a:lnTo>
                  <a:lnTo>
                    <a:pt x="2517" y="1546"/>
                  </a:lnTo>
                  <a:lnTo>
                    <a:pt x="2481" y="1403"/>
                  </a:lnTo>
                  <a:lnTo>
                    <a:pt x="2409" y="1259"/>
                  </a:lnTo>
                  <a:lnTo>
                    <a:pt x="2338" y="1115"/>
                  </a:lnTo>
                  <a:lnTo>
                    <a:pt x="2230" y="1007"/>
                  </a:lnTo>
                  <a:lnTo>
                    <a:pt x="1942" y="683"/>
                  </a:lnTo>
                  <a:lnTo>
                    <a:pt x="1690" y="396"/>
                  </a:lnTo>
                  <a:lnTo>
                    <a:pt x="1475" y="216"/>
                  </a:lnTo>
                  <a:lnTo>
                    <a:pt x="1223" y="72"/>
                  </a:lnTo>
                  <a:lnTo>
                    <a:pt x="1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1"/>
            <p:cNvSpPr/>
            <p:nvPr/>
          </p:nvSpPr>
          <p:spPr>
            <a:xfrm>
              <a:off x="3108850" y="3118175"/>
              <a:ext cx="1304325" cy="1873300"/>
            </a:xfrm>
            <a:custGeom>
              <a:avLst/>
              <a:gdLst/>
              <a:ahLst/>
              <a:cxnLst/>
              <a:rect l="l" t="t" r="r" b="b"/>
              <a:pathLst>
                <a:path w="52173" h="74932" extrusionOk="0">
                  <a:moveTo>
                    <a:pt x="22365" y="0"/>
                  </a:moveTo>
                  <a:lnTo>
                    <a:pt x="20064" y="7335"/>
                  </a:lnTo>
                  <a:lnTo>
                    <a:pt x="17583" y="15353"/>
                  </a:lnTo>
                  <a:lnTo>
                    <a:pt x="14491" y="25385"/>
                  </a:lnTo>
                  <a:lnTo>
                    <a:pt x="10679" y="37933"/>
                  </a:lnTo>
                  <a:lnTo>
                    <a:pt x="8702" y="44477"/>
                  </a:lnTo>
                  <a:lnTo>
                    <a:pt x="6760" y="51021"/>
                  </a:lnTo>
                  <a:lnTo>
                    <a:pt x="4891" y="57493"/>
                  </a:lnTo>
                  <a:lnTo>
                    <a:pt x="3093" y="63714"/>
                  </a:lnTo>
                  <a:lnTo>
                    <a:pt x="1439" y="69539"/>
                  </a:lnTo>
                  <a:lnTo>
                    <a:pt x="1" y="74932"/>
                  </a:lnTo>
                  <a:lnTo>
                    <a:pt x="32828" y="74932"/>
                  </a:lnTo>
                  <a:lnTo>
                    <a:pt x="34626" y="67885"/>
                  </a:lnTo>
                  <a:lnTo>
                    <a:pt x="37394" y="57062"/>
                  </a:lnTo>
                  <a:lnTo>
                    <a:pt x="41457" y="41313"/>
                  </a:lnTo>
                  <a:lnTo>
                    <a:pt x="45449" y="25924"/>
                  </a:lnTo>
                  <a:lnTo>
                    <a:pt x="52172" y="36"/>
                  </a:lnTo>
                  <a:lnTo>
                    <a:pt x="223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1"/>
            <p:cNvSpPr/>
            <p:nvPr/>
          </p:nvSpPr>
          <p:spPr>
            <a:xfrm>
              <a:off x="3741675" y="3305125"/>
              <a:ext cx="519575" cy="1686350"/>
            </a:xfrm>
            <a:custGeom>
              <a:avLst/>
              <a:gdLst/>
              <a:ahLst/>
              <a:cxnLst/>
              <a:rect l="l" t="t" r="r" b="b"/>
              <a:pathLst>
                <a:path w="20783" h="67454" extrusionOk="0">
                  <a:moveTo>
                    <a:pt x="20711" y="1"/>
                  </a:moveTo>
                  <a:lnTo>
                    <a:pt x="20675" y="37"/>
                  </a:lnTo>
                  <a:lnTo>
                    <a:pt x="20603" y="217"/>
                  </a:lnTo>
                  <a:lnTo>
                    <a:pt x="20495" y="540"/>
                  </a:lnTo>
                  <a:lnTo>
                    <a:pt x="19920" y="2410"/>
                  </a:lnTo>
                  <a:lnTo>
                    <a:pt x="19345" y="4280"/>
                  </a:lnTo>
                  <a:lnTo>
                    <a:pt x="18697" y="6149"/>
                  </a:lnTo>
                  <a:lnTo>
                    <a:pt x="18122" y="8019"/>
                  </a:lnTo>
                  <a:lnTo>
                    <a:pt x="15749" y="15714"/>
                  </a:lnTo>
                  <a:lnTo>
                    <a:pt x="11111" y="30887"/>
                  </a:lnTo>
                  <a:lnTo>
                    <a:pt x="1870" y="61341"/>
                  </a:lnTo>
                  <a:lnTo>
                    <a:pt x="935" y="64398"/>
                  </a:lnTo>
                  <a:lnTo>
                    <a:pt x="0" y="67454"/>
                  </a:lnTo>
                  <a:lnTo>
                    <a:pt x="971" y="67454"/>
                  </a:lnTo>
                  <a:lnTo>
                    <a:pt x="4495" y="55696"/>
                  </a:lnTo>
                  <a:lnTo>
                    <a:pt x="13735" y="24810"/>
                  </a:lnTo>
                  <a:lnTo>
                    <a:pt x="18302" y="9242"/>
                  </a:lnTo>
                  <a:lnTo>
                    <a:pt x="19452" y="5322"/>
                  </a:lnTo>
                  <a:lnTo>
                    <a:pt x="20567" y="1367"/>
                  </a:lnTo>
                  <a:lnTo>
                    <a:pt x="20675" y="936"/>
                  </a:lnTo>
                  <a:lnTo>
                    <a:pt x="20747" y="540"/>
                  </a:lnTo>
                  <a:lnTo>
                    <a:pt x="20783" y="253"/>
                  </a:lnTo>
                  <a:lnTo>
                    <a:pt x="20783" y="73"/>
                  </a:lnTo>
                  <a:lnTo>
                    <a:pt x="207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1"/>
            <p:cNvSpPr/>
            <p:nvPr/>
          </p:nvSpPr>
          <p:spPr>
            <a:xfrm>
              <a:off x="3752450" y="3118175"/>
              <a:ext cx="660725" cy="1697125"/>
            </a:xfrm>
            <a:custGeom>
              <a:avLst/>
              <a:gdLst/>
              <a:ahLst/>
              <a:cxnLst/>
              <a:rect l="l" t="t" r="r" b="b"/>
              <a:pathLst>
                <a:path w="26429" h="67885" extrusionOk="0">
                  <a:moveTo>
                    <a:pt x="1" y="0"/>
                  </a:moveTo>
                  <a:lnTo>
                    <a:pt x="4136" y="31785"/>
                  </a:lnTo>
                  <a:lnTo>
                    <a:pt x="8882" y="67885"/>
                  </a:lnTo>
                  <a:lnTo>
                    <a:pt x="14491" y="46131"/>
                  </a:lnTo>
                  <a:lnTo>
                    <a:pt x="20208" y="24055"/>
                  </a:lnTo>
                  <a:lnTo>
                    <a:pt x="26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1"/>
            <p:cNvSpPr/>
            <p:nvPr/>
          </p:nvSpPr>
          <p:spPr>
            <a:xfrm>
              <a:off x="3692225" y="3118175"/>
              <a:ext cx="1117350" cy="1873300"/>
            </a:xfrm>
            <a:custGeom>
              <a:avLst/>
              <a:gdLst/>
              <a:ahLst/>
              <a:cxnLst/>
              <a:rect l="l" t="t" r="r" b="b"/>
              <a:pathLst>
                <a:path w="44694" h="74932" extrusionOk="0">
                  <a:moveTo>
                    <a:pt x="1" y="0"/>
                  </a:moveTo>
                  <a:lnTo>
                    <a:pt x="37" y="647"/>
                  </a:lnTo>
                  <a:lnTo>
                    <a:pt x="145" y="2409"/>
                  </a:lnTo>
                  <a:lnTo>
                    <a:pt x="360" y="5142"/>
                  </a:lnTo>
                  <a:lnTo>
                    <a:pt x="720" y="8558"/>
                  </a:lnTo>
                  <a:lnTo>
                    <a:pt x="972" y="10499"/>
                  </a:lnTo>
                  <a:lnTo>
                    <a:pt x="1259" y="12513"/>
                  </a:lnTo>
                  <a:lnTo>
                    <a:pt x="1583" y="14634"/>
                  </a:lnTo>
                  <a:lnTo>
                    <a:pt x="1942" y="16827"/>
                  </a:lnTo>
                  <a:lnTo>
                    <a:pt x="2338" y="19021"/>
                  </a:lnTo>
                  <a:lnTo>
                    <a:pt x="2805" y="21250"/>
                  </a:lnTo>
                  <a:lnTo>
                    <a:pt x="3345" y="23443"/>
                  </a:lnTo>
                  <a:lnTo>
                    <a:pt x="3920" y="25601"/>
                  </a:lnTo>
                  <a:lnTo>
                    <a:pt x="4315" y="26967"/>
                  </a:lnTo>
                  <a:lnTo>
                    <a:pt x="4783" y="28333"/>
                  </a:lnTo>
                  <a:lnTo>
                    <a:pt x="5898" y="28801"/>
                  </a:lnTo>
                  <a:lnTo>
                    <a:pt x="7012" y="29268"/>
                  </a:lnTo>
                  <a:lnTo>
                    <a:pt x="8091" y="29807"/>
                  </a:lnTo>
                  <a:lnTo>
                    <a:pt x="9170" y="30347"/>
                  </a:lnTo>
                  <a:lnTo>
                    <a:pt x="10248" y="30922"/>
                  </a:lnTo>
                  <a:lnTo>
                    <a:pt x="11291" y="31497"/>
                  </a:lnTo>
                  <a:lnTo>
                    <a:pt x="12334" y="32109"/>
                  </a:lnTo>
                  <a:lnTo>
                    <a:pt x="13376" y="32756"/>
                  </a:lnTo>
                  <a:lnTo>
                    <a:pt x="13592" y="40091"/>
                  </a:lnTo>
                  <a:lnTo>
                    <a:pt x="14059" y="57026"/>
                  </a:lnTo>
                  <a:lnTo>
                    <a:pt x="14527" y="74932"/>
                  </a:lnTo>
                  <a:lnTo>
                    <a:pt x="44694" y="74932"/>
                  </a:lnTo>
                  <a:lnTo>
                    <a:pt x="44190" y="63714"/>
                  </a:lnTo>
                  <a:lnTo>
                    <a:pt x="43543" y="51309"/>
                  </a:lnTo>
                  <a:lnTo>
                    <a:pt x="42824" y="38509"/>
                  </a:lnTo>
                  <a:lnTo>
                    <a:pt x="42141" y="26248"/>
                  </a:lnTo>
                  <a:lnTo>
                    <a:pt x="41062" y="7587"/>
                  </a:lnTo>
                  <a:lnTo>
                    <a:pt x="40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1"/>
            <p:cNvSpPr/>
            <p:nvPr/>
          </p:nvSpPr>
          <p:spPr>
            <a:xfrm>
              <a:off x="4627975" y="3243125"/>
              <a:ext cx="75525" cy="1748350"/>
            </a:xfrm>
            <a:custGeom>
              <a:avLst/>
              <a:gdLst/>
              <a:ahLst/>
              <a:cxnLst/>
              <a:rect l="l" t="t" r="r" b="b"/>
              <a:pathLst>
                <a:path w="3021" h="69934" extrusionOk="0">
                  <a:moveTo>
                    <a:pt x="109" y="0"/>
                  </a:moveTo>
                  <a:lnTo>
                    <a:pt x="37" y="36"/>
                  </a:lnTo>
                  <a:lnTo>
                    <a:pt x="1" y="72"/>
                  </a:lnTo>
                  <a:lnTo>
                    <a:pt x="1" y="144"/>
                  </a:lnTo>
                  <a:lnTo>
                    <a:pt x="468" y="16791"/>
                  </a:lnTo>
                  <a:lnTo>
                    <a:pt x="972" y="33439"/>
                  </a:lnTo>
                  <a:lnTo>
                    <a:pt x="1331" y="42536"/>
                  </a:lnTo>
                  <a:lnTo>
                    <a:pt x="1691" y="51668"/>
                  </a:lnTo>
                  <a:lnTo>
                    <a:pt x="2086" y="60801"/>
                  </a:lnTo>
                  <a:lnTo>
                    <a:pt x="2518" y="69934"/>
                  </a:lnTo>
                  <a:lnTo>
                    <a:pt x="3021" y="69934"/>
                  </a:lnTo>
                  <a:lnTo>
                    <a:pt x="2733" y="64469"/>
                  </a:lnTo>
                  <a:lnTo>
                    <a:pt x="2446" y="59039"/>
                  </a:lnTo>
                  <a:lnTo>
                    <a:pt x="1834" y="44297"/>
                  </a:lnTo>
                  <a:lnTo>
                    <a:pt x="1259" y="29592"/>
                  </a:lnTo>
                  <a:lnTo>
                    <a:pt x="756" y="14850"/>
                  </a:lnTo>
                  <a:lnTo>
                    <a:pt x="252" y="144"/>
                  </a:lnTo>
                  <a:lnTo>
                    <a:pt x="216" y="72"/>
                  </a:lnTo>
                  <a:lnTo>
                    <a:pt x="216" y="36"/>
                  </a:lnTo>
                  <a:lnTo>
                    <a:pt x="1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1"/>
            <p:cNvSpPr/>
            <p:nvPr/>
          </p:nvSpPr>
          <p:spPr>
            <a:xfrm>
              <a:off x="3767750" y="3804925"/>
              <a:ext cx="260700" cy="137550"/>
            </a:xfrm>
            <a:custGeom>
              <a:avLst/>
              <a:gdLst/>
              <a:ahLst/>
              <a:cxnLst/>
              <a:rect l="l" t="t" r="r" b="b"/>
              <a:pathLst>
                <a:path w="10428" h="5502" extrusionOk="0">
                  <a:moveTo>
                    <a:pt x="180" y="0"/>
                  </a:moveTo>
                  <a:lnTo>
                    <a:pt x="108" y="36"/>
                  </a:lnTo>
                  <a:lnTo>
                    <a:pt x="36" y="108"/>
                  </a:lnTo>
                  <a:lnTo>
                    <a:pt x="0" y="180"/>
                  </a:lnTo>
                  <a:lnTo>
                    <a:pt x="0" y="252"/>
                  </a:lnTo>
                  <a:lnTo>
                    <a:pt x="36" y="360"/>
                  </a:lnTo>
                  <a:lnTo>
                    <a:pt x="108" y="432"/>
                  </a:lnTo>
                  <a:lnTo>
                    <a:pt x="1330" y="1079"/>
                  </a:lnTo>
                  <a:lnTo>
                    <a:pt x="2589" y="1762"/>
                  </a:lnTo>
                  <a:lnTo>
                    <a:pt x="5142" y="3021"/>
                  </a:lnTo>
                  <a:lnTo>
                    <a:pt x="10247" y="5502"/>
                  </a:lnTo>
                  <a:lnTo>
                    <a:pt x="10319" y="5502"/>
                  </a:lnTo>
                  <a:lnTo>
                    <a:pt x="10391" y="5430"/>
                  </a:lnTo>
                  <a:lnTo>
                    <a:pt x="10427" y="5358"/>
                  </a:lnTo>
                  <a:lnTo>
                    <a:pt x="10355" y="5286"/>
                  </a:lnTo>
                  <a:lnTo>
                    <a:pt x="9169" y="4531"/>
                  </a:lnTo>
                  <a:lnTo>
                    <a:pt x="7946" y="3812"/>
                  </a:lnTo>
                  <a:lnTo>
                    <a:pt x="6688" y="3093"/>
                  </a:lnTo>
                  <a:lnTo>
                    <a:pt x="5465" y="2409"/>
                  </a:lnTo>
                  <a:lnTo>
                    <a:pt x="4171" y="1762"/>
                  </a:lnTo>
                  <a:lnTo>
                    <a:pt x="2913" y="1151"/>
                  </a:lnTo>
                  <a:lnTo>
                    <a:pt x="1618" y="576"/>
                  </a:lnTo>
                  <a:lnTo>
                    <a:pt x="3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1"/>
            <p:cNvSpPr/>
            <p:nvPr/>
          </p:nvSpPr>
          <p:spPr>
            <a:xfrm>
              <a:off x="3719200" y="3408500"/>
              <a:ext cx="196875" cy="465650"/>
            </a:xfrm>
            <a:custGeom>
              <a:avLst/>
              <a:gdLst/>
              <a:ahLst/>
              <a:cxnLst/>
              <a:rect l="l" t="t" r="r" b="b"/>
              <a:pathLst>
                <a:path w="7875" h="18626" extrusionOk="0">
                  <a:moveTo>
                    <a:pt x="36" y="1"/>
                  </a:moveTo>
                  <a:lnTo>
                    <a:pt x="0" y="37"/>
                  </a:lnTo>
                  <a:lnTo>
                    <a:pt x="0" y="109"/>
                  </a:lnTo>
                  <a:lnTo>
                    <a:pt x="144" y="1367"/>
                  </a:lnTo>
                  <a:lnTo>
                    <a:pt x="288" y="2662"/>
                  </a:lnTo>
                  <a:lnTo>
                    <a:pt x="576" y="5214"/>
                  </a:lnTo>
                  <a:lnTo>
                    <a:pt x="684" y="6293"/>
                  </a:lnTo>
                  <a:lnTo>
                    <a:pt x="827" y="7372"/>
                  </a:lnTo>
                  <a:lnTo>
                    <a:pt x="1007" y="8450"/>
                  </a:lnTo>
                  <a:lnTo>
                    <a:pt x="1259" y="9529"/>
                  </a:lnTo>
                  <a:lnTo>
                    <a:pt x="1439" y="9997"/>
                  </a:lnTo>
                  <a:lnTo>
                    <a:pt x="1618" y="10464"/>
                  </a:lnTo>
                  <a:lnTo>
                    <a:pt x="1834" y="10931"/>
                  </a:lnTo>
                  <a:lnTo>
                    <a:pt x="2086" y="11363"/>
                  </a:lnTo>
                  <a:lnTo>
                    <a:pt x="2374" y="11794"/>
                  </a:lnTo>
                  <a:lnTo>
                    <a:pt x="2697" y="12190"/>
                  </a:lnTo>
                  <a:lnTo>
                    <a:pt x="3057" y="12549"/>
                  </a:lnTo>
                  <a:lnTo>
                    <a:pt x="3416" y="12873"/>
                  </a:lnTo>
                  <a:lnTo>
                    <a:pt x="4315" y="13592"/>
                  </a:lnTo>
                  <a:lnTo>
                    <a:pt x="5178" y="14203"/>
                  </a:lnTo>
                  <a:lnTo>
                    <a:pt x="6005" y="14851"/>
                  </a:lnTo>
                  <a:lnTo>
                    <a:pt x="6437" y="15174"/>
                  </a:lnTo>
                  <a:lnTo>
                    <a:pt x="6868" y="15462"/>
                  </a:lnTo>
                  <a:lnTo>
                    <a:pt x="6940" y="15929"/>
                  </a:lnTo>
                  <a:lnTo>
                    <a:pt x="7084" y="16576"/>
                  </a:lnTo>
                  <a:lnTo>
                    <a:pt x="7228" y="17224"/>
                  </a:lnTo>
                  <a:lnTo>
                    <a:pt x="7371" y="17907"/>
                  </a:lnTo>
                  <a:lnTo>
                    <a:pt x="7623" y="18554"/>
                  </a:lnTo>
                  <a:lnTo>
                    <a:pt x="7659" y="18590"/>
                  </a:lnTo>
                  <a:lnTo>
                    <a:pt x="7731" y="18626"/>
                  </a:lnTo>
                  <a:lnTo>
                    <a:pt x="7803" y="18590"/>
                  </a:lnTo>
                  <a:lnTo>
                    <a:pt x="7839" y="18554"/>
                  </a:lnTo>
                  <a:lnTo>
                    <a:pt x="7875" y="17871"/>
                  </a:lnTo>
                  <a:lnTo>
                    <a:pt x="7839" y="17188"/>
                  </a:lnTo>
                  <a:lnTo>
                    <a:pt x="7731" y="15857"/>
                  </a:lnTo>
                  <a:lnTo>
                    <a:pt x="7192" y="12334"/>
                  </a:lnTo>
                  <a:lnTo>
                    <a:pt x="6760" y="9889"/>
                  </a:lnTo>
                  <a:lnTo>
                    <a:pt x="6473" y="8235"/>
                  </a:lnTo>
                  <a:lnTo>
                    <a:pt x="6041" y="6365"/>
                  </a:lnTo>
                  <a:lnTo>
                    <a:pt x="5574" y="4531"/>
                  </a:lnTo>
                  <a:lnTo>
                    <a:pt x="4603" y="864"/>
                  </a:lnTo>
                  <a:lnTo>
                    <a:pt x="4567" y="828"/>
                  </a:lnTo>
                  <a:lnTo>
                    <a:pt x="4495" y="828"/>
                  </a:lnTo>
                  <a:lnTo>
                    <a:pt x="4459" y="900"/>
                  </a:lnTo>
                  <a:lnTo>
                    <a:pt x="4819" y="2769"/>
                  </a:lnTo>
                  <a:lnTo>
                    <a:pt x="5142" y="4639"/>
                  </a:lnTo>
                  <a:lnTo>
                    <a:pt x="5717" y="8415"/>
                  </a:lnTo>
                  <a:lnTo>
                    <a:pt x="6329" y="12226"/>
                  </a:lnTo>
                  <a:lnTo>
                    <a:pt x="6616" y="13952"/>
                  </a:lnTo>
                  <a:lnTo>
                    <a:pt x="6724" y="14563"/>
                  </a:lnTo>
                  <a:lnTo>
                    <a:pt x="5753" y="13808"/>
                  </a:lnTo>
                  <a:lnTo>
                    <a:pt x="4855" y="13089"/>
                  </a:lnTo>
                  <a:lnTo>
                    <a:pt x="3992" y="12370"/>
                  </a:lnTo>
                  <a:lnTo>
                    <a:pt x="3632" y="11974"/>
                  </a:lnTo>
                  <a:lnTo>
                    <a:pt x="3308" y="11579"/>
                  </a:lnTo>
                  <a:lnTo>
                    <a:pt x="3021" y="11183"/>
                  </a:lnTo>
                  <a:lnTo>
                    <a:pt x="2769" y="10716"/>
                  </a:lnTo>
                  <a:lnTo>
                    <a:pt x="2517" y="10284"/>
                  </a:lnTo>
                  <a:lnTo>
                    <a:pt x="2338" y="9781"/>
                  </a:lnTo>
                  <a:lnTo>
                    <a:pt x="2158" y="9313"/>
                  </a:lnTo>
                  <a:lnTo>
                    <a:pt x="2014" y="8810"/>
                  </a:lnTo>
                  <a:lnTo>
                    <a:pt x="1762" y="7767"/>
                  </a:lnTo>
                  <a:lnTo>
                    <a:pt x="1547" y="6689"/>
                  </a:lnTo>
                  <a:lnTo>
                    <a:pt x="1115" y="4567"/>
                  </a:lnTo>
                  <a:lnTo>
                    <a:pt x="612" y="2338"/>
                  </a:lnTo>
                  <a:lnTo>
                    <a:pt x="360" y="1223"/>
                  </a:lnTo>
                  <a:lnTo>
                    <a:pt x="144" y="73"/>
                  </a:lnTo>
                  <a:lnTo>
                    <a:pt x="108" y="37"/>
                  </a:lnTo>
                  <a:lnTo>
                    <a:pt x="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1"/>
            <p:cNvSpPr/>
            <p:nvPr/>
          </p:nvSpPr>
          <p:spPr>
            <a:xfrm>
              <a:off x="2985700" y="1910050"/>
              <a:ext cx="876450" cy="1357350"/>
            </a:xfrm>
            <a:custGeom>
              <a:avLst/>
              <a:gdLst/>
              <a:ahLst/>
              <a:cxnLst/>
              <a:rect l="l" t="t" r="r" b="b"/>
              <a:pathLst>
                <a:path w="35058" h="54294" extrusionOk="0">
                  <a:moveTo>
                    <a:pt x="32936" y="1"/>
                  </a:moveTo>
                  <a:lnTo>
                    <a:pt x="32648" y="109"/>
                  </a:lnTo>
                  <a:lnTo>
                    <a:pt x="32361" y="252"/>
                  </a:lnTo>
                  <a:lnTo>
                    <a:pt x="32001" y="504"/>
                  </a:lnTo>
                  <a:lnTo>
                    <a:pt x="31642" y="828"/>
                  </a:lnTo>
                  <a:lnTo>
                    <a:pt x="31282" y="1259"/>
                  </a:lnTo>
                  <a:lnTo>
                    <a:pt x="30887" y="1762"/>
                  </a:lnTo>
                  <a:lnTo>
                    <a:pt x="30455" y="2410"/>
                  </a:lnTo>
                  <a:lnTo>
                    <a:pt x="29988" y="3129"/>
                  </a:lnTo>
                  <a:lnTo>
                    <a:pt x="29520" y="3956"/>
                  </a:lnTo>
                  <a:lnTo>
                    <a:pt x="29053" y="4891"/>
                  </a:lnTo>
                  <a:lnTo>
                    <a:pt x="28514" y="5933"/>
                  </a:lnTo>
                  <a:lnTo>
                    <a:pt x="27687" y="7731"/>
                  </a:lnTo>
                  <a:lnTo>
                    <a:pt x="26967" y="9421"/>
                  </a:lnTo>
                  <a:lnTo>
                    <a:pt x="26284" y="11039"/>
                  </a:lnTo>
                  <a:lnTo>
                    <a:pt x="25709" y="12585"/>
                  </a:lnTo>
                  <a:lnTo>
                    <a:pt x="25170" y="14023"/>
                  </a:lnTo>
                  <a:lnTo>
                    <a:pt x="24666" y="15390"/>
                  </a:lnTo>
                  <a:lnTo>
                    <a:pt x="23875" y="17835"/>
                  </a:lnTo>
                  <a:lnTo>
                    <a:pt x="22761" y="21322"/>
                  </a:lnTo>
                  <a:lnTo>
                    <a:pt x="22581" y="21862"/>
                  </a:lnTo>
                  <a:lnTo>
                    <a:pt x="22401" y="22293"/>
                  </a:lnTo>
                  <a:lnTo>
                    <a:pt x="22257" y="22581"/>
                  </a:lnTo>
                  <a:lnTo>
                    <a:pt x="22185" y="22653"/>
                  </a:lnTo>
                  <a:lnTo>
                    <a:pt x="22113" y="22725"/>
                  </a:lnTo>
                  <a:lnTo>
                    <a:pt x="22077" y="22725"/>
                  </a:lnTo>
                  <a:lnTo>
                    <a:pt x="22041" y="22689"/>
                  </a:lnTo>
                  <a:lnTo>
                    <a:pt x="21898" y="22509"/>
                  </a:lnTo>
                  <a:lnTo>
                    <a:pt x="21718" y="22257"/>
                  </a:lnTo>
                  <a:lnTo>
                    <a:pt x="21538" y="21898"/>
                  </a:lnTo>
                  <a:lnTo>
                    <a:pt x="21035" y="20891"/>
                  </a:lnTo>
                  <a:lnTo>
                    <a:pt x="20423" y="19632"/>
                  </a:lnTo>
                  <a:lnTo>
                    <a:pt x="19057" y="16648"/>
                  </a:lnTo>
                  <a:lnTo>
                    <a:pt x="18302" y="15102"/>
                  </a:lnTo>
                  <a:lnTo>
                    <a:pt x="17511" y="13664"/>
                  </a:lnTo>
                  <a:lnTo>
                    <a:pt x="17439" y="13556"/>
                  </a:lnTo>
                  <a:lnTo>
                    <a:pt x="17331" y="13448"/>
                  </a:lnTo>
                  <a:lnTo>
                    <a:pt x="17223" y="13376"/>
                  </a:lnTo>
                  <a:lnTo>
                    <a:pt x="17080" y="13304"/>
                  </a:lnTo>
                  <a:lnTo>
                    <a:pt x="16720" y="13196"/>
                  </a:lnTo>
                  <a:lnTo>
                    <a:pt x="16325" y="13160"/>
                  </a:lnTo>
                  <a:lnTo>
                    <a:pt x="15821" y="13196"/>
                  </a:lnTo>
                  <a:lnTo>
                    <a:pt x="15282" y="13268"/>
                  </a:lnTo>
                  <a:lnTo>
                    <a:pt x="14671" y="13376"/>
                  </a:lnTo>
                  <a:lnTo>
                    <a:pt x="14023" y="13520"/>
                  </a:lnTo>
                  <a:lnTo>
                    <a:pt x="13340" y="13700"/>
                  </a:lnTo>
                  <a:lnTo>
                    <a:pt x="12621" y="13951"/>
                  </a:lnTo>
                  <a:lnTo>
                    <a:pt x="11075" y="14527"/>
                  </a:lnTo>
                  <a:lnTo>
                    <a:pt x="9457" y="15210"/>
                  </a:lnTo>
                  <a:lnTo>
                    <a:pt x="7839" y="15965"/>
                  </a:lnTo>
                  <a:lnTo>
                    <a:pt x="6257" y="16792"/>
                  </a:lnTo>
                  <a:lnTo>
                    <a:pt x="4711" y="17655"/>
                  </a:lnTo>
                  <a:lnTo>
                    <a:pt x="3345" y="18518"/>
                  </a:lnTo>
                  <a:lnTo>
                    <a:pt x="2697" y="18949"/>
                  </a:lnTo>
                  <a:lnTo>
                    <a:pt x="2122" y="19381"/>
                  </a:lnTo>
                  <a:lnTo>
                    <a:pt x="1583" y="19812"/>
                  </a:lnTo>
                  <a:lnTo>
                    <a:pt x="1151" y="20208"/>
                  </a:lnTo>
                  <a:lnTo>
                    <a:pt x="756" y="20603"/>
                  </a:lnTo>
                  <a:lnTo>
                    <a:pt x="432" y="20963"/>
                  </a:lnTo>
                  <a:lnTo>
                    <a:pt x="180" y="21322"/>
                  </a:lnTo>
                  <a:lnTo>
                    <a:pt x="37" y="21646"/>
                  </a:lnTo>
                  <a:lnTo>
                    <a:pt x="1" y="21790"/>
                  </a:lnTo>
                  <a:lnTo>
                    <a:pt x="1" y="21934"/>
                  </a:lnTo>
                  <a:lnTo>
                    <a:pt x="1" y="22077"/>
                  </a:lnTo>
                  <a:lnTo>
                    <a:pt x="37" y="22185"/>
                  </a:lnTo>
                  <a:lnTo>
                    <a:pt x="1187" y="24954"/>
                  </a:lnTo>
                  <a:lnTo>
                    <a:pt x="2769" y="28550"/>
                  </a:lnTo>
                  <a:lnTo>
                    <a:pt x="4711" y="32756"/>
                  </a:lnTo>
                  <a:lnTo>
                    <a:pt x="5754" y="34950"/>
                  </a:lnTo>
                  <a:lnTo>
                    <a:pt x="6868" y="37215"/>
                  </a:lnTo>
                  <a:lnTo>
                    <a:pt x="8019" y="39444"/>
                  </a:lnTo>
                  <a:lnTo>
                    <a:pt x="9169" y="41673"/>
                  </a:lnTo>
                  <a:lnTo>
                    <a:pt x="10320" y="43795"/>
                  </a:lnTo>
                  <a:lnTo>
                    <a:pt x="11435" y="45772"/>
                  </a:lnTo>
                  <a:lnTo>
                    <a:pt x="12549" y="47642"/>
                  </a:lnTo>
                  <a:lnTo>
                    <a:pt x="13628" y="49296"/>
                  </a:lnTo>
                  <a:lnTo>
                    <a:pt x="14131" y="50051"/>
                  </a:lnTo>
                  <a:lnTo>
                    <a:pt x="14635" y="50734"/>
                  </a:lnTo>
                  <a:lnTo>
                    <a:pt x="15102" y="51345"/>
                  </a:lnTo>
                  <a:lnTo>
                    <a:pt x="15569" y="51885"/>
                  </a:lnTo>
                  <a:lnTo>
                    <a:pt x="16145" y="52460"/>
                  </a:lnTo>
                  <a:lnTo>
                    <a:pt x="16720" y="52927"/>
                  </a:lnTo>
                  <a:lnTo>
                    <a:pt x="17295" y="53323"/>
                  </a:lnTo>
                  <a:lnTo>
                    <a:pt x="17907" y="53611"/>
                  </a:lnTo>
                  <a:lnTo>
                    <a:pt x="18518" y="53862"/>
                  </a:lnTo>
                  <a:lnTo>
                    <a:pt x="19129" y="54042"/>
                  </a:lnTo>
                  <a:lnTo>
                    <a:pt x="19740" y="54186"/>
                  </a:lnTo>
                  <a:lnTo>
                    <a:pt x="20316" y="54258"/>
                  </a:lnTo>
                  <a:lnTo>
                    <a:pt x="20855" y="54294"/>
                  </a:lnTo>
                  <a:lnTo>
                    <a:pt x="21394" y="54294"/>
                  </a:lnTo>
                  <a:lnTo>
                    <a:pt x="21898" y="54258"/>
                  </a:lnTo>
                  <a:lnTo>
                    <a:pt x="22365" y="54186"/>
                  </a:lnTo>
                  <a:lnTo>
                    <a:pt x="23120" y="54042"/>
                  </a:lnTo>
                  <a:lnTo>
                    <a:pt x="23624" y="53898"/>
                  </a:lnTo>
                  <a:lnTo>
                    <a:pt x="23911" y="53790"/>
                  </a:lnTo>
                  <a:lnTo>
                    <a:pt x="24163" y="53647"/>
                  </a:lnTo>
                  <a:lnTo>
                    <a:pt x="24415" y="53431"/>
                  </a:lnTo>
                  <a:lnTo>
                    <a:pt x="24666" y="53215"/>
                  </a:lnTo>
                  <a:lnTo>
                    <a:pt x="24918" y="52963"/>
                  </a:lnTo>
                  <a:lnTo>
                    <a:pt x="25170" y="52676"/>
                  </a:lnTo>
                  <a:lnTo>
                    <a:pt x="25673" y="51993"/>
                  </a:lnTo>
                  <a:lnTo>
                    <a:pt x="26140" y="51202"/>
                  </a:lnTo>
                  <a:lnTo>
                    <a:pt x="26608" y="50303"/>
                  </a:lnTo>
                  <a:lnTo>
                    <a:pt x="27075" y="49296"/>
                  </a:lnTo>
                  <a:lnTo>
                    <a:pt x="27507" y="48181"/>
                  </a:lnTo>
                  <a:lnTo>
                    <a:pt x="27938" y="46995"/>
                  </a:lnTo>
                  <a:lnTo>
                    <a:pt x="28370" y="45700"/>
                  </a:lnTo>
                  <a:lnTo>
                    <a:pt x="28765" y="44334"/>
                  </a:lnTo>
                  <a:lnTo>
                    <a:pt x="29161" y="42896"/>
                  </a:lnTo>
                  <a:lnTo>
                    <a:pt x="29556" y="41386"/>
                  </a:lnTo>
                  <a:lnTo>
                    <a:pt x="29916" y="39804"/>
                  </a:lnTo>
                  <a:lnTo>
                    <a:pt x="30635" y="36496"/>
                  </a:lnTo>
                  <a:lnTo>
                    <a:pt x="31282" y="33044"/>
                  </a:lnTo>
                  <a:lnTo>
                    <a:pt x="31929" y="29484"/>
                  </a:lnTo>
                  <a:lnTo>
                    <a:pt x="32505" y="25853"/>
                  </a:lnTo>
                  <a:lnTo>
                    <a:pt x="33044" y="22221"/>
                  </a:lnTo>
                  <a:lnTo>
                    <a:pt x="33583" y="18662"/>
                  </a:lnTo>
                  <a:lnTo>
                    <a:pt x="34051" y="15174"/>
                  </a:lnTo>
                  <a:lnTo>
                    <a:pt x="34878" y="8702"/>
                  </a:lnTo>
                  <a:lnTo>
                    <a:pt x="34986" y="7551"/>
                  </a:lnTo>
                  <a:lnTo>
                    <a:pt x="35057" y="6365"/>
                  </a:lnTo>
                  <a:lnTo>
                    <a:pt x="35057" y="5214"/>
                  </a:lnTo>
                  <a:lnTo>
                    <a:pt x="34986" y="4064"/>
                  </a:lnTo>
                  <a:lnTo>
                    <a:pt x="34878" y="3021"/>
                  </a:lnTo>
                  <a:lnTo>
                    <a:pt x="34770" y="2518"/>
                  </a:lnTo>
                  <a:lnTo>
                    <a:pt x="34698" y="2050"/>
                  </a:lnTo>
                  <a:lnTo>
                    <a:pt x="34554" y="1619"/>
                  </a:lnTo>
                  <a:lnTo>
                    <a:pt x="34446" y="1259"/>
                  </a:lnTo>
                  <a:lnTo>
                    <a:pt x="34266" y="900"/>
                  </a:lnTo>
                  <a:lnTo>
                    <a:pt x="34087" y="612"/>
                  </a:lnTo>
                  <a:lnTo>
                    <a:pt x="33907" y="360"/>
                  </a:lnTo>
                  <a:lnTo>
                    <a:pt x="33691" y="180"/>
                  </a:lnTo>
                  <a:lnTo>
                    <a:pt x="33475" y="37"/>
                  </a:lnTo>
                  <a:lnTo>
                    <a:pt x="33224"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1"/>
            <p:cNvSpPr/>
            <p:nvPr/>
          </p:nvSpPr>
          <p:spPr>
            <a:xfrm>
              <a:off x="2858050" y="1874100"/>
              <a:ext cx="568125" cy="695775"/>
            </a:xfrm>
            <a:custGeom>
              <a:avLst/>
              <a:gdLst/>
              <a:ahLst/>
              <a:cxnLst/>
              <a:rect l="l" t="t" r="r" b="b"/>
              <a:pathLst>
                <a:path w="22725" h="27831" extrusionOk="0">
                  <a:moveTo>
                    <a:pt x="11471" y="0"/>
                  </a:move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046" y="72"/>
                  </a:lnTo>
                  <a:lnTo>
                    <a:pt x="118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1"/>
            <p:cNvSpPr/>
            <p:nvPr/>
          </p:nvSpPr>
          <p:spPr>
            <a:xfrm>
              <a:off x="2858050" y="1874100"/>
              <a:ext cx="568125" cy="695775"/>
            </a:xfrm>
            <a:custGeom>
              <a:avLst/>
              <a:gdLst/>
              <a:ahLst/>
              <a:cxnLst/>
              <a:rect l="l" t="t" r="r" b="b"/>
              <a:pathLst>
                <a:path w="22725" h="27831" fill="none" extrusionOk="0">
                  <a:moveTo>
                    <a:pt x="181" y="17295"/>
                  </a:moveTo>
                  <a:lnTo>
                    <a:pt x="181" y="17295"/>
                  </a:lnTo>
                  <a:lnTo>
                    <a:pt x="576" y="17978"/>
                  </a:lnTo>
                  <a:lnTo>
                    <a:pt x="1008" y="18733"/>
                  </a:lnTo>
                  <a:lnTo>
                    <a:pt x="1583" y="19524"/>
                  </a:lnTo>
                  <a:lnTo>
                    <a:pt x="2194" y="20315"/>
                  </a:lnTo>
                  <a:lnTo>
                    <a:pt x="2877" y="21142"/>
                  </a:lnTo>
                  <a:lnTo>
                    <a:pt x="3561" y="21969"/>
                  </a:lnTo>
                  <a:lnTo>
                    <a:pt x="4316" y="22760"/>
                  </a:lnTo>
                  <a:lnTo>
                    <a:pt x="5071" y="23551"/>
                  </a:lnTo>
                  <a:lnTo>
                    <a:pt x="5862" y="24342"/>
                  </a:lnTo>
                  <a:lnTo>
                    <a:pt x="6617" y="25026"/>
                  </a:lnTo>
                  <a:lnTo>
                    <a:pt x="7372" y="25709"/>
                  </a:lnTo>
                  <a:lnTo>
                    <a:pt x="8055" y="26284"/>
                  </a:lnTo>
                  <a:lnTo>
                    <a:pt x="8738" y="26823"/>
                  </a:lnTo>
                  <a:lnTo>
                    <a:pt x="9313" y="27255"/>
                  </a:lnTo>
                  <a:lnTo>
                    <a:pt x="9853" y="27578"/>
                  </a:lnTo>
                  <a:lnTo>
                    <a:pt x="10284" y="27794"/>
                  </a:lnTo>
                  <a:lnTo>
                    <a:pt x="10284" y="27794"/>
                  </a:lnTo>
                  <a:lnTo>
                    <a:pt x="10500" y="27830"/>
                  </a:lnTo>
                  <a:lnTo>
                    <a:pt x="10788" y="27830"/>
                  </a:lnTo>
                  <a:lnTo>
                    <a:pt x="11075" y="27758"/>
                  </a:lnTo>
                  <a:lnTo>
                    <a:pt x="11435" y="27650"/>
                  </a:lnTo>
                  <a:lnTo>
                    <a:pt x="11830" y="27471"/>
                  </a:lnTo>
                  <a:lnTo>
                    <a:pt x="12226" y="27219"/>
                  </a:lnTo>
                  <a:lnTo>
                    <a:pt x="13161" y="26644"/>
                  </a:lnTo>
                  <a:lnTo>
                    <a:pt x="14132" y="25889"/>
                  </a:lnTo>
                  <a:lnTo>
                    <a:pt x="15210" y="25026"/>
                  </a:lnTo>
                  <a:lnTo>
                    <a:pt x="16289" y="24091"/>
                  </a:lnTo>
                  <a:lnTo>
                    <a:pt x="17403" y="23084"/>
                  </a:lnTo>
                  <a:lnTo>
                    <a:pt x="18446" y="22005"/>
                  </a:lnTo>
                  <a:lnTo>
                    <a:pt x="19453" y="20927"/>
                  </a:lnTo>
                  <a:lnTo>
                    <a:pt x="20388" y="19884"/>
                  </a:lnTo>
                  <a:lnTo>
                    <a:pt x="21179" y="18913"/>
                  </a:lnTo>
                  <a:lnTo>
                    <a:pt x="21862" y="17978"/>
                  </a:lnTo>
                  <a:lnTo>
                    <a:pt x="22114" y="17547"/>
                  </a:lnTo>
                  <a:lnTo>
                    <a:pt x="22365" y="17151"/>
                  </a:lnTo>
                  <a:lnTo>
                    <a:pt x="22509" y="16792"/>
                  </a:lnTo>
                  <a:lnTo>
                    <a:pt x="22653" y="16468"/>
                  </a:lnTo>
                  <a:lnTo>
                    <a:pt x="22725" y="16181"/>
                  </a:lnTo>
                  <a:lnTo>
                    <a:pt x="22725" y="15965"/>
                  </a:lnTo>
                  <a:lnTo>
                    <a:pt x="22725" y="15965"/>
                  </a:lnTo>
                  <a:lnTo>
                    <a:pt x="22689" y="15713"/>
                  </a:lnTo>
                  <a:lnTo>
                    <a:pt x="22581" y="15425"/>
                  </a:lnTo>
                  <a:lnTo>
                    <a:pt x="22329" y="14670"/>
                  </a:lnTo>
                  <a:lnTo>
                    <a:pt x="21970" y="13807"/>
                  </a:lnTo>
                  <a:lnTo>
                    <a:pt x="21466" y="12765"/>
                  </a:lnTo>
                  <a:lnTo>
                    <a:pt x="20891" y="11614"/>
                  </a:lnTo>
                  <a:lnTo>
                    <a:pt x="20244" y="10428"/>
                  </a:lnTo>
                  <a:lnTo>
                    <a:pt x="19489" y="9133"/>
                  </a:lnTo>
                  <a:lnTo>
                    <a:pt x="18734" y="7875"/>
                  </a:lnTo>
                  <a:lnTo>
                    <a:pt x="17907" y="6580"/>
                  </a:lnTo>
                  <a:lnTo>
                    <a:pt x="17044" y="5322"/>
                  </a:lnTo>
                  <a:lnTo>
                    <a:pt x="16181" y="4135"/>
                  </a:lnTo>
                  <a:lnTo>
                    <a:pt x="15354" y="3057"/>
                  </a:lnTo>
                  <a:lnTo>
                    <a:pt x="14491" y="2086"/>
                  </a:lnTo>
                  <a:lnTo>
                    <a:pt x="14096" y="1618"/>
                  </a:lnTo>
                  <a:lnTo>
                    <a:pt x="13700" y="1223"/>
                  </a:lnTo>
                  <a:lnTo>
                    <a:pt x="13305" y="899"/>
                  </a:lnTo>
                  <a:lnTo>
                    <a:pt x="12909" y="576"/>
                  </a:lnTo>
                  <a:lnTo>
                    <a:pt x="12549" y="324"/>
                  </a:lnTo>
                  <a:lnTo>
                    <a:pt x="12226" y="144"/>
                  </a:lnTo>
                  <a:lnTo>
                    <a:pt x="12226" y="144"/>
                  </a:lnTo>
                  <a:lnTo>
                    <a:pt x="12046" y="72"/>
                  </a:lnTo>
                  <a:lnTo>
                    <a:pt x="11866" y="0"/>
                  </a:lnTo>
                  <a:lnTo>
                    <a:pt x="11651" y="0"/>
                  </a:lnTo>
                  <a:lnTo>
                    <a:pt x="11471" y="0"/>
                  </a:lnTo>
                  <a:lnTo>
                    <a:pt x="11039" y="72"/>
                  </a:lnTo>
                  <a:lnTo>
                    <a:pt x="10572" y="216"/>
                  </a:lnTo>
                  <a:lnTo>
                    <a:pt x="10104" y="432"/>
                  </a:lnTo>
                  <a:lnTo>
                    <a:pt x="9601" y="720"/>
                  </a:lnTo>
                  <a:lnTo>
                    <a:pt x="9098" y="1115"/>
                  </a:lnTo>
                  <a:lnTo>
                    <a:pt x="8558" y="1547"/>
                  </a:lnTo>
                  <a:lnTo>
                    <a:pt x="8019" y="2014"/>
                  </a:lnTo>
                  <a:lnTo>
                    <a:pt x="7480" y="2553"/>
                  </a:lnTo>
                  <a:lnTo>
                    <a:pt x="6904" y="3165"/>
                  </a:lnTo>
                  <a:lnTo>
                    <a:pt x="6365" y="3776"/>
                  </a:lnTo>
                  <a:lnTo>
                    <a:pt x="5790" y="4459"/>
                  </a:lnTo>
                  <a:lnTo>
                    <a:pt x="5250" y="5142"/>
                  </a:lnTo>
                  <a:lnTo>
                    <a:pt x="4711" y="5897"/>
                  </a:lnTo>
                  <a:lnTo>
                    <a:pt x="4208" y="6616"/>
                  </a:lnTo>
                  <a:lnTo>
                    <a:pt x="3668" y="7407"/>
                  </a:lnTo>
                  <a:lnTo>
                    <a:pt x="3201" y="8162"/>
                  </a:lnTo>
                  <a:lnTo>
                    <a:pt x="2734" y="8953"/>
                  </a:lnTo>
                  <a:lnTo>
                    <a:pt x="2266" y="9744"/>
                  </a:lnTo>
                  <a:lnTo>
                    <a:pt x="1871" y="10500"/>
                  </a:lnTo>
                  <a:lnTo>
                    <a:pt x="1475" y="11291"/>
                  </a:lnTo>
                  <a:lnTo>
                    <a:pt x="1151" y="12046"/>
                  </a:lnTo>
                  <a:lnTo>
                    <a:pt x="828" y="12765"/>
                  </a:lnTo>
                  <a:lnTo>
                    <a:pt x="576" y="13484"/>
                  </a:lnTo>
                  <a:lnTo>
                    <a:pt x="360" y="14167"/>
                  </a:lnTo>
                  <a:lnTo>
                    <a:pt x="181" y="14814"/>
                  </a:lnTo>
                  <a:lnTo>
                    <a:pt x="73" y="15389"/>
                  </a:lnTo>
                  <a:lnTo>
                    <a:pt x="1" y="15965"/>
                  </a:lnTo>
                  <a:lnTo>
                    <a:pt x="1" y="16468"/>
                  </a:lnTo>
                  <a:lnTo>
                    <a:pt x="73" y="16900"/>
                  </a:lnTo>
                  <a:lnTo>
                    <a:pt x="181" y="172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1"/>
            <p:cNvSpPr/>
            <p:nvPr/>
          </p:nvSpPr>
          <p:spPr>
            <a:xfrm>
              <a:off x="3227500" y="1734775"/>
              <a:ext cx="247225" cy="508800"/>
            </a:xfrm>
            <a:custGeom>
              <a:avLst/>
              <a:gdLst/>
              <a:ahLst/>
              <a:cxnLst/>
              <a:rect l="l" t="t" r="r" b="b"/>
              <a:pathLst>
                <a:path w="9889" h="20352" extrusionOk="0">
                  <a:moveTo>
                    <a:pt x="8306" y="0"/>
                  </a:move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3417" y="20243"/>
                  </a:lnTo>
                  <a:lnTo>
                    <a:pt x="3992" y="20351"/>
                  </a:lnTo>
                  <a:lnTo>
                    <a:pt x="4531" y="20351"/>
                  </a:lnTo>
                  <a:lnTo>
                    <a:pt x="5106" y="20315"/>
                  </a:lnTo>
                  <a:lnTo>
                    <a:pt x="5682" y="20171"/>
                  </a:lnTo>
                  <a:lnTo>
                    <a:pt x="6185" y="19956"/>
                  </a:lnTo>
                  <a:lnTo>
                    <a:pt x="6688" y="19704"/>
                  </a:ln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866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1"/>
            <p:cNvSpPr/>
            <p:nvPr/>
          </p:nvSpPr>
          <p:spPr>
            <a:xfrm>
              <a:off x="3227500" y="1734775"/>
              <a:ext cx="247225" cy="508800"/>
            </a:xfrm>
            <a:custGeom>
              <a:avLst/>
              <a:gdLst/>
              <a:ahLst/>
              <a:cxnLst/>
              <a:rect l="l" t="t" r="r" b="b"/>
              <a:pathLst>
                <a:path w="9889" h="20352" fill="none" extrusionOk="0">
                  <a:moveTo>
                    <a:pt x="7156" y="19344"/>
                  </a:moveTo>
                  <a:lnTo>
                    <a:pt x="7156" y="19344"/>
                  </a:lnTo>
                  <a:lnTo>
                    <a:pt x="7120" y="18446"/>
                  </a:lnTo>
                  <a:lnTo>
                    <a:pt x="7120" y="17475"/>
                  </a:lnTo>
                  <a:lnTo>
                    <a:pt x="7156" y="16216"/>
                  </a:lnTo>
                  <a:lnTo>
                    <a:pt x="7228" y="14742"/>
                  </a:lnTo>
                  <a:lnTo>
                    <a:pt x="7408" y="13124"/>
                  </a:lnTo>
                  <a:lnTo>
                    <a:pt x="7515" y="12297"/>
                  </a:lnTo>
                  <a:lnTo>
                    <a:pt x="7659" y="11434"/>
                  </a:lnTo>
                  <a:lnTo>
                    <a:pt x="7839" y="10607"/>
                  </a:lnTo>
                  <a:lnTo>
                    <a:pt x="8055" y="9780"/>
                  </a:lnTo>
                  <a:lnTo>
                    <a:pt x="8055" y="9780"/>
                  </a:lnTo>
                  <a:lnTo>
                    <a:pt x="8918" y="6796"/>
                  </a:lnTo>
                  <a:lnTo>
                    <a:pt x="9349" y="5250"/>
                  </a:lnTo>
                  <a:lnTo>
                    <a:pt x="9529" y="4495"/>
                  </a:lnTo>
                  <a:lnTo>
                    <a:pt x="9673" y="3776"/>
                  </a:lnTo>
                  <a:lnTo>
                    <a:pt x="9781" y="3092"/>
                  </a:lnTo>
                  <a:lnTo>
                    <a:pt x="9889" y="2445"/>
                  </a:lnTo>
                  <a:lnTo>
                    <a:pt x="9889" y="1870"/>
                  </a:lnTo>
                  <a:lnTo>
                    <a:pt x="9889" y="1331"/>
                  </a:lnTo>
                  <a:lnTo>
                    <a:pt x="9781" y="899"/>
                  </a:lnTo>
                  <a:lnTo>
                    <a:pt x="9709" y="719"/>
                  </a:lnTo>
                  <a:lnTo>
                    <a:pt x="9637" y="540"/>
                  </a:lnTo>
                  <a:lnTo>
                    <a:pt x="9529" y="396"/>
                  </a:lnTo>
                  <a:lnTo>
                    <a:pt x="9385" y="252"/>
                  </a:lnTo>
                  <a:lnTo>
                    <a:pt x="9241" y="144"/>
                  </a:lnTo>
                  <a:lnTo>
                    <a:pt x="9062" y="72"/>
                  </a:lnTo>
                  <a:lnTo>
                    <a:pt x="9062" y="72"/>
                  </a:lnTo>
                  <a:lnTo>
                    <a:pt x="8666" y="0"/>
                  </a:lnTo>
                  <a:lnTo>
                    <a:pt x="8306" y="0"/>
                  </a:lnTo>
                  <a:lnTo>
                    <a:pt x="7911" y="72"/>
                  </a:lnTo>
                  <a:lnTo>
                    <a:pt x="7515" y="216"/>
                  </a:lnTo>
                  <a:lnTo>
                    <a:pt x="7120" y="432"/>
                  </a:lnTo>
                  <a:lnTo>
                    <a:pt x="6760" y="719"/>
                  </a:lnTo>
                  <a:lnTo>
                    <a:pt x="6365" y="1043"/>
                  </a:lnTo>
                  <a:lnTo>
                    <a:pt x="5969" y="1439"/>
                  </a:lnTo>
                  <a:lnTo>
                    <a:pt x="5574" y="1870"/>
                  </a:lnTo>
                  <a:lnTo>
                    <a:pt x="5214" y="2301"/>
                  </a:lnTo>
                  <a:lnTo>
                    <a:pt x="4855" y="2805"/>
                  </a:lnTo>
                  <a:lnTo>
                    <a:pt x="4459" y="3344"/>
                  </a:lnTo>
                  <a:lnTo>
                    <a:pt x="3776" y="4459"/>
                  </a:lnTo>
                  <a:lnTo>
                    <a:pt x="3093" y="5645"/>
                  </a:lnTo>
                  <a:lnTo>
                    <a:pt x="2482" y="6832"/>
                  </a:lnTo>
                  <a:lnTo>
                    <a:pt x="1906" y="8018"/>
                  </a:lnTo>
                  <a:lnTo>
                    <a:pt x="1403" y="9133"/>
                  </a:lnTo>
                  <a:lnTo>
                    <a:pt x="1007" y="10104"/>
                  </a:lnTo>
                  <a:lnTo>
                    <a:pt x="396" y="11614"/>
                  </a:lnTo>
                  <a:lnTo>
                    <a:pt x="180" y="12189"/>
                  </a:lnTo>
                  <a:lnTo>
                    <a:pt x="180" y="12189"/>
                  </a:lnTo>
                  <a:lnTo>
                    <a:pt x="109" y="12441"/>
                  </a:lnTo>
                  <a:lnTo>
                    <a:pt x="37" y="13196"/>
                  </a:lnTo>
                  <a:lnTo>
                    <a:pt x="1" y="13699"/>
                  </a:lnTo>
                  <a:lnTo>
                    <a:pt x="1" y="14239"/>
                  </a:lnTo>
                  <a:lnTo>
                    <a:pt x="1" y="14850"/>
                  </a:lnTo>
                  <a:lnTo>
                    <a:pt x="73" y="15497"/>
                  </a:lnTo>
                  <a:lnTo>
                    <a:pt x="145" y="16180"/>
                  </a:lnTo>
                  <a:lnTo>
                    <a:pt x="288" y="16864"/>
                  </a:lnTo>
                  <a:lnTo>
                    <a:pt x="504" y="17511"/>
                  </a:lnTo>
                  <a:lnTo>
                    <a:pt x="648" y="17834"/>
                  </a:lnTo>
                  <a:lnTo>
                    <a:pt x="792" y="18122"/>
                  </a:lnTo>
                  <a:lnTo>
                    <a:pt x="972" y="18446"/>
                  </a:lnTo>
                  <a:lnTo>
                    <a:pt x="1151" y="18733"/>
                  </a:lnTo>
                  <a:lnTo>
                    <a:pt x="1367" y="18985"/>
                  </a:lnTo>
                  <a:lnTo>
                    <a:pt x="1619" y="19237"/>
                  </a:lnTo>
                  <a:lnTo>
                    <a:pt x="1906" y="19488"/>
                  </a:lnTo>
                  <a:lnTo>
                    <a:pt x="2194" y="19704"/>
                  </a:lnTo>
                  <a:lnTo>
                    <a:pt x="2518" y="19884"/>
                  </a:lnTo>
                  <a:lnTo>
                    <a:pt x="2841" y="20064"/>
                  </a:lnTo>
                  <a:lnTo>
                    <a:pt x="2841" y="20064"/>
                  </a:lnTo>
                  <a:lnTo>
                    <a:pt x="3417" y="20243"/>
                  </a:lnTo>
                  <a:lnTo>
                    <a:pt x="3992" y="20351"/>
                  </a:lnTo>
                  <a:lnTo>
                    <a:pt x="4531" y="20351"/>
                  </a:lnTo>
                  <a:lnTo>
                    <a:pt x="5106" y="20315"/>
                  </a:lnTo>
                  <a:lnTo>
                    <a:pt x="5682" y="20171"/>
                  </a:lnTo>
                  <a:lnTo>
                    <a:pt x="6185" y="19956"/>
                  </a:lnTo>
                  <a:lnTo>
                    <a:pt x="6688" y="19704"/>
                  </a:lnTo>
                  <a:lnTo>
                    <a:pt x="7156" y="193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1"/>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1"/>
            <p:cNvSpPr/>
            <p:nvPr/>
          </p:nvSpPr>
          <p:spPr>
            <a:xfrm>
              <a:off x="2986600" y="1865100"/>
              <a:ext cx="266100" cy="460275"/>
            </a:xfrm>
            <a:custGeom>
              <a:avLst/>
              <a:gdLst/>
              <a:ahLst/>
              <a:cxnLst/>
              <a:rect l="l" t="t" r="r" b="b"/>
              <a:pathLst>
                <a:path w="10644" h="18411" fill="none" extrusionOk="0">
                  <a:moveTo>
                    <a:pt x="6005" y="18410"/>
                  </a:moveTo>
                  <a:lnTo>
                    <a:pt x="1" y="17332"/>
                  </a:lnTo>
                  <a:lnTo>
                    <a:pt x="3057" y="1"/>
                  </a:lnTo>
                  <a:lnTo>
                    <a:pt x="10643" y="1331"/>
                  </a:lnTo>
                  <a:lnTo>
                    <a:pt x="6005" y="184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1"/>
            <p:cNvSpPr/>
            <p:nvPr/>
          </p:nvSpPr>
          <p:spPr>
            <a:xfrm>
              <a:off x="2986600" y="1865100"/>
              <a:ext cx="266100" cy="460275"/>
            </a:xfrm>
            <a:custGeom>
              <a:avLst/>
              <a:gdLst/>
              <a:ahLst/>
              <a:cxnLst/>
              <a:rect l="l" t="t" r="r" b="b"/>
              <a:pathLst>
                <a:path w="10644" h="18411" extrusionOk="0">
                  <a:moveTo>
                    <a:pt x="3057" y="1"/>
                  </a:moveTo>
                  <a:lnTo>
                    <a:pt x="1" y="17332"/>
                  </a:lnTo>
                  <a:lnTo>
                    <a:pt x="6005" y="18410"/>
                  </a:lnTo>
                  <a:lnTo>
                    <a:pt x="8882" y="7839"/>
                  </a:lnTo>
                  <a:lnTo>
                    <a:pt x="10643" y="1331"/>
                  </a:lnTo>
                  <a:lnTo>
                    <a:pt x="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1"/>
            <p:cNvSpPr/>
            <p:nvPr/>
          </p:nvSpPr>
          <p:spPr>
            <a:xfrm>
              <a:off x="2986600" y="1865100"/>
              <a:ext cx="266100" cy="460275"/>
            </a:xfrm>
            <a:custGeom>
              <a:avLst/>
              <a:gdLst/>
              <a:ahLst/>
              <a:cxnLst/>
              <a:rect l="l" t="t" r="r" b="b"/>
              <a:pathLst>
                <a:path w="10644" h="18411" fill="none" extrusionOk="0">
                  <a:moveTo>
                    <a:pt x="10643" y="1331"/>
                  </a:moveTo>
                  <a:lnTo>
                    <a:pt x="8882" y="7839"/>
                  </a:lnTo>
                  <a:lnTo>
                    <a:pt x="6005" y="18410"/>
                  </a:lnTo>
                  <a:lnTo>
                    <a:pt x="1" y="17332"/>
                  </a:lnTo>
                  <a:lnTo>
                    <a:pt x="3057" y="1"/>
                  </a:lnTo>
                  <a:lnTo>
                    <a:pt x="10643" y="1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1"/>
            <p:cNvSpPr/>
            <p:nvPr/>
          </p:nvSpPr>
          <p:spPr>
            <a:xfrm>
              <a:off x="3023450" y="1745550"/>
              <a:ext cx="267000" cy="220250"/>
            </a:xfrm>
            <a:custGeom>
              <a:avLst/>
              <a:gdLst/>
              <a:ahLst/>
              <a:cxnLst/>
              <a:rect l="l" t="t" r="r" b="b"/>
              <a:pathLst>
                <a:path w="10680" h="8810" extrusionOk="0">
                  <a:moveTo>
                    <a:pt x="1259" y="1"/>
                  </a:moveTo>
                  <a:lnTo>
                    <a:pt x="1" y="7156"/>
                  </a:lnTo>
                  <a:lnTo>
                    <a:pt x="9421" y="8810"/>
                  </a:lnTo>
                  <a:lnTo>
                    <a:pt x="10680" y="1655"/>
                  </a:lnTo>
                  <a:lnTo>
                    <a:pt x="12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1"/>
            <p:cNvSpPr/>
            <p:nvPr/>
          </p:nvSpPr>
          <p:spPr>
            <a:xfrm>
              <a:off x="3023450" y="1745550"/>
              <a:ext cx="267000" cy="220250"/>
            </a:xfrm>
            <a:custGeom>
              <a:avLst/>
              <a:gdLst/>
              <a:ahLst/>
              <a:cxnLst/>
              <a:rect l="l" t="t" r="r" b="b"/>
              <a:pathLst>
                <a:path w="10680" h="8810" fill="none" extrusionOk="0">
                  <a:moveTo>
                    <a:pt x="1259" y="1"/>
                  </a:moveTo>
                  <a:lnTo>
                    <a:pt x="10680" y="1655"/>
                  </a:lnTo>
                  <a:lnTo>
                    <a:pt x="9421" y="8810"/>
                  </a:lnTo>
                  <a:lnTo>
                    <a:pt x="1" y="7156"/>
                  </a:lnTo>
                  <a:lnTo>
                    <a:pt x="12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1"/>
            <p:cNvSpPr/>
            <p:nvPr/>
          </p:nvSpPr>
          <p:spPr>
            <a:xfrm>
              <a:off x="3273350" y="1445325"/>
              <a:ext cx="231050" cy="303850"/>
            </a:xfrm>
            <a:custGeom>
              <a:avLst/>
              <a:gdLst/>
              <a:ahLst/>
              <a:cxnLst/>
              <a:rect l="l" t="t" r="r" b="b"/>
              <a:pathLst>
                <a:path w="9242" h="12154" extrusionOk="0">
                  <a:moveTo>
                    <a:pt x="2050" y="1"/>
                  </a:moveTo>
                  <a:lnTo>
                    <a:pt x="0" y="11578"/>
                  </a:lnTo>
                  <a:lnTo>
                    <a:pt x="7443" y="12154"/>
                  </a:lnTo>
                  <a:lnTo>
                    <a:pt x="9241" y="2014"/>
                  </a:lnTo>
                  <a:lnTo>
                    <a:pt x="20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1"/>
            <p:cNvSpPr/>
            <p:nvPr/>
          </p:nvSpPr>
          <p:spPr>
            <a:xfrm>
              <a:off x="3273350" y="1445325"/>
              <a:ext cx="231050" cy="303850"/>
            </a:xfrm>
            <a:custGeom>
              <a:avLst/>
              <a:gdLst/>
              <a:ahLst/>
              <a:cxnLst/>
              <a:rect l="l" t="t" r="r" b="b"/>
              <a:pathLst>
                <a:path w="9242" h="12154" fill="none" extrusionOk="0">
                  <a:moveTo>
                    <a:pt x="7443" y="12154"/>
                  </a:moveTo>
                  <a:lnTo>
                    <a:pt x="0" y="11578"/>
                  </a:lnTo>
                  <a:lnTo>
                    <a:pt x="2050" y="1"/>
                  </a:lnTo>
                  <a:lnTo>
                    <a:pt x="9241" y="2014"/>
                  </a:lnTo>
                  <a:lnTo>
                    <a:pt x="7443" y="12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1"/>
            <p:cNvSpPr/>
            <p:nvPr/>
          </p:nvSpPr>
          <p:spPr>
            <a:xfrm>
              <a:off x="2091300" y="891600"/>
              <a:ext cx="1148825" cy="1026575"/>
            </a:xfrm>
            <a:custGeom>
              <a:avLst/>
              <a:gdLst/>
              <a:ahLst/>
              <a:cxnLst/>
              <a:rect l="l" t="t" r="r" b="b"/>
              <a:pathLst>
                <a:path w="45953" h="41063" extrusionOk="0">
                  <a:moveTo>
                    <a:pt x="7228" y="1"/>
                  </a:moveTo>
                  <a:lnTo>
                    <a:pt x="1" y="41062"/>
                  </a:lnTo>
                  <a:lnTo>
                    <a:pt x="30419" y="35597"/>
                  </a:lnTo>
                  <a:lnTo>
                    <a:pt x="42968" y="36280"/>
                  </a:lnTo>
                  <a:lnTo>
                    <a:pt x="45952" y="19201"/>
                  </a:lnTo>
                  <a:lnTo>
                    <a:pt x="33943" y="15570"/>
                  </a:lnTo>
                  <a:lnTo>
                    <a:pt x="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1"/>
            <p:cNvSpPr/>
            <p:nvPr/>
          </p:nvSpPr>
          <p:spPr>
            <a:xfrm>
              <a:off x="2091300" y="891600"/>
              <a:ext cx="1148825" cy="1026575"/>
            </a:xfrm>
            <a:custGeom>
              <a:avLst/>
              <a:gdLst/>
              <a:ahLst/>
              <a:cxnLst/>
              <a:rect l="l" t="t" r="r" b="b"/>
              <a:pathLst>
                <a:path w="45953" h="41063" fill="none" extrusionOk="0">
                  <a:moveTo>
                    <a:pt x="45952" y="19201"/>
                  </a:moveTo>
                  <a:lnTo>
                    <a:pt x="42968" y="36280"/>
                  </a:lnTo>
                  <a:lnTo>
                    <a:pt x="30419" y="35597"/>
                  </a:lnTo>
                  <a:lnTo>
                    <a:pt x="1" y="41062"/>
                  </a:lnTo>
                  <a:lnTo>
                    <a:pt x="7228" y="1"/>
                  </a:lnTo>
                  <a:lnTo>
                    <a:pt x="33943" y="15570"/>
                  </a:lnTo>
                  <a:lnTo>
                    <a:pt x="45952" y="19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1"/>
            <p:cNvSpPr/>
            <p:nvPr/>
          </p:nvSpPr>
          <p:spPr>
            <a:xfrm>
              <a:off x="1976250" y="886225"/>
              <a:ext cx="377550" cy="1032850"/>
            </a:xfrm>
            <a:custGeom>
              <a:avLst/>
              <a:gdLst/>
              <a:ahLst/>
              <a:cxnLst/>
              <a:rect l="l" t="t" r="r" b="b"/>
              <a:pathLst>
                <a:path w="15102" h="41314" extrusionOk="0">
                  <a:moveTo>
                    <a:pt x="10499" y="0"/>
                  </a:moveTo>
                  <a:lnTo>
                    <a:pt x="10140" y="72"/>
                  </a:lnTo>
                  <a:lnTo>
                    <a:pt x="9780" y="216"/>
                  </a:lnTo>
                  <a:lnTo>
                    <a:pt x="9421" y="360"/>
                  </a:lnTo>
                  <a:lnTo>
                    <a:pt x="9061" y="611"/>
                  </a:lnTo>
                  <a:lnTo>
                    <a:pt x="8702" y="863"/>
                  </a:lnTo>
                  <a:lnTo>
                    <a:pt x="8306" y="1187"/>
                  </a:lnTo>
                  <a:lnTo>
                    <a:pt x="7947" y="1546"/>
                  </a:lnTo>
                  <a:lnTo>
                    <a:pt x="7587" y="1942"/>
                  </a:lnTo>
                  <a:lnTo>
                    <a:pt x="7227" y="2409"/>
                  </a:lnTo>
                  <a:lnTo>
                    <a:pt x="6868" y="2877"/>
                  </a:lnTo>
                  <a:lnTo>
                    <a:pt x="6508" y="3416"/>
                  </a:lnTo>
                  <a:lnTo>
                    <a:pt x="6149" y="3991"/>
                  </a:lnTo>
                  <a:lnTo>
                    <a:pt x="5789" y="4602"/>
                  </a:lnTo>
                  <a:lnTo>
                    <a:pt x="5430" y="5250"/>
                  </a:lnTo>
                  <a:lnTo>
                    <a:pt x="4747" y="6616"/>
                  </a:lnTo>
                  <a:lnTo>
                    <a:pt x="4099" y="8162"/>
                  </a:lnTo>
                  <a:lnTo>
                    <a:pt x="3452" y="9780"/>
                  </a:lnTo>
                  <a:lnTo>
                    <a:pt x="2841" y="11542"/>
                  </a:lnTo>
                  <a:lnTo>
                    <a:pt x="2302" y="13412"/>
                  </a:lnTo>
                  <a:lnTo>
                    <a:pt x="1798" y="15353"/>
                  </a:lnTo>
                  <a:lnTo>
                    <a:pt x="1331" y="17367"/>
                  </a:lnTo>
                  <a:lnTo>
                    <a:pt x="935" y="19488"/>
                  </a:lnTo>
                  <a:lnTo>
                    <a:pt x="576" y="21609"/>
                  </a:lnTo>
                  <a:lnTo>
                    <a:pt x="324" y="23659"/>
                  </a:lnTo>
                  <a:lnTo>
                    <a:pt x="144" y="25672"/>
                  </a:lnTo>
                  <a:lnTo>
                    <a:pt x="36" y="27614"/>
                  </a:lnTo>
                  <a:lnTo>
                    <a:pt x="0" y="29448"/>
                  </a:lnTo>
                  <a:lnTo>
                    <a:pt x="0" y="31210"/>
                  </a:lnTo>
                  <a:lnTo>
                    <a:pt x="108" y="32864"/>
                  </a:lnTo>
                  <a:lnTo>
                    <a:pt x="288" y="34410"/>
                  </a:lnTo>
                  <a:lnTo>
                    <a:pt x="396" y="35129"/>
                  </a:lnTo>
                  <a:lnTo>
                    <a:pt x="540" y="35812"/>
                  </a:lnTo>
                  <a:lnTo>
                    <a:pt x="684" y="36495"/>
                  </a:lnTo>
                  <a:lnTo>
                    <a:pt x="827" y="37106"/>
                  </a:lnTo>
                  <a:lnTo>
                    <a:pt x="1007" y="37682"/>
                  </a:lnTo>
                  <a:lnTo>
                    <a:pt x="1187" y="38221"/>
                  </a:lnTo>
                  <a:lnTo>
                    <a:pt x="1403" y="38724"/>
                  </a:lnTo>
                  <a:lnTo>
                    <a:pt x="1618" y="39192"/>
                  </a:lnTo>
                  <a:lnTo>
                    <a:pt x="1834" y="39623"/>
                  </a:lnTo>
                  <a:lnTo>
                    <a:pt x="2086" y="40019"/>
                  </a:lnTo>
                  <a:lnTo>
                    <a:pt x="2373" y="40342"/>
                  </a:lnTo>
                  <a:lnTo>
                    <a:pt x="2661" y="40630"/>
                  </a:lnTo>
                  <a:lnTo>
                    <a:pt x="2949" y="40882"/>
                  </a:lnTo>
                  <a:lnTo>
                    <a:pt x="3236" y="41062"/>
                  </a:lnTo>
                  <a:lnTo>
                    <a:pt x="3560" y="41205"/>
                  </a:lnTo>
                  <a:lnTo>
                    <a:pt x="3920" y="41277"/>
                  </a:lnTo>
                  <a:lnTo>
                    <a:pt x="4243" y="41313"/>
                  </a:lnTo>
                  <a:lnTo>
                    <a:pt x="4603" y="41313"/>
                  </a:lnTo>
                  <a:lnTo>
                    <a:pt x="4962" y="41205"/>
                  </a:lnTo>
                  <a:lnTo>
                    <a:pt x="5322" y="41097"/>
                  </a:lnTo>
                  <a:lnTo>
                    <a:pt x="5681" y="40918"/>
                  </a:lnTo>
                  <a:lnTo>
                    <a:pt x="6041" y="40702"/>
                  </a:lnTo>
                  <a:lnTo>
                    <a:pt x="6400" y="40450"/>
                  </a:lnTo>
                  <a:lnTo>
                    <a:pt x="6760" y="40127"/>
                  </a:lnTo>
                  <a:lnTo>
                    <a:pt x="7156" y="39767"/>
                  </a:lnTo>
                  <a:lnTo>
                    <a:pt x="7515" y="39336"/>
                  </a:lnTo>
                  <a:lnTo>
                    <a:pt x="7875" y="38904"/>
                  </a:lnTo>
                  <a:lnTo>
                    <a:pt x="8234" y="38401"/>
                  </a:lnTo>
                  <a:lnTo>
                    <a:pt x="8594" y="37897"/>
                  </a:lnTo>
                  <a:lnTo>
                    <a:pt x="8953" y="37322"/>
                  </a:lnTo>
                  <a:lnTo>
                    <a:pt x="9313" y="36711"/>
                  </a:lnTo>
                  <a:lnTo>
                    <a:pt x="9672" y="36064"/>
                  </a:lnTo>
                  <a:lnTo>
                    <a:pt x="10356" y="34661"/>
                  </a:lnTo>
                  <a:lnTo>
                    <a:pt x="11003" y="33151"/>
                  </a:lnTo>
                  <a:lnTo>
                    <a:pt x="11650" y="31497"/>
                  </a:lnTo>
                  <a:lnTo>
                    <a:pt x="12225" y="29771"/>
                  </a:lnTo>
                  <a:lnTo>
                    <a:pt x="12801" y="27902"/>
                  </a:lnTo>
                  <a:lnTo>
                    <a:pt x="13304" y="25960"/>
                  </a:lnTo>
                  <a:lnTo>
                    <a:pt x="13771" y="23911"/>
                  </a:lnTo>
                  <a:lnTo>
                    <a:pt x="14167" y="21825"/>
                  </a:lnTo>
                  <a:lnTo>
                    <a:pt x="14526" y="19704"/>
                  </a:lnTo>
                  <a:lnTo>
                    <a:pt x="14778" y="17654"/>
                  </a:lnTo>
                  <a:lnTo>
                    <a:pt x="14958" y="15641"/>
                  </a:lnTo>
                  <a:lnTo>
                    <a:pt x="15066" y="13699"/>
                  </a:lnTo>
                  <a:lnTo>
                    <a:pt x="15102" y="11830"/>
                  </a:lnTo>
                  <a:lnTo>
                    <a:pt x="15066" y="10068"/>
                  </a:lnTo>
                  <a:lnTo>
                    <a:pt x="14994" y="8414"/>
                  </a:lnTo>
                  <a:lnTo>
                    <a:pt x="14814" y="6904"/>
                  </a:lnTo>
                  <a:lnTo>
                    <a:pt x="14706" y="6149"/>
                  </a:lnTo>
                  <a:lnTo>
                    <a:pt x="14562" y="5465"/>
                  </a:lnTo>
                  <a:lnTo>
                    <a:pt x="14419" y="4818"/>
                  </a:lnTo>
                  <a:lnTo>
                    <a:pt x="14275" y="4207"/>
                  </a:lnTo>
                  <a:lnTo>
                    <a:pt x="14095" y="3596"/>
                  </a:lnTo>
                  <a:lnTo>
                    <a:pt x="13915" y="3056"/>
                  </a:lnTo>
                  <a:lnTo>
                    <a:pt x="13699" y="2553"/>
                  </a:lnTo>
                  <a:lnTo>
                    <a:pt x="13484" y="2086"/>
                  </a:lnTo>
                  <a:lnTo>
                    <a:pt x="13232" y="1654"/>
                  </a:lnTo>
                  <a:lnTo>
                    <a:pt x="12980" y="1294"/>
                  </a:lnTo>
                  <a:lnTo>
                    <a:pt x="12729" y="971"/>
                  </a:lnTo>
                  <a:lnTo>
                    <a:pt x="12441" y="683"/>
                  </a:lnTo>
                  <a:lnTo>
                    <a:pt x="12153" y="432"/>
                  </a:lnTo>
                  <a:lnTo>
                    <a:pt x="11830" y="252"/>
                  </a:lnTo>
                  <a:lnTo>
                    <a:pt x="11506" y="108"/>
                  </a:lnTo>
                  <a:lnTo>
                    <a:pt x="111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1"/>
            <p:cNvSpPr/>
            <p:nvPr/>
          </p:nvSpPr>
          <p:spPr>
            <a:xfrm>
              <a:off x="1976250" y="886225"/>
              <a:ext cx="377550" cy="1032850"/>
            </a:xfrm>
            <a:custGeom>
              <a:avLst/>
              <a:gdLst/>
              <a:ahLst/>
              <a:cxnLst/>
              <a:rect l="l" t="t" r="r" b="b"/>
              <a:pathLst>
                <a:path w="15102" h="41314" fill="none" extrusionOk="0">
                  <a:moveTo>
                    <a:pt x="935" y="19488"/>
                  </a:moveTo>
                  <a:lnTo>
                    <a:pt x="935" y="19488"/>
                  </a:lnTo>
                  <a:lnTo>
                    <a:pt x="1331" y="17367"/>
                  </a:lnTo>
                  <a:lnTo>
                    <a:pt x="1798" y="15353"/>
                  </a:lnTo>
                  <a:lnTo>
                    <a:pt x="2302" y="13412"/>
                  </a:lnTo>
                  <a:lnTo>
                    <a:pt x="2841" y="11542"/>
                  </a:lnTo>
                  <a:lnTo>
                    <a:pt x="3452" y="9780"/>
                  </a:lnTo>
                  <a:lnTo>
                    <a:pt x="4099" y="8162"/>
                  </a:lnTo>
                  <a:lnTo>
                    <a:pt x="4747" y="6616"/>
                  </a:lnTo>
                  <a:lnTo>
                    <a:pt x="5430" y="5250"/>
                  </a:lnTo>
                  <a:lnTo>
                    <a:pt x="5789" y="4602"/>
                  </a:lnTo>
                  <a:lnTo>
                    <a:pt x="6149" y="3991"/>
                  </a:lnTo>
                  <a:lnTo>
                    <a:pt x="6508" y="3416"/>
                  </a:lnTo>
                  <a:lnTo>
                    <a:pt x="6868" y="2877"/>
                  </a:lnTo>
                  <a:lnTo>
                    <a:pt x="7227" y="2409"/>
                  </a:lnTo>
                  <a:lnTo>
                    <a:pt x="7587" y="1942"/>
                  </a:lnTo>
                  <a:lnTo>
                    <a:pt x="7947" y="1546"/>
                  </a:lnTo>
                  <a:lnTo>
                    <a:pt x="8306" y="1187"/>
                  </a:lnTo>
                  <a:lnTo>
                    <a:pt x="8702" y="863"/>
                  </a:lnTo>
                  <a:lnTo>
                    <a:pt x="9061" y="611"/>
                  </a:lnTo>
                  <a:lnTo>
                    <a:pt x="9421" y="360"/>
                  </a:lnTo>
                  <a:lnTo>
                    <a:pt x="9780" y="216"/>
                  </a:lnTo>
                  <a:lnTo>
                    <a:pt x="10140" y="72"/>
                  </a:lnTo>
                  <a:lnTo>
                    <a:pt x="10499" y="0"/>
                  </a:lnTo>
                  <a:lnTo>
                    <a:pt x="10823" y="0"/>
                  </a:lnTo>
                  <a:lnTo>
                    <a:pt x="11183" y="0"/>
                  </a:lnTo>
                  <a:lnTo>
                    <a:pt x="11183" y="0"/>
                  </a:lnTo>
                  <a:lnTo>
                    <a:pt x="11506" y="108"/>
                  </a:lnTo>
                  <a:lnTo>
                    <a:pt x="11830" y="252"/>
                  </a:lnTo>
                  <a:lnTo>
                    <a:pt x="12153" y="432"/>
                  </a:lnTo>
                  <a:lnTo>
                    <a:pt x="12441" y="683"/>
                  </a:lnTo>
                  <a:lnTo>
                    <a:pt x="12729" y="971"/>
                  </a:lnTo>
                  <a:lnTo>
                    <a:pt x="12980" y="1294"/>
                  </a:lnTo>
                  <a:lnTo>
                    <a:pt x="13232" y="1654"/>
                  </a:lnTo>
                  <a:lnTo>
                    <a:pt x="13484" y="2086"/>
                  </a:lnTo>
                  <a:lnTo>
                    <a:pt x="13699" y="2553"/>
                  </a:lnTo>
                  <a:lnTo>
                    <a:pt x="13915" y="3056"/>
                  </a:lnTo>
                  <a:lnTo>
                    <a:pt x="14095" y="3596"/>
                  </a:lnTo>
                  <a:lnTo>
                    <a:pt x="14275" y="4207"/>
                  </a:lnTo>
                  <a:lnTo>
                    <a:pt x="14419" y="4818"/>
                  </a:lnTo>
                  <a:lnTo>
                    <a:pt x="14562" y="5465"/>
                  </a:lnTo>
                  <a:lnTo>
                    <a:pt x="14706" y="6149"/>
                  </a:lnTo>
                  <a:lnTo>
                    <a:pt x="14814" y="6904"/>
                  </a:lnTo>
                  <a:lnTo>
                    <a:pt x="14994" y="8414"/>
                  </a:lnTo>
                  <a:lnTo>
                    <a:pt x="15066" y="10068"/>
                  </a:lnTo>
                  <a:lnTo>
                    <a:pt x="15102" y="11830"/>
                  </a:lnTo>
                  <a:lnTo>
                    <a:pt x="15066" y="13699"/>
                  </a:lnTo>
                  <a:lnTo>
                    <a:pt x="14958" y="15641"/>
                  </a:lnTo>
                  <a:lnTo>
                    <a:pt x="14778" y="17654"/>
                  </a:lnTo>
                  <a:lnTo>
                    <a:pt x="14526" y="19704"/>
                  </a:lnTo>
                  <a:lnTo>
                    <a:pt x="14167" y="21825"/>
                  </a:lnTo>
                  <a:lnTo>
                    <a:pt x="14167" y="21825"/>
                  </a:lnTo>
                  <a:lnTo>
                    <a:pt x="13771" y="23911"/>
                  </a:lnTo>
                  <a:lnTo>
                    <a:pt x="13304" y="25960"/>
                  </a:lnTo>
                  <a:lnTo>
                    <a:pt x="12801" y="27902"/>
                  </a:lnTo>
                  <a:lnTo>
                    <a:pt x="12225" y="29771"/>
                  </a:lnTo>
                  <a:lnTo>
                    <a:pt x="11650" y="31497"/>
                  </a:lnTo>
                  <a:lnTo>
                    <a:pt x="11003" y="33151"/>
                  </a:lnTo>
                  <a:lnTo>
                    <a:pt x="10356" y="34661"/>
                  </a:lnTo>
                  <a:lnTo>
                    <a:pt x="9672" y="36064"/>
                  </a:lnTo>
                  <a:lnTo>
                    <a:pt x="9313" y="36711"/>
                  </a:lnTo>
                  <a:lnTo>
                    <a:pt x="8953" y="37322"/>
                  </a:lnTo>
                  <a:lnTo>
                    <a:pt x="8594" y="37897"/>
                  </a:lnTo>
                  <a:lnTo>
                    <a:pt x="8234" y="38401"/>
                  </a:lnTo>
                  <a:lnTo>
                    <a:pt x="7875" y="38904"/>
                  </a:lnTo>
                  <a:lnTo>
                    <a:pt x="7515" y="39336"/>
                  </a:lnTo>
                  <a:lnTo>
                    <a:pt x="7156" y="39767"/>
                  </a:lnTo>
                  <a:lnTo>
                    <a:pt x="6760" y="40127"/>
                  </a:lnTo>
                  <a:lnTo>
                    <a:pt x="6400" y="40450"/>
                  </a:lnTo>
                  <a:lnTo>
                    <a:pt x="6041" y="40702"/>
                  </a:lnTo>
                  <a:lnTo>
                    <a:pt x="5681" y="40918"/>
                  </a:lnTo>
                  <a:lnTo>
                    <a:pt x="5322" y="41097"/>
                  </a:lnTo>
                  <a:lnTo>
                    <a:pt x="4962" y="41205"/>
                  </a:lnTo>
                  <a:lnTo>
                    <a:pt x="4603" y="41313"/>
                  </a:lnTo>
                  <a:lnTo>
                    <a:pt x="4243" y="41313"/>
                  </a:lnTo>
                  <a:lnTo>
                    <a:pt x="3920" y="41277"/>
                  </a:lnTo>
                  <a:lnTo>
                    <a:pt x="3920" y="41277"/>
                  </a:lnTo>
                  <a:lnTo>
                    <a:pt x="3560" y="41205"/>
                  </a:lnTo>
                  <a:lnTo>
                    <a:pt x="3236" y="41062"/>
                  </a:lnTo>
                  <a:lnTo>
                    <a:pt x="2949" y="40882"/>
                  </a:lnTo>
                  <a:lnTo>
                    <a:pt x="2661" y="40630"/>
                  </a:lnTo>
                  <a:lnTo>
                    <a:pt x="2373" y="40342"/>
                  </a:lnTo>
                  <a:lnTo>
                    <a:pt x="2086" y="40019"/>
                  </a:lnTo>
                  <a:lnTo>
                    <a:pt x="1834" y="39623"/>
                  </a:lnTo>
                  <a:lnTo>
                    <a:pt x="1618" y="39192"/>
                  </a:lnTo>
                  <a:lnTo>
                    <a:pt x="1403" y="38724"/>
                  </a:lnTo>
                  <a:lnTo>
                    <a:pt x="1187" y="38221"/>
                  </a:lnTo>
                  <a:lnTo>
                    <a:pt x="1007" y="37682"/>
                  </a:lnTo>
                  <a:lnTo>
                    <a:pt x="827" y="37106"/>
                  </a:lnTo>
                  <a:lnTo>
                    <a:pt x="684" y="36495"/>
                  </a:lnTo>
                  <a:lnTo>
                    <a:pt x="540" y="35812"/>
                  </a:lnTo>
                  <a:lnTo>
                    <a:pt x="396" y="35129"/>
                  </a:lnTo>
                  <a:lnTo>
                    <a:pt x="288" y="34410"/>
                  </a:lnTo>
                  <a:lnTo>
                    <a:pt x="108" y="32864"/>
                  </a:lnTo>
                  <a:lnTo>
                    <a:pt x="0" y="31210"/>
                  </a:lnTo>
                  <a:lnTo>
                    <a:pt x="0" y="29448"/>
                  </a:lnTo>
                  <a:lnTo>
                    <a:pt x="36" y="27614"/>
                  </a:lnTo>
                  <a:lnTo>
                    <a:pt x="144" y="25672"/>
                  </a:lnTo>
                  <a:lnTo>
                    <a:pt x="324" y="23659"/>
                  </a:lnTo>
                  <a:lnTo>
                    <a:pt x="576" y="21609"/>
                  </a:lnTo>
                  <a:lnTo>
                    <a:pt x="935" y="194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1"/>
            <p:cNvSpPr/>
            <p:nvPr/>
          </p:nvSpPr>
          <p:spPr>
            <a:xfrm>
              <a:off x="2000525" y="933850"/>
              <a:ext cx="315525" cy="916900"/>
            </a:xfrm>
            <a:custGeom>
              <a:avLst/>
              <a:gdLst/>
              <a:ahLst/>
              <a:cxnLst/>
              <a:rect l="l" t="t" r="r" b="b"/>
              <a:pathLst>
                <a:path w="12621" h="36676" extrusionOk="0">
                  <a:moveTo>
                    <a:pt x="8953" y="1"/>
                  </a:move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1"/>
            <p:cNvSpPr/>
            <p:nvPr/>
          </p:nvSpPr>
          <p:spPr>
            <a:xfrm>
              <a:off x="2000525" y="933850"/>
              <a:ext cx="315525" cy="916900"/>
            </a:xfrm>
            <a:custGeom>
              <a:avLst/>
              <a:gdLst/>
              <a:ahLst/>
              <a:cxnLst/>
              <a:rect l="l" t="t" r="r" b="b"/>
              <a:pathLst>
                <a:path w="12621" h="36676" fill="none" extrusionOk="0">
                  <a:moveTo>
                    <a:pt x="9241" y="1"/>
                  </a:moveTo>
                  <a:lnTo>
                    <a:pt x="9241" y="1"/>
                  </a:lnTo>
                  <a:lnTo>
                    <a:pt x="8953" y="1"/>
                  </a:lnTo>
                  <a:lnTo>
                    <a:pt x="8665" y="73"/>
                  </a:lnTo>
                  <a:lnTo>
                    <a:pt x="8378" y="181"/>
                  </a:lnTo>
                  <a:lnTo>
                    <a:pt x="8090" y="324"/>
                  </a:lnTo>
                  <a:lnTo>
                    <a:pt x="7803" y="540"/>
                  </a:lnTo>
                  <a:lnTo>
                    <a:pt x="7515" y="756"/>
                  </a:lnTo>
                  <a:lnTo>
                    <a:pt x="7227" y="1007"/>
                  </a:lnTo>
                  <a:lnTo>
                    <a:pt x="6940" y="1331"/>
                  </a:lnTo>
                  <a:lnTo>
                    <a:pt x="6616" y="1655"/>
                  </a:lnTo>
                  <a:lnTo>
                    <a:pt x="6328" y="2050"/>
                  </a:lnTo>
                  <a:lnTo>
                    <a:pt x="5753" y="2913"/>
                  </a:lnTo>
                  <a:lnTo>
                    <a:pt x="5178" y="3884"/>
                  </a:lnTo>
                  <a:lnTo>
                    <a:pt x="4602" y="4999"/>
                  </a:lnTo>
                  <a:lnTo>
                    <a:pt x="4027" y="6221"/>
                  </a:lnTo>
                  <a:lnTo>
                    <a:pt x="3488" y="7551"/>
                  </a:lnTo>
                  <a:lnTo>
                    <a:pt x="2984" y="8990"/>
                  </a:lnTo>
                  <a:lnTo>
                    <a:pt x="2481" y="10536"/>
                  </a:lnTo>
                  <a:lnTo>
                    <a:pt x="2014" y="12118"/>
                  </a:lnTo>
                  <a:lnTo>
                    <a:pt x="1618" y="13808"/>
                  </a:lnTo>
                  <a:lnTo>
                    <a:pt x="1223" y="15570"/>
                  </a:lnTo>
                  <a:lnTo>
                    <a:pt x="863" y="17367"/>
                  </a:lnTo>
                  <a:lnTo>
                    <a:pt x="863" y="17367"/>
                  </a:lnTo>
                  <a:lnTo>
                    <a:pt x="575" y="19237"/>
                  </a:lnTo>
                  <a:lnTo>
                    <a:pt x="324" y="21071"/>
                  </a:lnTo>
                  <a:lnTo>
                    <a:pt x="144" y="22869"/>
                  </a:lnTo>
                  <a:lnTo>
                    <a:pt x="36" y="24594"/>
                  </a:lnTo>
                  <a:lnTo>
                    <a:pt x="0" y="26212"/>
                  </a:lnTo>
                  <a:lnTo>
                    <a:pt x="0" y="27795"/>
                  </a:lnTo>
                  <a:lnTo>
                    <a:pt x="72" y="29233"/>
                  </a:lnTo>
                  <a:lnTo>
                    <a:pt x="180" y="30599"/>
                  </a:lnTo>
                  <a:lnTo>
                    <a:pt x="360" y="31858"/>
                  </a:lnTo>
                  <a:lnTo>
                    <a:pt x="575" y="32972"/>
                  </a:lnTo>
                  <a:lnTo>
                    <a:pt x="719" y="33511"/>
                  </a:lnTo>
                  <a:lnTo>
                    <a:pt x="863" y="33979"/>
                  </a:lnTo>
                  <a:lnTo>
                    <a:pt x="1043" y="34410"/>
                  </a:lnTo>
                  <a:lnTo>
                    <a:pt x="1223" y="34842"/>
                  </a:lnTo>
                  <a:lnTo>
                    <a:pt x="1402" y="35201"/>
                  </a:lnTo>
                  <a:lnTo>
                    <a:pt x="1582" y="35525"/>
                  </a:lnTo>
                  <a:lnTo>
                    <a:pt x="1798" y="35849"/>
                  </a:lnTo>
                  <a:lnTo>
                    <a:pt x="2050" y="36100"/>
                  </a:lnTo>
                  <a:lnTo>
                    <a:pt x="2265" y="36280"/>
                  </a:lnTo>
                  <a:lnTo>
                    <a:pt x="2517" y="36460"/>
                  </a:lnTo>
                  <a:lnTo>
                    <a:pt x="2805" y="36568"/>
                  </a:lnTo>
                  <a:lnTo>
                    <a:pt x="3056" y="36640"/>
                  </a:lnTo>
                  <a:lnTo>
                    <a:pt x="3056" y="36640"/>
                  </a:lnTo>
                  <a:lnTo>
                    <a:pt x="3344" y="36676"/>
                  </a:lnTo>
                  <a:lnTo>
                    <a:pt x="3344" y="36676"/>
                  </a:lnTo>
                  <a:lnTo>
                    <a:pt x="3632" y="36640"/>
                  </a:lnTo>
                  <a:lnTo>
                    <a:pt x="3919" y="36568"/>
                  </a:lnTo>
                  <a:lnTo>
                    <a:pt x="4207" y="36460"/>
                  </a:lnTo>
                  <a:lnTo>
                    <a:pt x="4495" y="36316"/>
                  </a:lnTo>
                  <a:lnTo>
                    <a:pt x="4782" y="36136"/>
                  </a:lnTo>
                  <a:lnTo>
                    <a:pt x="5070" y="35921"/>
                  </a:lnTo>
                  <a:lnTo>
                    <a:pt x="5394" y="35633"/>
                  </a:lnTo>
                  <a:lnTo>
                    <a:pt x="5681" y="35345"/>
                  </a:lnTo>
                  <a:lnTo>
                    <a:pt x="5969" y="34986"/>
                  </a:lnTo>
                  <a:lnTo>
                    <a:pt x="6256" y="34626"/>
                  </a:lnTo>
                  <a:lnTo>
                    <a:pt x="6868" y="33763"/>
                  </a:lnTo>
                  <a:lnTo>
                    <a:pt x="7443" y="32756"/>
                  </a:lnTo>
                  <a:lnTo>
                    <a:pt x="8018" y="31642"/>
                  </a:lnTo>
                  <a:lnTo>
                    <a:pt x="8558" y="30419"/>
                  </a:lnTo>
                  <a:lnTo>
                    <a:pt x="9097" y="29089"/>
                  </a:lnTo>
                  <a:lnTo>
                    <a:pt x="9600" y="27651"/>
                  </a:lnTo>
                  <a:lnTo>
                    <a:pt x="10104" y="26141"/>
                  </a:lnTo>
                  <a:lnTo>
                    <a:pt x="10571" y="24523"/>
                  </a:lnTo>
                  <a:lnTo>
                    <a:pt x="11003" y="22833"/>
                  </a:lnTo>
                  <a:lnTo>
                    <a:pt x="11398" y="21107"/>
                  </a:lnTo>
                  <a:lnTo>
                    <a:pt x="11722" y="19273"/>
                  </a:lnTo>
                  <a:lnTo>
                    <a:pt x="11722" y="19273"/>
                  </a:lnTo>
                  <a:lnTo>
                    <a:pt x="12045" y="17403"/>
                  </a:lnTo>
                  <a:lnTo>
                    <a:pt x="12261" y="15570"/>
                  </a:lnTo>
                  <a:lnTo>
                    <a:pt x="12441" y="13808"/>
                  </a:lnTo>
                  <a:lnTo>
                    <a:pt x="12549" y="12082"/>
                  </a:lnTo>
                  <a:lnTo>
                    <a:pt x="12621" y="10428"/>
                  </a:lnTo>
                  <a:lnTo>
                    <a:pt x="12621" y="8882"/>
                  </a:lnTo>
                  <a:lnTo>
                    <a:pt x="12549" y="7408"/>
                  </a:lnTo>
                  <a:lnTo>
                    <a:pt x="12405" y="6041"/>
                  </a:lnTo>
                  <a:lnTo>
                    <a:pt x="12261" y="4819"/>
                  </a:lnTo>
                  <a:lnTo>
                    <a:pt x="12009" y="3668"/>
                  </a:lnTo>
                  <a:lnTo>
                    <a:pt x="11866" y="3165"/>
                  </a:lnTo>
                  <a:lnTo>
                    <a:pt x="11722" y="2661"/>
                  </a:lnTo>
                  <a:lnTo>
                    <a:pt x="11578" y="2230"/>
                  </a:lnTo>
                  <a:lnTo>
                    <a:pt x="11398" y="1834"/>
                  </a:lnTo>
                  <a:lnTo>
                    <a:pt x="11182" y="1439"/>
                  </a:lnTo>
                  <a:lnTo>
                    <a:pt x="11003" y="1115"/>
                  </a:lnTo>
                  <a:lnTo>
                    <a:pt x="10787" y="828"/>
                  </a:lnTo>
                  <a:lnTo>
                    <a:pt x="10571" y="576"/>
                  </a:lnTo>
                  <a:lnTo>
                    <a:pt x="10319" y="360"/>
                  </a:lnTo>
                  <a:lnTo>
                    <a:pt x="10068" y="216"/>
                  </a:lnTo>
                  <a:lnTo>
                    <a:pt x="9816" y="73"/>
                  </a:lnTo>
                  <a:lnTo>
                    <a:pt x="9528" y="1"/>
                  </a:lnTo>
                  <a:lnTo>
                    <a:pt x="9528" y="1"/>
                  </a:lnTo>
                  <a:lnTo>
                    <a:pt x="92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1"/>
            <p:cNvSpPr/>
            <p:nvPr/>
          </p:nvSpPr>
          <p:spPr>
            <a:xfrm>
              <a:off x="2096700" y="1265550"/>
              <a:ext cx="190600" cy="256200"/>
            </a:xfrm>
            <a:custGeom>
              <a:avLst/>
              <a:gdLst/>
              <a:ahLst/>
              <a:cxnLst/>
              <a:rect l="l" t="t" r="r" b="b"/>
              <a:pathLst>
                <a:path w="7624" h="10248" extrusionOk="0">
                  <a:moveTo>
                    <a:pt x="4351" y="0"/>
                  </a:moveTo>
                  <a:lnTo>
                    <a:pt x="3956" y="36"/>
                  </a:lnTo>
                  <a:lnTo>
                    <a:pt x="3560" y="108"/>
                  </a:lnTo>
                  <a:lnTo>
                    <a:pt x="3165" y="216"/>
                  </a:lnTo>
                  <a:lnTo>
                    <a:pt x="2805" y="360"/>
                  </a:lnTo>
                  <a:lnTo>
                    <a:pt x="2445" y="540"/>
                  </a:lnTo>
                  <a:lnTo>
                    <a:pt x="2086" y="755"/>
                  </a:lnTo>
                  <a:lnTo>
                    <a:pt x="1798" y="1007"/>
                  </a:lnTo>
                  <a:lnTo>
                    <a:pt x="1511" y="1259"/>
                  </a:lnTo>
                  <a:lnTo>
                    <a:pt x="1223" y="1582"/>
                  </a:lnTo>
                  <a:lnTo>
                    <a:pt x="1007" y="1906"/>
                  </a:lnTo>
                  <a:lnTo>
                    <a:pt x="791" y="2266"/>
                  </a:lnTo>
                  <a:lnTo>
                    <a:pt x="612" y="2625"/>
                  </a:lnTo>
                  <a:lnTo>
                    <a:pt x="504" y="3021"/>
                  </a:lnTo>
                  <a:lnTo>
                    <a:pt x="396" y="3452"/>
                  </a:lnTo>
                  <a:lnTo>
                    <a:pt x="72" y="5394"/>
                  </a:lnTo>
                  <a:lnTo>
                    <a:pt x="0" y="5717"/>
                  </a:lnTo>
                  <a:lnTo>
                    <a:pt x="0" y="6077"/>
                  </a:lnTo>
                  <a:lnTo>
                    <a:pt x="0" y="6436"/>
                  </a:lnTo>
                  <a:lnTo>
                    <a:pt x="36" y="6796"/>
                  </a:lnTo>
                  <a:lnTo>
                    <a:pt x="108" y="7120"/>
                  </a:lnTo>
                  <a:lnTo>
                    <a:pt x="216" y="7479"/>
                  </a:lnTo>
                  <a:lnTo>
                    <a:pt x="360" y="7803"/>
                  </a:lnTo>
                  <a:lnTo>
                    <a:pt x="504" y="8126"/>
                  </a:lnTo>
                  <a:lnTo>
                    <a:pt x="755" y="8486"/>
                  </a:lnTo>
                  <a:lnTo>
                    <a:pt x="1007" y="8810"/>
                  </a:lnTo>
                  <a:lnTo>
                    <a:pt x="1295" y="9097"/>
                  </a:lnTo>
                  <a:lnTo>
                    <a:pt x="1582" y="9385"/>
                  </a:lnTo>
                  <a:lnTo>
                    <a:pt x="1906" y="9601"/>
                  </a:lnTo>
                  <a:lnTo>
                    <a:pt x="2266" y="9816"/>
                  </a:lnTo>
                  <a:lnTo>
                    <a:pt x="2625" y="9960"/>
                  </a:lnTo>
                  <a:lnTo>
                    <a:pt x="3021" y="10104"/>
                  </a:lnTo>
                  <a:lnTo>
                    <a:pt x="3416" y="10176"/>
                  </a:lnTo>
                  <a:lnTo>
                    <a:pt x="3812" y="10248"/>
                  </a:lnTo>
                  <a:lnTo>
                    <a:pt x="4603" y="10248"/>
                  </a:lnTo>
                  <a:lnTo>
                    <a:pt x="4998" y="10176"/>
                  </a:lnTo>
                  <a:lnTo>
                    <a:pt x="5394" y="10068"/>
                  </a:lnTo>
                  <a:lnTo>
                    <a:pt x="5789" y="9924"/>
                  </a:lnTo>
                  <a:lnTo>
                    <a:pt x="6185" y="9744"/>
                  </a:lnTo>
                  <a:lnTo>
                    <a:pt x="6401" y="8774"/>
                  </a:lnTo>
                  <a:lnTo>
                    <a:pt x="6616" y="7839"/>
                  </a:lnTo>
                  <a:lnTo>
                    <a:pt x="7012" y="5825"/>
                  </a:lnTo>
                  <a:lnTo>
                    <a:pt x="7192" y="4711"/>
                  </a:lnTo>
                  <a:lnTo>
                    <a:pt x="7335" y="3596"/>
                  </a:lnTo>
                  <a:lnTo>
                    <a:pt x="7479" y="2517"/>
                  </a:lnTo>
                  <a:lnTo>
                    <a:pt x="7623" y="1403"/>
                  </a:lnTo>
                  <a:lnTo>
                    <a:pt x="7371" y="1151"/>
                  </a:lnTo>
                  <a:lnTo>
                    <a:pt x="7120" y="935"/>
                  </a:lnTo>
                  <a:lnTo>
                    <a:pt x="6832" y="720"/>
                  </a:lnTo>
                  <a:lnTo>
                    <a:pt x="6508" y="540"/>
                  </a:lnTo>
                  <a:lnTo>
                    <a:pt x="6221" y="360"/>
                  </a:lnTo>
                  <a:lnTo>
                    <a:pt x="5897" y="252"/>
                  </a:lnTo>
                  <a:lnTo>
                    <a:pt x="5538" y="144"/>
                  </a:lnTo>
                  <a:lnTo>
                    <a:pt x="5214" y="72"/>
                  </a:lnTo>
                  <a:lnTo>
                    <a:pt x="4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1"/>
            <p:cNvSpPr/>
            <p:nvPr/>
          </p:nvSpPr>
          <p:spPr>
            <a:xfrm>
              <a:off x="2966825" y="1264650"/>
              <a:ext cx="445875" cy="587000"/>
            </a:xfrm>
            <a:custGeom>
              <a:avLst/>
              <a:gdLst/>
              <a:ahLst/>
              <a:cxnLst/>
              <a:rect l="l" t="t" r="r" b="b"/>
              <a:pathLst>
                <a:path w="17835" h="23480" extrusionOk="0">
                  <a:moveTo>
                    <a:pt x="3920" y="0"/>
                  </a:moveTo>
                  <a:lnTo>
                    <a:pt x="1" y="22401"/>
                  </a:lnTo>
                  <a:lnTo>
                    <a:pt x="14383" y="23480"/>
                  </a:lnTo>
                  <a:lnTo>
                    <a:pt x="17835" y="3920"/>
                  </a:lnTo>
                  <a:lnTo>
                    <a:pt x="3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1"/>
            <p:cNvSpPr/>
            <p:nvPr/>
          </p:nvSpPr>
          <p:spPr>
            <a:xfrm>
              <a:off x="2966825" y="1264650"/>
              <a:ext cx="445875" cy="587000"/>
            </a:xfrm>
            <a:custGeom>
              <a:avLst/>
              <a:gdLst/>
              <a:ahLst/>
              <a:cxnLst/>
              <a:rect l="l" t="t" r="r" b="b"/>
              <a:pathLst>
                <a:path w="17835" h="23480" fill="none" extrusionOk="0">
                  <a:moveTo>
                    <a:pt x="14383" y="23480"/>
                  </a:moveTo>
                  <a:lnTo>
                    <a:pt x="1" y="22401"/>
                  </a:lnTo>
                  <a:lnTo>
                    <a:pt x="3920" y="0"/>
                  </a:lnTo>
                  <a:lnTo>
                    <a:pt x="17835" y="3920"/>
                  </a:lnTo>
                  <a:lnTo>
                    <a:pt x="14383" y="234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1"/>
            <p:cNvSpPr/>
            <p:nvPr/>
          </p:nvSpPr>
          <p:spPr>
            <a:xfrm>
              <a:off x="2966825" y="1264650"/>
              <a:ext cx="445875" cy="587000"/>
            </a:xfrm>
            <a:custGeom>
              <a:avLst/>
              <a:gdLst/>
              <a:ahLst/>
              <a:cxnLst/>
              <a:rect l="l" t="t" r="r" b="b"/>
              <a:pathLst>
                <a:path w="17835" h="23480" extrusionOk="0">
                  <a:moveTo>
                    <a:pt x="3920" y="0"/>
                  </a:moveTo>
                  <a:lnTo>
                    <a:pt x="3560" y="2050"/>
                  </a:lnTo>
                  <a:lnTo>
                    <a:pt x="252" y="20963"/>
                  </a:lnTo>
                  <a:lnTo>
                    <a:pt x="1" y="22401"/>
                  </a:lnTo>
                  <a:lnTo>
                    <a:pt x="14383" y="23480"/>
                  </a:lnTo>
                  <a:lnTo>
                    <a:pt x="17835" y="3920"/>
                  </a:lnTo>
                  <a:lnTo>
                    <a:pt x="13700" y="2733"/>
                  </a:lnTo>
                  <a:lnTo>
                    <a:pt x="11075" y="2014"/>
                  </a:lnTo>
                  <a:lnTo>
                    <a:pt x="3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1"/>
            <p:cNvSpPr/>
            <p:nvPr/>
          </p:nvSpPr>
          <p:spPr>
            <a:xfrm>
              <a:off x="2966825" y="1264650"/>
              <a:ext cx="445875" cy="587000"/>
            </a:xfrm>
            <a:custGeom>
              <a:avLst/>
              <a:gdLst/>
              <a:ahLst/>
              <a:cxnLst/>
              <a:rect l="l" t="t" r="r" b="b"/>
              <a:pathLst>
                <a:path w="17835" h="23480" fill="none" extrusionOk="0">
                  <a:moveTo>
                    <a:pt x="3920" y="0"/>
                  </a:moveTo>
                  <a:lnTo>
                    <a:pt x="3560" y="2050"/>
                  </a:lnTo>
                  <a:lnTo>
                    <a:pt x="252" y="20963"/>
                  </a:lnTo>
                  <a:lnTo>
                    <a:pt x="1" y="22401"/>
                  </a:lnTo>
                  <a:lnTo>
                    <a:pt x="14383" y="23480"/>
                  </a:lnTo>
                  <a:lnTo>
                    <a:pt x="17835" y="3920"/>
                  </a:lnTo>
                  <a:lnTo>
                    <a:pt x="13700" y="2733"/>
                  </a:lnTo>
                  <a:lnTo>
                    <a:pt x="11075" y="2014"/>
                  </a:lnTo>
                  <a:lnTo>
                    <a:pt x="3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1"/>
            <p:cNvSpPr/>
            <p:nvPr/>
          </p:nvSpPr>
          <p:spPr>
            <a:xfrm>
              <a:off x="2297150" y="1203525"/>
              <a:ext cx="56650" cy="375750"/>
            </a:xfrm>
            <a:custGeom>
              <a:avLst/>
              <a:gdLst/>
              <a:ahLst/>
              <a:cxnLst/>
              <a:rect l="l" t="t" r="r" b="b"/>
              <a:pathLst>
                <a:path w="2266" h="15030" extrusionOk="0">
                  <a:moveTo>
                    <a:pt x="2266" y="0"/>
                  </a:moveTo>
                  <a:lnTo>
                    <a:pt x="2230" y="1043"/>
                  </a:lnTo>
                  <a:lnTo>
                    <a:pt x="2194" y="2158"/>
                  </a:lnTo>
                  <a:lnTo>
                    <a:pt x="2086" y="3272"/>
                  </a:lnTo>
                  <a:lnTo>
                    <a:pt x="2014" y="4387"/>
                  </a:lnTo>
                  <a:lnTo>
                    <a:pt x="1870" y="5538"/>
                  </a:lnTo>
                  <a:lnTo>
                    <a:pt x="1726" y="6724"/>
                  </a:lnTo>
                  <a:lnTo>
                    <a:pt x="1547" y="7911"/>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583" y="8055"/>
                  </a:lnTo>
                  <a:lnTo>
                    <a:pt x="1762" y="6904"/>
                  </a:lnTo>
                  <a:lnTo>
                    <a:pt x="1906" y="5717"/>
                  </a:lnTo>
                  <a:lnTo>
                    <a:pt x="2050" y="4531"/>
                  </a:lnTo>
                  <a:lnTo>
                    <a:pt x="2158" y="3380"/>
                  </a:lnTo>
                  <a:lnTo>
                    <a:pt x="2230" y="2194"/>
                  </a:lnTo>
                  <a:lnTo>
                    <a:pt x="22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1"/>
            <p:cNvSpPr/>
            <p:nvPr/>
          </p:nvSpPr>
          <p:spPr>
            <a:xfrm>
              <a:off x="2297150" y="1203525"/>
              <a:ext cx="56650" cy="375750"/>
            </a:xfrm>
            <a:custGeom>
              <a:avLst/>
              <a:gdLst/>
              <a:ahLst/>
              <a:cxnLst/>
              <a:rect l="l" t="t" r="r" b="b"/>
              <a:pathLst>
                <a:path w="2266" h="15030" fill="none" extrusionOk="0">
                  <a:moveTo>
                    <a:pt x="2266" y="0"/>
                  </a:moveTo>
                  <a:lnTo>
                    <a:pt x="2266" y="0"/>
                  </a:lnTo>
                  <a:lnTo>
                    <a:pt x="2230" y="1043"/>
                  </a:lnTo>
                  <a:lnTo>
                    <a:pt x="2194" y="2158"/>
                  </a:lnTo>
                  <a:lnTo>
                    <a:pt x="2086" y="3272"/>
                  </a:lnTo>
                  <a:lnTo>
                    <a:pt x="2014" y="4387"/>
                  </a:lnTo>
                  <a:lnTo>
                    <a:pt x="1870" y="5538"/>
                  </a:lnTo>
                  <a:lnTo>
                    <a:pt x="1726" y="6724"/>
                  </a:lnTo>
                  <a:lnTo>
                    <a:pt x="1547" y="7911"/>
                  </a:lnTo>
                  <a:lnTo>
                    <a:pt x="1331" y="9133"/>
                  </a:lnTo>
                  <a:lnTo>
                    <a:pt x="1331" y="9133"/>
                  </a:lnTo>
                  <a:lnTo>
                    <a:pt x="1043" y="10643"/>
                  </a:lnTo>
                  <a:lnTo>
                    <a:pt x="720" y="12153"/>
                  </a:lnTo>
                  <a:lnTo>
                    <a:pt x="396" y="13628"/>
                  </a:lnTo>
                  <a:lnTo>
                    <a:pt x="1" y="15030"/>
                  </a:lnTo>
                  <a:lnTo>
                    <a:pt x="1" y="15030"/>
                  </a:lnTo>
                  <a:lnTo>
                    <a:pt x="432" y="13592"/>
                  </a:lnTo>
                  <a:lnTo>
                    <a:pt x="792" y="12153"/>
                  </a:lnTo>
                  <a:lnTo>
                    <a:pt x="1115" y="10679"/>
                  </a:lnTo>
                  <a:lnTo>
                    <a:pt x="1367" y="9205"/>
                  </a:lnTo>
                  <a:lnTo>
                    <a:pt x="1367" y="9205"/>
                  </a:lnTo>
                  <a:lnTo>
                    <a:pt x="1583" y="8055"/>
                  </a:lnTo>
                  <a:lnTo>
                    <a:pt x="1762" y="6904"/>
                  </a:lnTo>
                  <a:lnTo>
                    <a:pt x="1762" y="6904"/>
                  </a:lnTo>
                  <a:lnTo>
                    <a:pt x="1906" y="5717"/>
                  </a:lnTo>
                  <a:lnTo>
                    <a:pt x="2050" y="4531"/>
                  </a:lnTo>
                  <a:lnTo>
                    <a:pt x="2050" y="4531"/>
                  </a:lnTo>
                  <a:lnTo>
                    <a:pt x="2158" y="3380"/>
                  </a:lnTo>
                  <a:lnTo>
                    <a:pt x="2230" y="2194"/>
                  </a:lnTo>
                  <a:lnTo>
                    <a:pt x="2230" y="2194"/>
                  </a:lnTo>
                  <a:lnTo>
                    <a:pt x="22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1"/>
            <p:cNvSpPr/>
            <p:nvPr/>
          </p:nvSpPr>
          <p:spPr>
            <a:xfrm>
              <a:off x="2152425" y="970700"/>
              <a:ext cx="201375" cy="874650"/>
            </a:xfrm>
            <a:custGeom>
              <a:avLst/>
              <a:gdLst/>
              <a:ahLst/>
              <a:cxnLst/>
              <a:rect l="l" t="t" r="r" b="b"/>
              <a:pathLst>
                <a:path w="8055" h="34986" extrusionOk="0">
                  <a:moveTo>
                    <a:pt x="6221" y="1"/>
                  </a:moveTo>
                  <a:lnTo>
                    <a:pt x="6473" y="540"/>
                  </a:lnTo>
                  <a:lnTo>
                    <a:pt x="6688" y="1080"/>
                  </a:lnTo>
                  <a:lnTo>
                    <a:pt x="6868" y="1619"/>
                  </a:lnTo>
                  <a:lnTo>
                    <a:pt x="7048" y="2194"/>
                  </a:lnTo>
                  <a:lnTo>
                    <a:pt x="7192" y="2770"/>
                  </a:lnTo>
                  <a:lnTo>
                    <a:pt x="7300" y="3345"/>
                  </a:lnTo>
                  <a:lnTo>
                    <a:pt x="7408" y="3920"/>
                  </a:lnTo>
                  <a:lnTo>
                    <a:pt x="7479" y="4495"/>
                  </a:lnTo>
                  <a:lnTo>
                    <a:pt x="7587" y="5646"/>
                  </a:lnTo>
                  <a:lnTo>
                    <a:pt x="7695" y="6833"/>
                  </a:lnTo>
                  <a:lnTo>
                    <a:pt x="7731" y="7983"/>
                  </a:lnTo>
                  <a:lnTo>
                    <a:pt x="7731" y="9170"/>
                  </a:lnTo>
                  <a:lnTo>
                    <a:pt x="7659" y="10320"/>
                  </a:lnTo>
                  <a:lnTo>
                    <a:pt x="7623" y="11507"/>
                  </a:lnTo>
                  <a:lnTo>
                    <a:pt x="7515" y="12657"/>
                  </a:lnTo>
                  <a:lnTo>
                    <a:pt x="7408" y="13808"/>
                  </a:lnTo>
                  <a:lnTo>
                    <a:pt x="7264" y="14994"/>
                  </a:lnTo>
                  <a:lnTo>
                    <a:pt x="7120" y="16145"/>
                  </a:lnTo>
                  <a:lnTo>
                    <a:pt x="6940" y="17296"/>
                  </a:lnTo>
                  <a:lnTo>
                    <a:pt x="6724" y="18446"/>
                  </a:lnTo>
                  <a:lnTo>
                    <a:pt x="6509" y="19597"/>
                  </a:lnTo>
                  <a:lnTo>
                    <a:pt x="6293" y="20747"/>
                  </a:lnTo>
                  <a:lnTo>
                    <a:pt x="6041" y="21898"/>
                  </a:lnTo>
                  <a:lnTo>
                    <a:pt x="5754" y="23013"/>
                  </a:lnTo>
                  <a:lnTo>
                    <a:pt x="5466" y="24163"/>
                  </a:lnTo>
                  <a:lnTo>
                    <a:pt x="5142" y="25278"/>
                  </a:lnTo>
                  <a:lnTo>
                    <a:pt x="4783" y="26392"/>
                  </a:lnTo>
                  <a:lnTo>
                    <a:pt x="4387" y="27507"/>
                  </a:lnTo>
                  <a:lnTo>
                    <a:pt x="3992" y="28586"/>
                  </a:lnTo>
                  <a:lnTo>
                    <a:pt x="3524" y="29664"/>
                  </a:lnTo>
                  <a:lnTo>
                    <a:pt x="3021" y="30743"/>
                  </a:lnTo>
                  <a:lnTo>
                    <a:pt x="2482" y="31750"/>
                  </a:lnTo>
                  <a:lnTo>
                    <a:pt x="2194" y="32289"/>
                  </a:lnTo>
                  <a:lnTo>
                    <a:pt x="1906" y="32757"/>
                  </a:lnTo>
                  <a:lnTo>
                    <a:pt x="1547" y="33260"/>
                  </a:lnTo>
                  <a:lnTo>
                    <a:pt x="1187" y="33727"/>
                  </a:lnTo>
                  <a:lnTo>
                    <a:pt x="828" y="34159"/>
                  </a:lnTo>
                  <a:lnTo>
                    <a:pt x="396" y="34590"/>
                  </a:lnTo>
                  <a:lnTo>
                    <a:pt x="1" y="34986"/>
                  </a:lnTo>
                  <a:lnTo>
                    <a:pt x="468" y="34626"/>
                  </a:lnTo>
                  <a:lnTo>
                    <a:pt x="900" y="34195"/>
                  </a:lnTo>
                  <a:lnTo>
                    <a:pt x="1295" y="33799"/>
                  </a:lnTo>
                  <a:lnTo>
                    <a:pt x="1655" y="33332"/>
                  </a:lnTo>
                  <a:lnTo>
                    <a:pt x="2014" y="32864"/>
                  </a:lnTo>
                  <a:lnTo>
                    <a:pt x="2338" y="32361"/>
                  </a:lnTo>
                  <a:lnTo>
                    <a:pt x="2661" y="31858"/>
                  </a:lnTo>
                  <a:lnTo>
                    <a:pt x="3237" y="30851"/>
                  </a:lnTo>
                  <a:lnTo>
                    <a:pt x="3776" y="29808"/>
                  </a:lnTo>
                  <a:lnTo>
                    <a:pt x="4279" y="28730"/>
                  </a:lnTo>
                  <a:lnTo>
                    <a:pt x="4711" y="27615"/>
                  </a:lnTo>
                  <a:lnTo>
                    <a:pt x="5286" y="25997"/>
                  </a:lnTo>
                  <a:lnTo>
                    <a:pt x="5790" y="24343"/>
                  </a:lnTo>
                  <a:lnTo>
                    <a:pt x="6185" y="22941"/>
                  </a:lnTo>
                  <a:lnTo>
                    <a:pt x="6509" y="21466"/>
                  </a:lnTo>
                  <a:lnTo>
                    <a:pt x="6832" y="19956"/>
                  </a:lnTo>
                  <a:lnTo>
                    <a:pt x="7120" y="18446"/>
                  </a:lnTo>
                  <a:lnTo>
                    <a:pt x="7336" y="17224"/>
                  </a:lnTo>
                  <a:lnTo>
                    <a:pt x="7515" y="16037"/>
                  </a:lnTo>
                  <a:lnTo>
                    <a:pt x="7659" y="14851"/>
                  </a:lnTo>
                  <a:lnTo>
                    <a:pt x="7803" y="13700"/>
                  </a:lnTo>
                  <a:lnTo>
                    <a:pt x="7875" y="12585"/>
                  </a:lnTo>
                  <a:lnTo>
                    <a:pt x="7983" y="11471"/>
                  </a:lnTo>
                  <a:lnTo>
                    <a:pt x="8019" y="10356"/>
                  </a:lnTo>
                  <a:lnTo>
                    <a:pt x="8055" y="9313"/>
                  </a:lnTo>
                  <a:lnTo>
                    <a:pt x="8055" y="9170"/>
                  </a:lnTo>
                  <a:lnTo>
                    <a:pt x="8019" y="7983"/>
                  </a:lnTo>
                  <a:lnTo>
                    <a:pt x="7983" y="6797"/>
                  </a:lnTo>
                  <a:lnTo>
                    <a:pt x="7839" y="5610"/>
                  </a:lnTo>
                  <a:lnTo>
                    <a:pt x="7695" y="4459"/>
                  </a:lnTo>
                  <a:lnTo>
                    <a:pt x="7587" y="3884"/>
                  </a:lnTo>
                  <a:lnTo>
                    <a:pt x="7479" y="3309"/>
                  </a:lnTo>
                  <a:lnTo>
                    <a:pt x="7336" y="2734"/>
                  </a:lnTo>
                  <a:lnTo>
                    <a:pt x="7156" y="2158"/>
                  </a:lnTo>
                  <a:lnTo>
                    <a:pt x="6940" y="1619"/>
                  </a:lnTo>
                  <a:lnTo>
                    <a:pt x="6724" y="1044"/>
                  </a:lnTo>
                  <a:lnTo>
                    <a:pt x="6473" y="504"/>
                  </a:lnTo>
                  <a:lnTo>
                    <a:pt x="6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1"/>
            <p:cNvSpPr/>
            <p:nvPr/>
          </p:nvSpPr>
          <p:spPr>
            <a:xfrm>
              <a:off x="2140750" y="970700"/>
              <a:ext cx="213050" cy="884550"/>
            </a:xfrm>
            <a:custGeom>
              <a:avLst/>
              <a:gdLst/>
              <a:ahLst/>
              <a:cxnLst/>
              <a:rect l="l" t="t" r="r" b="b"/>
              <a:pathLst>
                <a:path w="8522" h="35382" fill="none" extrusionOk="0">
                  <a:moveTo>
                    <a:pt x="6688" y="1"/>
                  </a:moveTo>
                  <a:lnTo>
                    <a:pt x="6688" y="1"/>
                  </a:lnTo>
                  <a:lnTo>
                    <a:pt x="6940" y="540"/>
                  </a:lnTo>
                  <a:lnTo>
                    <a:pt x="7155" y="1080"/>
                  </a:lnTo>
                  <a:lnTo>
                    <a:pt x="7335" y="1619"/>
                  </a:lnTo>
                  <a:lnTo>
                    <a:pt x="7515" y="2194"/>
                  </a:lnTo>
                  <a:lnTo>
                    <a:pt x="7659" y="2770"/>
                  </a:lnTo>
                  <a:lnTo>
                    <a:pt x="7767" y="3345"/>
                  </a:lnTo>
                  <a:lnTo>
                    <a:pt x="7875" y="3920"/>
                  </a:lnTo>
                  <a:lnTo>
                    <a:pt x="7946" y="4495"/>
                  </a:lnTo>
                  <a:lnTo>
                    <a:pt x="7946" y="4495"/>
                  </a:lnTo>
                  <a:lnTo>
                    <a:pt x="8054" y="5646"/>
                  </a:lnTo>
                  <a:lnTo>
                    <a:pt x="8162" y="6833"/>
                  </a:lnTo>
                  <a:lnTo>
                    <a:pt x="8198" y="7983"/>
                  </a:lnTo>
                  <a:lnTo>
                    <a:pt x="8198" y="9170"/>
                  </a:lnTo>
                  <a:lnTo>
                    <a:pt x="8198" y="9170"/>
                  </a:lnTo>
                  <a:lnTo>
                    <a:pt x="8126" y="10320"/>
                  </a:lnTo>
                  <a:lnTo>
                    <a:pt x="8090" y="11507"/>
                  </a:lnTo>
                  <a:lnTo>
                    <a:pt x="7982" y="12657"/>
                  </a:lnTo>
                  <a:lnTo>
                    <a:pt x="7875" y="13808"/>
                  </a:lnTo>
                  <a:lnTo>
                    <a:pt x="7731" y="14994"/>
                  </a:lnTo>
                  <a:lnTo>
                    <a:pt x="7587" y="16145"/>
                  </a:lnTo>
                  <a:lnTo>
                    <a:pt x="7407" y="17296"/>
                  </a:lnTo>
                  <a:lnTo>
                    <a:pt x="7191" y="18446"/>
                  </a:lnTo>
                  <a:lnTo>
                    <a:pt x="7191" y="18446"/>
                  </a:lnTo>
                  <a:lnTo>
                    <a:pt x="6976" y="19597"/>
                  </a:lnTo>
                  <a:lnTo>
                    <a:pt x="6760" y="20747"/>
                  </a:lnTo>
                  <a:lnTo>
                    <a:pt x="6508" y="21898"/>
                  </a:lnTo>
                  <a:lnTo>
                    <a:pt x="6221" y="23013"/>
                  </a:lnTo>
                  <a:lnTo>
                    <a:pt x="5933" y="24163"/>
                  </a:lnTo>
                  <a:lnTo>
                    <a:pt x="5609" y="25278"/>
                  </a:lnTo>
                  <a:lnTo>
                    <a:pt x="5250" y="26392"/>
                  </a:lnTo>
                  <a:lnTo>
                    <a:pt x="4854" y="27507"/>
                  </a:lnTo>
                  <a:lnTo>
                    <a:pt x="4854" y="27507"/>
                  </a:lnTo>
                  <a:lnTo>
                    <a:pt x="4459" y="28586"/>
                  </a:lnTo>
                  <a:lnTo>
                    <a:pt x="3991" y="29664"/>
                  </a:lnTo>
                  <a:lnTo>
                    <a:pt x="3488" y="30743"/>
                  </a:lnTo>
                  <a:lnTo>
                    <a:pt x="2949" y="31750"/>
                  </a:lnTo>
                  <a:lnTo>
                    <a:pt x="2949" y="31750"/>
                  </a:lnTo>
                  <a:lnTo>
                    <a:pt x="2661" y="32289"/>
                  </a:lnTo>
                  <a:lnTo>
                    <a:pt x="2373" y="32757"/>
                  </a:lnTo>
                  <a:lnTo>
                    <a:pt x="2014" y="33260"/>
                  </a:lnTo>
                  <a:lnTo>
                    <a:pt x="1654" y="33727"/>
                  </a:lnTo>
                  <a:lnTo>
                    <a:pt x="1295" y="34159"/>
                  </a:lnTo>
                  <a:lnTo>
                    <a:pt x="863" y="34590"/>
                  </a:lnTo>
                  <a:lnTo>
                    <a:pt x="468" y="34986"/>
                  </a:lnTo>
                  <a:lnTo>
                    <a:pt x="0" y="35381"/>
                  </a:lnTo>
                  <a:lnTo>
                    <a:pt x="0" y="35381"/>
                  </a:lnTo>
                  <a:lnTo>
                    <a:pt x="468" y="34986"/>
                  </a:lnTo>
                  <a:lnTo>
                    <a:pt x="935" y="34626"/>
                  </a:lnTo>
                  <a:lnTo>
                    <a:pt x="1367" y="34195"/>
                  </a:lnTo>
                  <a:lnTo>
                    <a:pt x="1762" y="33799"/>
                  </a:lnTo>
                  <a:lnTo>
                    <a:pt x="2122" y="33332"/>
                  </a:lnTo>
                  <a:lnTo>
                    <a:pt x="2481" y="32864"/>
                  </a:lnTo>
                  <a:lnTo>
                    <a:pt x="2805" y="32361"/>
                  </a:lnTo>
                  <a:lnTo>
                    <a:pt x="3128" y="31858"/>
                  </a:lnTo>
                  <a:lnTo>
                    <a:pt x="3128" y="31858"/>
                  </a:lnTo>
                  <a:lnTo>
                    <a:pt x="3704" y="30851"/>
                  </a:lnTo>
                  <a:lnTo>
                    <a:pt x="4243" y="29808"/>
                  </a:lnTo>
                  <a:lnTo>
                    <a:pt x="4746" y="28730"/>
                  </a:lnTo>
                  <a:lnTo>
                    <a:pt x="5178" y="27615"/>
                  </a:lnTo>
                  <a:lnTo>
                    <a:pt x="5178" y="27615"/>
                  </a:lnTo>
                  <a:lnTo>
                    <a:pt x="5753" y="25997"/>
                  </a:lnTo>
                  <a:lnTo>
                    <a:pt x="6257" y="24343"/>
                  </a:lnTo>
                  <a:lnTo>
                    <a:pt x="6257" y="24343"/>
                  </a:lnTo>
                  <a:lnTo>
                    <a:pt x="6652" y="22941"/>
                  </a:lnTo>
                  <a:lnTo>
                    <a:pt x="6976" y="21466"/>
                  </a:lnTo>
                  <a:lnTo>
                    <a:pt x="7299" y="19956"/>
                  </a:lnTo>
                  <a:lnTo>
                    <a:pt x="7587" y="18446"/>
                  </a:lnTo>
                  <a:lnTo>
                    <a:pt x="7587" y="18446"/>
                  </a:lnTo>
                  <a:lnTo>
                    <a:pt x="7803" y="17224"/>
                  </a:lnTo>
                  <a:lnTo>
                    <a:pt x="7982" y="16037"/>
                  </a:lnTo>
                  <a:lnTo>
                    <a:pt x="8126" y="14851"/>
                  </a:lnTo>
                  <a:lnTo>
                    <a:pt x="8270" y="13700"/>
                  </a:lnTo>
                  <a:lnTo>
                    <a:pt x="8342" y="12585"/>
                  </a:lnTo>
                  <a:lnTo>
                    <a:pt x="8450" y="11471"/>
                  </a:lnTo>
                  <a:lnTo>
                    <a:pt x="8486" y="10356"/>
                  </a:lnTo>
                  <a:lnTo>
                    <a:pt x="8522" y="9313"/>
                  </a:lnTo>
                  <a:lnTo>
                    <a:pt x="8522" y="9313"/>
                  </a:lnTo>
                  <a:lnTo>
                    <a:pt x="8522" y="9170"/>
                  </a:lnTo>
                  <a:lnTo>
                    <a:pt x="8522" y="9170"/>
                  </a:lnTo>
                  <a:lnTo>
                    <a:pt x="8486" y="7983"/>
                  </a:lnTo>
                  <a:lnTo>
                    <a:pt x="8450" y="6797"/>
                  </a:lnTo>
                  <a:lnTo>
                    <a:pt x="8306" y="5610"/>
                  </a:lnTo>
                  <a:lnTo>
                    <a:pt x="8162" y="4459"/>
                  </a:lnTo>
                  <a:lnTo>
                    <a:pt x="8162" y="4459"/>
                  </a:lnTo>
                  <a:lnTo>
                    <a:pt x="8054" y="3884"/>
                  </a:lnTo>
                  <a:lnTo>
                    <a:pt x="7946" y="3309"/>
                  </a:lnTo>
                  <a:lnTo>
                    <a:pt x="7803" y="2734"/>
                  </a:lnTo>
                  <a:lnTo>
                    <a:pt x="7623" y="2158"/>
                  </a:lnTo>
                  <a:lnTo>
                    <a:pt x="7407" y="1619"/>
                  </a:lnTo>
                  <a:lnTo>
                    <a:pt x="7191" y="1044"/>
                  </a:lnTo>
                  <a:lnTo>
                    <a:pt x="6940" y="504"/>
                  </a:lnTo>
                  <a:lnTo>
                    <a:pt x="66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1"/>
            <p:cNvSpPr/>
            <p:nvPr/>
          </p:nvSpPr>
          <p:spPr>
            <a:xfrm>
              <a:off x="1933100" y="881725"/>
              <a:ext cx="234625" cy="223850"/>
            </a:xfrm>
            <a:custGeom>
              <a:avLst/>
              <a:gdLst/>
              <a:ahLst/>
              <a:cxnLst/>
              <a:rect l="l" t="t" r="r" b="b"/>
              <a:pathLst>
                <a:path w="9385" h="8954" extrusionOk="0">
                  <a:moveTo>
                    <a:pt x="0" y="0"/>
                  </a:moveTo>
                  <a:lnTo>
                    <a:pt x="1079" y="1187"/>
                  </a:lnTo>
                  <a:lnTo>
                    <a:pt x="2194" y="2373"/>
                  </a:lnTo>
                  <a:lnTo>
                    <a:pt x="3344" y="3524"/>
                  </a:lnTo>
                  <a:lnTo>
                    <a:pt x="4531" y="4675"/>
                  </a:lnTo>
                  <a:lnTo>
                    <a:pt x="5717" y="5753"/>
                  </a:lnTo>
                  <a:lnTo>
                    <a:pt x="6904" y="6868"/>
                  </a:lnTo>
                  <a:lnTo>
                    <a:pt x="8126" y="7947"/>
                  </a:lnTo>
                  <a:lnTo>
                    <a:pt x="8774" y="8450"/>
                  </a:lnTo>
                  <a:lnTo>
                    <a:pt x="9385" y="8953"/>
                  </a:lnTo>
                  <a:lnTo>
                    <a:pt x="9385" y="8953"/>
                  </a:lnTo>
                  <a:lnTo>
                    <a:pt x="8846" y="8378"/>
                  </a:lnTo>
                  <a:lnTo>
                    <a:pt x="8306" y="7767"/>
                  </a:lnTo>
                  <a:lnTo>
                    <a:pt x="7156" y="6580"/>
                  </a:lnTo>
                  <a:lnTo>
                    <a:pt x="6041" y="5430"/>
                  </a:lnTo>
                  <a:lnTo>
                    <a:pt x="4855" y="4315"/>
                  </a:lnTo>
                  <a:lnTo>
                    <a:pt x="2481" y="2086"/>
                  </a:lnTo>
                  <a:lnTo>
                    <a:pt x="1259" y="104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1"/>
            <p:cNvSpPr/>
            <p:nvPr/>
          </p:nvSpPr>
          <p:spPr>
            <a:xfrm>
              <a:off x="1722750" y="1674550"/>
              <a:ext cx="361400" cy="62950"/>
            </a:xfrm>
            <a:custGeom>
              <a:avLst/>
              <a:gdLst/>
              <a:ahLst/>
              <a:cxnLst/>
              <a:rect l="l" t="t" r="r" b="b"/>
              <a:pathLst>
                <a:path w="14456" h="2518" extrusionOk="0">
                  <a:moveTo>
                    <a:pt x="14455" y="0"/>
                  </a:moveTo>
                  <a:lnTo>
                    <a:pt x="12657" y="216"/>
                  </a:lnTo>
                  <a:lnTo>
                    <a:pt x="10824" y="468"/>
                  </a:lnTo>
                  <a:lnTo>
                    <a:pt x="9026" y="719"/>
                  </a:lnTo>
                  <a:lnTo>
                    <a:pt x="7192" y="1007"/>
                  </a:lnTo>
                  <a:lnTo>
                    <a:pt x="5394" y="1331"/>
                  </a:lnTo>
                  <a:lnTo>
                    <a:pt x="3596" y="1690"/>
                  </a:lnTo>
                  <a:lnTo>
                    <a:pt x="1799" y="2086"/>
                  </a:lnTo>
                  <a:lnTo>
                    <a:pt x="1" y="2517"/>
                  </a:lnTo>
                  <a:lnTo>
                    <a:pt x="936" y="2409"/>
                  </a:lnTo>
                  <a:lnTo>
                    <a:pt x="1835" y="2337"/>
                  </a:lnTo>
                  <a:lnTo>
                    <a:pt x="3668" y="2086"/>
                  </a:lnTo>
                  <a:lnTo>
                    <a:pt x="5466" y="1798"/>
                  </a:lnTo>
                  <a:lnTo>
                    <a:pt x="7300" y="1510"/>
                  </a:lnTo>
                  <a:lnTo>
                    <a:pt x="9098" y="1187"/>
                  </a:lnTo>
                  <a:lnTo>
                    <a:pt x="10895" y="827"/>
                  </a:lnTo>
                  <a:lnTo>
                    <a:pt x="12693" y="432"/>
                  </a:lnTo>
                  <a:lnTo>
                    <a:pt x="14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1"/>
            <p:cNvSpPr/>
            <p:nvPr/>
          </p:nvSpPr>
          <p:spPr>
            <a:xfrm>
              <a:off x="1521400" y="1554100"/>
              <a:ext cx="540275" cy="15300"/>
            </a:xfrm>
            <a:custGeom>
              <a:avLst/>
              <a:gdLst/>
              <a:ahLst/>
              <a:cxnLst/>
              <a:rect l="l" t="t" r="r" b="b"/>
              <a:pathLst>
                <a:path w="21611" h="612" extrusionOk="0">
                  <a:moveTo>
                    <a:pt x="16217" y="0"/>
                  </a:moveTo>
                  <a:lnTo>
                    <a:pt x="13484" y="36"/>
                  </a:lnTo>
                  <a:lnTo>
                    <a:pt x="10787" y="72"/>
                  </a:lnTo>
                  <a:lnTo>
                    <a:pt x="8127" y="144"/>
                  </a:lnTo>
                  <a:lnTo>
                    <a:pt x="5394" y="252"/>
                  </a:lnTo>
                  <a:lnTo>
                    <a:pt x="2697" y="396"/>
                  </a:lnTo>
                  <a:lnTo>
                    <a:pt x="1" y="575"/>
                  </a:lnTo>
                  <a:lnTo>
                    <a:pt x="2697" y="611"/>
                  </a:lnTo>
                  <a:lnTo>
                    <a:pt x="8091" y="611"/>
                  </a:lnTo>
                  <a:lnTo>
                    <a:pt x="10787" y="575"/>
                  </a:lnTo>
                  <a:lnTo>
                    <a:pt x="13520" y="504"/>
                  </a:lnTo>
                  <a:lnTo>
                    <a:pt x="16217" y="396"/>
                  </a:lnTo>
                  <a:lnTo>
                    <a:pt x="18913" y="252"/>
                  </a:lnTo>
                  <a:lnTo>
                    <a:pt x="20244" y="180"/>
                  </a:lnTo>
                  <a:lnTo>
                    <a:pt x="21610" y="72"/>
                  </a:lnTo>
                  <a:lnTo>
                    <a:pt x="20244" y="36"/>
                  </a:lnTo>
                  <a:lnTo>
                    <a:pt x="189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1"/>
            <p:cNvSpPr/>
            <p:nvPr/>
          </p:nvSpPr>
          <p:spPr>
            <a:xfrm>
              <a:off x="1682300" y="890700"/>
              <a:ext cx="443200" cy="320050"/>
            </a:xfrm>
            <a:custGeom>
              <a:avLst/>
              <a:gdLst/>
              <a:ahLst/>
              <a:cxnLst/>
              <a:rect l="l" t="t" r="r" b="b"/>
              <a:pathLst>
                <a:path w="17728" h="12802" extrusionOk="0">
                  <a:moveTo>
                    <a:pt x="1" y="1"/>
                  </a:moveTo>
                  <a:lnTo>
                    <a:pt x="1080" y="864"/>
                  </a:lnTo>
                  <a:lnTo>
                    <a:pt x="2158" y="1691"/>
                  </a:lnTo>
                  <a:lnTo>
                    <a:pt x="4316" y="3345"/>
                  </a:lnTo>
                  <a:lnTo>
                    <a:pt x="6509" y="4999"/>
                  </a:lnTo>
                  <a:lnTo>
                    <a:pt x="8702" y="6617"/>
                  </a:lnTo>
                  <a:lnTo>
                    <a:pt x="10931" y="8199"/>
                  </a:lnTo>
                  <a:lnTo>
                    <a:pt x="13197" y="9745"/>
                  </a:lnTo>
                  <a:lnTo>
                    <a:pt x="15426" y="11291"/>
                  </a:lnTo>
                  <a:lnTo>
                    <a:pt x="16576" y="12082"/>
                  </a:lnTo>
                  <a:lnTo>
                    <a:pt x="17727" y="12801"/>
                  </a:lnTo>
                  <a:lnTo>
                    <a:pt x="15570" y="11111"/>
                  </a:lnTo>
                  <a:lnTo>
                    <a:pt x="13412" y="9457"/>
                  </a:lnTo>
                  <a:lnTo>
                    <a:pt x="11219" y="7803"/>
                  </a:lnTo>
                  <a:lnTo>
                    <a:pt x="8990" y="6185"/>
                  </a:lnTo>
                  <a:lnTo>
                    <a:pt x="6796" y="4603"/>
                  </a:lnTo>
                  <a:lnTo>
                    <a:pt x="4531" y="3057"/>
                  </a:lnTo>
                  <a:lnTo>
                    <a:pt x="2266" y="151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1"/>
            <p:cNvSpPr/>
            <p:nvPr/>
          </p:nvSpPr>
          <p:spPr>
            <a:xfrm>
              <a:off x="1457575" y="1266450"/>
              <a:ext cx="621175" cy="116875"/>
            </a:xfrm>
            <a:custGeom>
              <a:avLst/>
              <a:gdLst/>
              <a:ahLst/>
              <a:cxnLst/>
              <a:rect l="l" t="t" r="r" b="b"/>
              <a:pathLst>
                <a:path w="24847" h="4675" extrusionOk="0">
                  <a:moveTo>
                    <a:pt x="1" y="0"/>
                  </a:moveTo>
                  <a:lnTo>
                    <a:pt x="1547" y="360"/>
                  </a:lnTo>
                  <a:lnTo>
                    <a:pt x="3093" y="719"/>
                  </a:lnTo>
                  <a:lnTo>
                    <a:pt x="6185" y="1367"/>
                  </a:lnTo>
                  <a:lnTo>
                    <a:pt x="9277" y="1978"/>
                  </a:lnTo>
                  <a:lnTo>
                    <a:pt x="12370" y="2589"/>
                  </a:lnTo>
                  <a:lnTo>
                    <a:pt x="18590" y="3668"/>
                  </a:lnTo>
                  <a:lnTo>
                    <a:pt x="21718" y="4207"/>
                  </a:lnTo>
                  <a:lnTo>
                    <a:pt x="24846" y="4675"/>
                  </a:lnTo>
                  <a:lnTo>
                    <a:pt x="21754" y="3955"/>
                  </a:lnTo>
                  <a:lnTo>
                    <a:pt x="18662" y="3272"/>
                  </a:lnTo>
                  <a:lnTo>
                    <a:pt x="15570" y="2661"/>
                  </a:lnTo>
                  <a:lnTo>
                    <a:pt x="12478" y="2050"/>
                  </a:lnTo>
                  <a:lnTo>
                    <a:pt x="9349" y="1510"/>
                  </a:lnTo>
                  <a:lnTo>
                    <a:pt x="6257" y="971"/>
                  </a:lnTo>
                  <a:lnTo>
                    <a:pt x="3129" y="46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1"/>
            <p:cNvSpPr/>
            <p:nvPr/>
          </p:nvSpPr>
          <p:spPr>
            <a:xfrm>
              <a:off x="2804125" y="1760850"/>
              <a:ext cx="485425" cy="577100"/>
            </a:xfrm>
            <a:custGeom>
              <a:avLst/>
              <a:gdLst/>
              <a:ahLst/>
              <a:cxnLst/>
              <a:rect l="l" t="t" r="r" b="b"/>
              <a:pathLst>
                <a:path w="19417" h="23084" extrusionOk="0">
                  <a:moveTo>
                    <a:pt x="8918" y="0"/>
                  </a:moveTo>
                  <a:lnTo>
                    <a:pt x="8558" y="36"/>
                  </a:lnTo>
                  <a:lnTo>
                    <a:pt x="8270" y="72"/>
                  </a:lnTo>
                  <a:lnTo>
                    <a:pt x="7983" y="180"/>
                  </a:lnTo>
                  <a:lnTo>
                    <a:pt x="7767" y="324"/>
                  </a:lnTo>
                  <a:lnTo>
                    <a:pt x="7551" y="503"/>
                  </a:lnTo>
                  <a:lnTo>
                    <a:pt x="7371" y="683"/>
                  </a:lnTo>
                  <a:lnTo>
                    <a:pt x="7264" y="899"/>
                  </a:lnTo>
                  <a:lnTo>
                    <a:pt x="7120" y="1115"/>
                  </a:lnTo>
                  <a:lnTo>
                    <a:pt x="6976" y="1582"/>
                  </a:lnTo>
                  <a:lnTo>
                    <a:pt x="6868" y="2014"/>
                  </a:lnTo>
                  <a:lnTo>
                    <a:pt x="6832" y="2445"/>
                  </a:lnTo>
                  <a:lnTo>
                    <a:pt x="6832" y="2769"/>
                  </a:lnTo>
                  <a:lnTo>
                    <a:pt x="6868" y="3056"/>
                  </a:lnTo>
                  <a:lnTo>
                    <a:pt x="6293" y="3056"/>
                  </a:lnTo>
                  <a:lnTo>
                    <a:pt x="5969" y="3092"/>
                  </a:lnTo>
                  <a:lnTo>
                    <a:pt x="5574" y="3164"/>
                  </a:lnTo>
                  <a:lnTo>
                    <a:pt x="5178" y="3308"/>
                  </a:lnTo>
                  <a:lnTo>
                    <a:pt x="4962" y="3416"/>
                  </a:lnTo>
                  <a:lnTo>
                    <a:pt x="4783" y="3560"/>
                  </a:lnTo>
                  <a:lnTo>
                    <a:pt x="4639" y="3739"/>
                  </a:lnTo>
                  <a:lnTo>
                    <a:pt x="4495" y="3919"/>
                  </a:lnTo>
                  <a:lnTo>
                    <a:pt x="4315" y="4171"/>
                  </a:lnTo>
                  <a:lnTo>
                    <a:pt x="4207" y="4423"/>
                  </a:lnTo>
                  <a:lnTo>
                    <a:pt x="4135" y="4674"/>
                  </a:lnTo>
                  <a:lnTo>
                    <a:pt x="4064" y="4926"/>
                  </a:lnTo>
                  <a:lnTo>
                    <a:pt x="4064" y="5178"/>
                  </a:lnTo>
                  <a:lnTo>
                    <a:pt x="4064" y="5429"/>
                  </a:lnTo>
                  <a:lnTo>
                    <a:pt x="4135" y="5861"/>
                  </a:lnTo>
                  <a:lnTo>
                    <a:pt x="4243" y="6220"/>
                  </a:lnTo>
                  <a:lnTo>
                    <a:pt x="4351" y="6508"/>
                  </a:lnTo>
                  <a:lnTo>
                    <a:pt x="4495" y="6796"/>
                  </a:lnTo>
                  <a:lnTo>
                    <a:pt x="3884" y="6796"/>
                  </a:lnTo>
                  <a:lnTo>
                    <a:pt x="3560" y="6832"/>
                  </a:lnTo>
                  <a:lnTo>
                    <a:pt x="3165" y="6939"/>
                  </a:lnTo>
                  <a:lnTo>
                    <a:pt x="2805" y="7047"/>
                  </a:lnTo>
                  <a:lnTo>
                    <a:pt x="2625" y="7155"/>
                  </a:lnTo>
                  <a:lnTo>
                    <a:pt x="2482" y="7263"/>
                  </a:lnTo>
                  <a:lnTo>
                    <a:pt x="2338" y="7371"/>
                  </a:lnTo>
                  <a:lnTo>
                    <a:pt x="2230" y="7515"/>
                  </a:lnTo>
                  <a:lnTo>
                    <a:pt x="2086" y="7838"/>
                  </a:lnTo>
                  <a:lnTo>
                    <a:pt x="1978" y="8126"/>
                  </a:lnTo>
                  <a:lnTo>
                    <a:pt x="1906" y="8450"/>
                  </a:lnTo>
                  <a:lnTo>
                    <a:pt x="1870" y="8737"/>
                  </a:lnTo>
                  <a:lnTo>
                    <a:pt x="1870" y="9025"/>
                  </a:lnTo>
                  <a:lnTo>
                    <a:pt x="1906" y="9313"/>
                  </a:lnTo>
                  <a:lnTo>
                    <a:pt x="2014" y="9852"/>
                  </a:lnTo>
                  <a:lnTo>
                    <a:pt x="2194" y="10283"/>
                  </a:lnTo>
                  <a:lnTo>
                    <a:pt x="2338" y="10643"/>
                  </a:lnTo>
                  <a:lnTo>
                    <a:pt x="2553" y="10967"/>
                  </a:lnTo>
                  <a:lnTo>
                    <a:pt x="2158" y="10967"/>
                  </a:lnTo>
                  <a:lnTo>
                    <a:pt x="1798" y="11038"/>
                  </a:lnTo>
                  <a:lnTo>
                    <a:pt x="1439" y="11146"/>
                  </a:lnTo>
                  <a:lnTo>
                    <a:pt x="1115" y="11326"/>
                  </a:lnTo>
                  <a:lnTo>
                    <a:pt x="828" y="11542"/>
                  </a:lnTo>
                  <a:lnTo>
                    <a:pt x="576" y="11829"/>
                  </a:lnTo>
                  <a:lnTo>
                    <a:pt x="396" y="12117"/>
                  </a:lnTo>
                  <a:lnTo>
                    <a:pt x="252" y="12477"/>
                  </a:lnTo>
                  <a:lnTo>
                    <a:pt x="144" y="12800"/>
                  </a:lnTo>
                  <a:lnTo>
                    <a:pt x="72" y="13124"/>
                  </a:lnTo>
                  <a:lnTo>
                    <a:pt x="37" y="13483"/>
                  </a:lnTo>
                  <a:lnTo>
                    <a:pt x="1" y="13807"/>
                  </a:lnTo>
                  <a:lnTo>
                    <a:pt x="37" y="14562"/>
                  </a:lnTo>
                  <a:lnTo>
                    <a:pt x="108" y="15317"/>
                  </a:lnTo>
                  <a:lnTo>
                    <a:pt x="252" y="16108"/>
                  </a:lnTo>
                  <a:lnTo>
                    <a:pt x="432" y="16863"/>
                  </a:lnTo>
                  <a:lnTo>
                    <a:pt x="648" y="17654"/>
                  </a:lnTo>
                  <a:lnTo>
                    <a:pt x="899" y="18373"/>
                  </a:lnTo>
                  <a:lnTo>
                    <a:pt x="1151" y="19093"/>
                  </a:lnTo>
                  <a:lnTo>
                    <a:pt x="1403" y="19740"/>
                  </a:lnTo>
                  <a:lnTo>
                    <a:pt x="1906" y="20818"/>
                  </a:lnTo>
                  <a:lnTo>
                    <a:pt x="2230" y="21573"/>
                  </a:lnTo>
                  <a:lnTo>
                    <a:pt x="2374" y="21825"/>
                  </a:lnTo>
                  <a:lnTo>
                    <a:pt x="3273" y="19704"/>
                  </a:lnTo>
                  <a:lnTo>
                    <a:pt x="4100" y="17690"/>
                  </a:lnTo>
                  <a:lnTo>
                    <a:pt x="4315" y="17762"/>
                  </a:lnTo>
                  <a:lnTo>
                    <a:pt x="4567" y="17870"/>
                  </a:lnTo>
                  <a:lnTo>
                    <a:pt x="5034" y="18194"/>
                  </a:lnTo>
                  <a:lnTo>
                    <a:pt x="5538" y="18589"/>
                  </a:lnTo>
                  <a:lnTo>
                    <a:pt x="6077" y="19057"/>
                  </a:lnTo>
                  <a:lnTo>
                    <a:pt x="7120" y="20135"/>
                  </a:lnTo>
                  <a:lnTo>
                    <a:pt x="8163" y="21250"/>
                  </a:lnTo>
                  <a:lnTo>
                    <a:pt x="8702" y="21753"/>
                  </a:lnTo>
                  <a:lnTo>
                    <a:pt x="9241" y="22221"/>
                  </a:lnTo>
                  <a:lnTo>
                    <a:pt x="9745" y="22580"/>
                  </a:lnTo>
                  <a:lnTo>
                    <a:pt x="9996" y="22760"/>
                  </a:lnTo>
                  <a:lnTo>
                    <a:pt x="10248" y="22868"/>
                  </a:lnTo>
                  <a:lnTo>
                    <a:pt x="10500" y="22976"/>
                  </a:lnTo>
                  <a:lnTo>
                    <a:pt x="10751" y="23048"/>
                  </a:lnTo>
                  <a:lnTo>
                    <a:pt x="10967" y="23084"/>
                  </a:lnTo>
                  <a:lnTo>
                    <a:pt x="11219" y="23084"/>
                  </a:lnTo>
                  <a:lnTo>
                    <a:pt x="11434" y="23048"/>
                  </a:lnTo>
                  <a:lnTo>
                    <a:pt x="11686" y="22940"/>
                  </a:lnTo>
                  <a:lnTo>
                    <a:pt x="11902" y="22832"/>
                  </a:lnTo>
                  <a:lnTo>
                    <a:pt x="12118" y="22652"/>
                  </a:lnTo>
                  <a:lnTo>
                    <a:pt x="12333" y="22400"/>
                  </a:lnTo>
                  <a:lnTo>
                    <a:pt x="12477" y="22113"/>
                  </a:lnTo>
                  <a:lnTo>
                    <a:pt x="12621" y="21825"/>
                  </a:lnTo>
                  <a:lnTo>
                    <a:pt x="12693" y="21502"/>
                  </a:lnTo>
                  <a:lnTo>
                    <a:pt x="12729" y="21178"/>
                  </a:lnTo>
                  <a:lnTo>
                    <a:pt x="12729" y="20854"/>
                  </a:lnTo>
                  <a:lnTo>
                    <a:pt x="12693" y="20531"/>
                  </a:lnTo>
                  <a:lnTo>
                    <a:pt x="12657" y="20207"/>
                  </a:lnTo>
                  <a:lnTo>
                    <a:pt x="12513" y="19632"/>
                  </a:lnTo>
                  <a:lnTo>
                    <a:pt x="12333" y="19128"/>
                  </a:lnTo>
                  <a:lnTo>
                    <a:pt x="12118" y="18625"/>
                  </a:lnTo>
                  <a:lnTo>
                    <a:pt x="12261" y="18769"/>
                  </a:lnTo>
                  <a:lnTo>
                    <a:pt x="12621" y="19021"/>
                  </a:lnTo>
                  <a:lnTo>
                    <a:pt x="13088" y="19344"/>
                  </a:lnTo>
                  <a:lnTo>
                    <a:pt x="13340" y="19488"/>
                  </a:lnTo>
                  <a:lnTo>
                    <a:pt x="13664" y="19632"/>
                  </a:lnTo>
                  <a:lnTo>
                    <a:pt x="13951" y="19776"/>
                  </a:lnTo>
                  <a:lnTo>
                    <a:pt x="14275" y="19848"/>
                  </a:lnTo>
                  <a:lnTo>
                    <a:pt x="14599" y="19884"/>
                  </a:lnTo>
                  <a:lnTo>
                    <a:pt x="14922" y="19848"/>
                  </a:lnTo>
                  <a:lnTo>
                    <a:pt x="15210" y="19776"/>
                  </a:lnTo>
                  <a:lnTo>
                    <a:pt x="15497" y="19632"/>
                  </a:lnTo>
                  <a:lnTo>
                    <a:pt x="15785" y="19416"/>
                  </a:lnTo>
                  <a:lnTo>
                    <a:pt x="16037" y="19093"/>
                  </a:lnTo>
                  <a:lnTo>
                    <a:pt x="16253" y="18697"/>
                  </a:lnTo>
                  <a:lnTo>
                    <a:pt x="16360" y="18301"/>
                  </a:lnTo>
                  <a:lnTo>
                    <a:pt x="16396" y="17906"/>
                  </a:lnTo>
                  <a:lnTo>
                    <a:pt x="16396" y="17510"/>
                  </a:lnTo>
                  <a:lnTo>
                    <a:pt x="16324" y="17115"/>
                  </a:lnTo>
                  <a:lnTo>
                    <a:pt x="16217" y="16719"/>
                  </a:lnTo>
                  <a:lnTo>
                    <a:pt x="16037" y="16324"/>
                  </a:lnTo>
                  <a:lnTo>
                    <a:pt x="15893" y="15964"/>
                  </a:lnTo>
                  <a:lnTo>
                    <a:pt x="15677" y="15605"/>
                  </a:lnTo>
                  <a:lnTo>
                    <a:pt x="15497" y="15281"/>
                  </a:lnTo>
                  <a:lnTo>
                    <a:pt x="15102" y="14742"/>
                  </a:lnTo>
                  <a:lnTo>
                    <a:pt x="14778" y="14382"/>
                  </a:lnTo>
                  <a:lnTo>
                    <a:pt x="14635" y="14203"/>
                  </a:lnTo>
                  <a:lnTo>
                    <a:pt x="15174" y="14526"/>
                  </a:lnTo>
                  <a:lnTo>
                    <a:pt x="15713" y="14778"/>
                  </a:lnTo>
                  <a:lnTo>
                    <a:pt x="16001" y="14886"/>
                  </a:lnTo>
                  <a:lnTo>
                    <a:pt x="16324" y="14994"/>
                  </a:lnTo>
                  <a:lnTo>
                    <a:pt x="16648" y="15065"/>
                  </a:lnTo>
                  <a:lnTo>
                    <a:pt x="16972" y="15101"/>
                  </a:lnTo>
                  <a:lnTo>
                    <a:pt x="17295" y="15101"/>
                  </a:lnTo>
                  <a:lnTo>
                    <a:pt x="17583" y="15065"/>
                  </a:lnTo>
                  <a:lnTo>
                    <a:pt x="17907" y="14958"/>
                  </a:lnTo>
                  <a:lnTo>
                    <a:pt x="18158" y="14778"/>
                  </a:lnTo>
                  <a:lnTo>
                    <a:pt x="18410" y="14526"/>
                  </a:lnTo>
                  <a:lnTo>
                    <a:pt x="18626" y="14203"/>
                  </a:lnTo>
                  <a:lnTo>
                    <a:pt x="18733" y="13987"/>
                  </a:lnTo>
                  <a:lnTo>
                    <a:pt x="18769" y="13807"/>
                  </a:lnTo>
                  <a:lnTo>
                    <a:pt x="18877" y="13376"/>
                  </a:lnTo>
                  <a:lnTo>
                    <a:pt x="18877" y="12944"/>
                  </a:lnTo>
                  <a:lnTo>
                    <a:pt x="18805" y="12549"/>
                  </a:lnTo>
                  <a:lnTo>
                    <a:pt x="18698" y="12117"/>
                  </a:lnTo>
                  <a:lnTo>
                    <a:pt x="18518" y="11686"/>
                  </a:lnTo>
                  <a:lnTo>
                    <a:pt x="18338" y="11290"/>
                  </a:lnTo>
                  <a:lnTo>
                    <a:pt x="18122" y="10931"/>
                  </a:lnTo>
                  <a:lnTo>
                    <a:pt x="17691" y="10247"/>
                  </a:lnTo>
                  <a:lnTo>
                    <a:pt x="17259" y="9672"/>
                  </a:lnTo>
                  <a:lnTo>
                    <a:pt x="16828" y="9205"/>
                  </a:lnTo>
                  <a:lnTo>
                    <a:pt x="17223" y="9384"/>
                  </a:lnTo>
                  <a:lnTo>
                    <a:pt x="17583" y="9564"/>
                  </a:lnTo>
                  <a:lnTo>
                    <a:pt x="18050" y="9672"/>
                  </a:lnTo>
                  <a:lnTo>
                    <a:pt x="18266" y="9708"/>
                  </a:lnTo>
                  <a:lnTo>
                    <a:pt x="18482" y="9672"/>
                  </a:lnTo>
                  <a:lnTo>
                    <a:pt x="18698" y="9636"/>
                  </a:lnTo>
                  <a:lnTo>
                    <a:pt x="18913" y="9564"/>
                  </a:lnTo>
                  <a:lnTo>
                    <a:pt x="19093" y="9420"/>
                  </a:lnTo>
                  <a:lnTo>
                    <a:pt x="19237" y="9205"/>
                  </a:lnTo>
                  <a:lnTo>
                    <a:pt x="19345" y="8917"/>
                  </a:lnTo>
                  <a:lnTo>
                    <a:pt x="19417" y="8557"/>
                  </a:lnTo>
                  <a:lnTo>
                    <a:pt x="19417" y="8126"/>
                  </a:lnTo>
                  <a:lnTo>
                    <a:pt x="19381" y="7730"/>
                  </a:lnTo>
                  <a:lnTo>
                    <a:pt x="19273" y="7299"/>
                  </a:lnTo>
                  <a:lnTo>
                    <a:pt x="19129" y="6868"/>
                  </a:lnTo>
                  <a:lnTo>
                    <a:pt x="18949" y="6436"/>
                  </a:lnTo>
                  <a:lnTo>
                    <a:pt x="18698" y="6005"/>
                  </a:lnTo>
                  <a:lnTo>
                    <a:pt x="18410" y="5573"/>
                  </a:lnTo>
                  <a:lnTo>
                    <a:pt x="18122" y="5142"/>
                  </a:lnTo>
                  <a:lnTo>
                    <a:pt x="17763" y="4746"/>
                  </a:lnTo>
                  <a:lnTo>
                    <a:pt x="17367" y="4315"/>
                  </a:lnTo>
                  <a:lnTo>
                    <a:pt x="16972" y="3919"/>
                  </a:lnTo>
                  <a:lnTo>
                    <a:pt x="16540" y="3524"/>
                  </a:lnTo>
                  <a:lnTo>
                    <a:pt x="16073" y="3164"/>
                  </a:lnTo>
                  <a:lnTo>
                    <a:pt x="15605" y="2805"/>
                  </a:lnTo>
                  <a:lnTo>
                    <a:pt x="14599" y="2121"/>
                  </a:lnTo>
                  <a:lnTo>
                    <a:pt x="13592" y="1510"/>
                  </a:lnTo>
                  <a:lnTo>
                    <a:pt x="12549" y="1007"/>
                  </a:lnTo>
                  <a:lnTo>
                    <a:pt x="11542" y="575"/>
                  </a:lnTo>
                  <a:lnTo>
                    <a:pt x="11039" y="396"/>
                  </a:lnTo>
                  <a:lnTo>
                    <a:pt x="10572" y="252"/>
                  </a:lnTo>
                  <a:lnTo>
                    <a:pt x="10140" y="144"/>
                  </a:lnTo>
                  <a:lnTo>
                    <a:pt x="9709" y="72"/>
                  </a:lnTo>
                  <a:lnTo>
                    <a:pt x="9277" y="36"/>
                  </a:lnTo>
                  <a:lnTo>
                    <a:pt x="891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1"/>
            <p:cNvSpPr/>
            <p:nvPr/>
          </p:nvSpPr>
          <p:spPr>
            <a:xfrm>
              <a:off x="2981200" y="1836350"/>
              <a:ext cx="247225" cy="160925"/>
            </a:xfrm>
            <a:custGeom>
              <a:avLst/>
              <a:gdLst/>
              <a:ahLst/>
              <a:cxnLst/>
              <a:rect l="l" t="t" r="r" b="b"/>
              <a:pathLst>
                <a:path w="9889" h="6437" extrusionOk="0">
                  <a:moveTo>
                    <a:pt x="1" y="0"/>
                  </a:moveTo>
                  <a:lnTo>
                    <a:pt x="1" y="36"/>
                  </a:lnTo>
                  <a:lnTo>
                    <a:pt x="1" y="72"/>
                  </a:lnTo>
                  <a:lnTo>
                    <a:pt x="1331" y="683"/>
                  </a:lnTo>
                  <a:lnTo>
                    <a:pt x="2590" y="1367"/>
                  </a:lnTo>
                  <a:lnTo>
                    <a:pt x="3848" y="2122"/>
                  </a:lnTo>
                  <a:lnTo>
                    <a:pt x="5107" y="2877"/>
                  </a:lnTo>
                  <a:lnTo>
                    <a:pt x="6293" y="3704"/>
                  </a:lnTo>
                  <a:lnTo>
                    <a:pt x="7480" y="4567"/>
                  </a:lnTo>
                  <a:lnTo>
                    <a:pt x="8630" y="5466"/>
                  </a:lnTo>
                  <a:lnTo>
                    <a:pt x="9709" y="6400"/>
                  </a:lnTo>
                  <a:lnTo>
                    <a:pt x="9817" y="6436"/>
                  </a:lnTo>
                  <a:lnTo>
                    <a:pt x="9889" y="6400"/>
                  </a:lnTo>
                  <a:lnTo>
                    <a:pt x="9889" y="6329"/>
                  </a:lnTo>
                  <a:lnTo>
                    <a:pt x="9889" y="6257"/>
                  </a:lnTo>
                  <a:lnTo>
                    <a:pt x="9421" y="5681"/>
                  </a:lnTo>
                  <a:lnTo>
                    <a:pt x="8918" y="5142"/>
                  </a:lnTo>
                  <a:lnTo>
                    <a:pt x="8379" y="4639"/>
                  </a:lnTo>
                  <a:lnTo>
                    <a:pt x="7839" y="4135"/>
                  </a:lnTo>
                  <a:lnTo>
                    <a:pt x="7264" y="3668"/>
                  </a:lnTo>
                  <a:lnTo>
                    <a:pt x="6653" y="3200"/>
                  </a:lnTo>
                  <a:lnTo>
                    <a:pt x="6041" y="2769"/>
                  </a:lnTo>
                  <a:lnTo>
                    <a:pt x="5430" y="2373"/>
                  </a:lnTo>
                  <a:lnTo>
                    <a:pt x="4783" y="1978"/>
                  </a:lnTo>
                  <a:lnTo>
                    <a:pt x="4136" y="1618"/>
                  </a:lnTo>
                  <a:lnTo>
                    <a:pt x="3453" y="1295"/>
                  </a:lnTo>
                  <a:lnTo>
                    <a:pt x="2769" y="971"/>
                  </a:lnTo>
                  <a:lnTo>
                    <a:pt x="2086" y="683"/>
                  </a:lnTo>
                  <a:lnTo>
                    <a:pt x="1403" y="432"/>
                  </a:lnTo>
                  <a:lnTo>
                    <a:pt x="720" y="21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1"/>
            <p:cNvSpPr/>
            <p:nvPr/>
          </p:nvSpPr>
          <p:spPr>
            <a:xfrm>
              <a:off x="2913800" y="1928025"/>
              <a:ext cx="260700" cy="192400"/>
            </a:xfrm>
            <a:custGeom>
              <a:avLst/>
              <a:gdLst/>
              <a:ahLst/>
              <a:cxnLst/>
              <a:rect l="l" t="t" r="r" b="b"/>
              <a:pathLst>
                <a:path w="10428" h="7696" extrusionOk="0">
                  <a:moveTo>
                    <a:pt x="0" y="1"/>
                  </a:moveTo>
                  <a:lnTo>
                    <a:pt x="0" y="37"/>
                  </a:lnTo>
                  <a:lnTo>
                    <a:pt x="36" y="73"/>
                  </a:lnTo>
                  <a:lnTo>
                    <a:pt x="683" y="360"/>
                  </a:lnTo>
                  <a:lnTo>
                    <a:pt x="1366" y="720"/>
                  </a:lnTo>
                  <a:lnTo>
                    <a:pt x="2050" y="1115"/>
                  </a:lnTo>
                  <a:lnTo>
                    <a:pt x="2805" y="1547"/>
                  </a:lnTo>
                  <a:lnTo>
                    <a:pt x="4279" y="2482"/>
                  </a:lnTo>
                  <a:lnTo>
                    <a:pt x="5753" y="3524"/>
                  </a:lnTo>
                  <a:lnTo>
                    <a:pt x="7155" y="4567"/>
                  </a:lnTo>
                  <a:lnTo>
                    <a:pt x="7803" y="5106"/>
                  </a:lnTo>
                  <a:lnTo>
                    <a:pt x="8414" y="5646"/>
                  </a:lnTo>
                  <a:lnTo>
                    <a:pt x="8989" y="6185"/>
                  </a:lnTo>
                  <a:lnTo>
                    <a:pt x="9492" y="6689"/>
                  </a:lnTo>
                  <a:lnTo>
                    <a:pt x="9924" y="7192"/>
                  </a:lnTo>
                  <a:lnTo>
                    <a:pt x="10319" y="7659"/>
                  </a:lnTo>
                  <a:lnTo>
                    <a:pt x="10355" y="7695"/>
                  </a:lnTo>
                  <a:lnTo>
                    <a:pt x="10427" y="7659"/>
                  </a:lnTo>
                  <a:lnTo>
                    <a:pt x="10427" y="7551"/>
                  </a:lnTo>
                  <a:lnTo>
                    <a:pt x="10391" y="7444"/>
                  </a:lnTo>
                  <a:lnTo>
                    <a:pt x="9924" y="6760"/>
                  </a:lnTo>
                  <a:lnTo>
                    <a:pt x="9421" y="6077"/>
                  </a:lnTo>
                  <a:lnTo>
                    <a:pt x="8881" y="5466"/>
                  </a:lnTo>
                  <a:lnTo>
                    <a:pt x="8306" y="4855"/>
                  </a:lnTo>
                  <a:lnTo>
                    <a:pt x="7695" y="4244"/>
                  </a:lnTo>
                  <a:lnTo>
                    <a:pt x="7083" y="3704"/>
                  </a:lnTo>
                  <a:lnTo>
                    <a:pt x="6436" y="3201"/>
                  </a:lnTo>
                  <a:lnTo>
                    <a:pt x="5753" y="2697"/>
                  </a:lnTo>
                  <a:lnTo>
                    <a:pt x="5070" y="2230"/>
                  </a:lnTo>
                  <a:lnTo>
                    <a:pt x="4387" y="1799"/>
                  </a:lnTo>
                  <a:lnTo>
                    <a:pt x="3668" y="1439"/>
                  </a:lnTo>
                  <a:lnTo>
                    <a:pt x="2949" y="1079"/>
                  </a:lnTo>
                  <a:lnTo>
                    <a:pt x="2229" y="756"/>
                  </a:lnTo>
                  <a:lnTo>
                    <a:pt x="1510" y="468"/>
                  </a:lnTo>
                  <a:lnTo>
                    <a:pt x="791" y="217"/>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1"/>
            <p:cNvSpPr/>
            <p:nvPr/>
          </p:nvSpPr>
          <p:spPr>
            <a:xfrm>
              <a:off x="2870650" y="2033200"/>
              <a:ext cx="240925" cy="201375"/>
            </a:xfrm>
            <a:custGeom>
              <a:avLst/>
              <a:gdLst/>
              <a:ahLst/>
              <a:cxnLst/>
              <a:rect l="l" t="t" r="r" b="b"/>
              <a:pathLst>
                <a:path w="9637" h="8055" extrusionOk="0">
                  <a:moveTo>
                    <a:pt x="36" y="1"/>
                  </a:moveTo>
                  <a:lnTo>
                    <a:pt x="36" y="37"/>
                  </a:lnTo>
                  <a:lnTo>
                    <a:pt x="0" y="37"/>
                  </a:lnTo>
                  <a:lnTo>
                    <a:pt x="0" y="73"/>
                  </a:lnTo>
                  <a:lnTo>
                    <a:pt x="0" y="108"/>
                  </a:lnTo>
                  <a:lnTo>
                    <a:pt x="1403" y="864"/>
                  </a:lnTo>
                  <a:lnTo>
                    <a:pt x="2733" y="1655"/>
                  </a:lnTo>
                  <a:lnTo>
                    <a:pt x="4027" y="2553"/>
                  </a:lnTo>
                  <a:lnTo>
                    <a:pt x="4639" y="2985"/>
                  </a:lnTo>
                  <a:lnTo>
                    <a:pt x="5250" y="3488"/>
                  </a:lnTo>
                  <a:lnTo>
                    <a:pt x="5861" y="3956"/>
                  </a:lnTo>
                  <a:lnTo>
                    <a:pt x="6436" y="4495"/>
                  </a:lnTo>
                  <a:lnTo>
                    <a:pt x="6976" y="4998"/>
                  </a:lnTo>
                  <a:lnTo>
                    <a:pt x="7515" y="5574"/>
                  </a:lnTo>
                  <a:lnTo>
                    <a:pt x="8054" y="6149"/>
                  </a:lnTo>
                  <a:lnTo>
                    <a:pt x="8558" y="6760"/>
                  </a:lnTo>
                  <a:lnTo>
                    <a:pt x="9025" y="7372"/>
                  </a:lnTo>
                  <a:lnTo>
                    <a:pt x="9493" y="8019"/>
                  </a:lnTo>
                  <a:lnTo>
                    <a:pt x="9565" y="8055"/>
                  </a:lnTo>
                  <a:lnTo>
                    <a:pt x="9600" y="8019"/>
                  </a:lnTo>
                  <a:lnTo>
                    <a:pt x="9636" y="7983"/>
                  </a:lnTo>
                  <a:lnTo>
                    <a:pt x="9636" y="7947"/>
                  </a:lnTo>
                  <a:lnTo>
                    <a:pt x="9313" y="7264"/>
                  </a:lnTo>
                  <a:lnTo>
                    <a:pt x="8989" y="6616"/>
                  </a:lnTo>
                  <a:lnTo>
                    <a:pt x="8594" y="6005"/>
                  </a:lnTo>
                  <a:lnTo>
                    <a:pt x="8162" y="5394"/>
                  </a:lnTo>
                  <a:lnTo>
                    <a:pt x="7695" y="4819"/>
                  </a:lnTo>
                  <a:lnTo>
                    <a:pt x="7191" y="4279"/>
                  </a:lnTo>
                  <a:lnTo>
                    <a:pt x="6652" y="3776"/>
                  </a:lnTo>
                  <a:lnTo>
                    <a:pt x="6077" y="3309"/>
                  </a:lnTo>
                  <a:lnTo>
                    <a:pt x="5430" y="2805"/>
                  </a:lnTo>
                  <a:lnTo>
                    <a:pt x="4746" y="2302"/>
                  </a:lnTo>
                  <a:lnTo>
                    <a:pt x="3991" y="1834"/>
                  </a:lnTo>
                  <a:lnTo>
                    <a:pt x="3236" y="1367"/>
                  </a:lnTo>
                  <a:lnTo>
                    <a:pt x="2445" y="935"/>
                  </a:lnTo>
                  <a:lnTo>
                    <a:pt x="1654" y="540"/>
                  </a:lnTo>
                  <a:lnTo>
                    <a:pt x="827" y="252"/>
                  </a:lnTo>
                  <a:lnTo>
                    <a:pt x="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1"/>
            <p:cNvSpPr/>
            <p:nvPr/>
          </p:nvSpPr>
          <p:spPr>
            <a:xfrm>
              <a:off x="2905700" y="1991850"/>
              <a:ext cx="380250" cy="351500"/>
            </a:xfrm>
            <a:custGeom>
              <a:avLst/>
              <a:gdLst/>
              <a:ahLst/>
              <a:cxnLst/>
              <a:rect l="l" t="t" r="r" b="b"/>
              <a:pathLst>
                <a:path w="15210" h="14060" extrusionOk="0">
                  <a:moveTo>
                    <a:pt x="12873" y="1"/>
                  </a:moveTo>
                  <a:lnTo>
                    <a:pt x="12873" y="37"/>
                  </a:lnTo>
                  <a:lnTo>
                    <a:pt x="12801" y="73"/>
                  </a:lnTo>
                  <a:lnTo>
                    <a:pt x="12765" y="109"/>
                  </a:lnTo>
                  <a:lnTo>
                    <a:pt x="12729" y="144"/>
                  </a:lnTo>
                  <a:lnTo>
                    <a:pt x="12765" y="180"/>
                  </a:lnTo>
                  <a:lnTo>
                    <a:pt x="12981" y="504"/>
                  </a:lnTo>
                  <a:lnTo>
                    <a:pt x="13304" y="1007"/>
                  </a:lnTo>
                  <a:lnTo>
                    <a:pt x="13664" y="1655"/>
                  </a:lnTo>
                  <a:lnTo>
                    <a:pt x="14023" y="2410"/>
                  </a:lnTo>
                  <a:lnTo>
                    <a:pt x="14311" y="3165"/>
                  </a:lnTo>
                  <a:lnTo>
                    <a:pt x="14419" y="3524"/>
                  </a:lnTo>
                  <a:lnTo>
                    <a:pt x="14491" y="3884"/>
                  </a:lnTo>
                  <a:lnTo>
                    <a:pt x="14527" y="4243"/>
                  </a:lnTo>
                  <a:lnTo>
                    <a:pt x="14491" y="4531"/>
                  </a:lnTo>
                  <a:lnTo>
                    <a:pt x="14419" y="4783"/>
                  </a:lnTo>
                  <a:lnTo>
                    <a:pt x="14311" y="5034"/>
                  </a:lnTo>
                  <a:lnTo>
                    <a:pt x="14167" y="5178"/>
                  </a:lnTo>
                  <a:lnTo>
                    <a:pt x="13987" y="5286"/>
                  </a:lnTo>
                  <a:lnTo>
                    <a:pt x="13808" y="5358"/>
                  </a:lnTo>
                  <a:lnTo>
                    <a:pt x="13628" y="5430"/>
                  </a:lnTo>
                  <a:lnTo>
                    <a:pt x="13196" y="5502"/>
                  </a:lnTo>
                  <a:lnTo>
                    <a:pt x="12801" y="5502"/>
                  </a:lnTo>
                  <a:lnTo>
                    <a:pt x="12369" y="5466"/>
                  </a:lnTo>
                  <a:lnTo>
                    <a:pt x="11974" y="5358"/>
                  </a:lnTo>
                  <a:lnTo>
                    <a:pt x="11650" y="5214"/>
                  </a:lnTo>
                  <a:lnTo>
                    <a:pt x="11399" y="5070"/>
                  </a:lnTo>
                  <a:lnTo>
                    <a:pt x="9960" y="4100"/>
                  </a:lnTo>
                  <a:lnTo>
                    <a:pt x="10967" y="5502"/>
                  </a:lnTo>
                  <a:lnTo>
                    <a:pt x="11255" y="6005"/>
                  </a:lnTo>
                  <a:lnTo>
                    <a:pt x="11542" y="6509"/>
                  </a:lnTo>
                  <a:lnTo>
                    <a:pt x="11758" y="7012"/>
                  </a:lnTo>
                  <a:lnTo>
                    <a:pt x="11938" y="7587"/>
                  </a:lnTo>
                  <a:lnTo>
                    <a:pt x="12010" y="7839"/>
                  </a:lnTo>
                  <a:lnTo>
                    <a:pt x="12082" y="8091"/>
                  </a:lnTo>
                  <a:lnTo>
                    <a:pt x="12082" y="8342"/>
                  </a:lnTo>
                  <a:lnTo>
                    <a:pt x="12082" y="8630"/>
                  </a:lnTo>
                  <a:lnTo>
                    <a:pt x="12046" y="8882"/>
                  </a:lnTo>
                  <a:lnTo>
                    <a:pt x="11974" y="9133"/>
                  </a:lnTo>
                  <a:lnTo>
                    <a:pt x="11902" y="9385"/>
                  </a:lnTo>
                  <a:lnTo>
                    <a:pt x="11794" y="9637"/>
                  </a:lnTo>
                  <a:lnTo>
                    <a:pt x="11650" y="9853"/>
                  </a:lnTo>
                  <a:lnTo>
                    <a:pt x="11470" y="10032"/>
                  </a:lnTo>
                  <a:lnTo>
                    <a:pt x="11291" y="10176"/>
                  </a:lnTo>
                  <a:lnTo>
                    <a:pt x="11075" y="10284"/>
                  </a:lnTo>
                  <a:lnTo>
                    <a:pt x="10823" y="10356"/>
                  </a:lnTo>
                  <a:lnTo>
                    <a:pt x="10607" y="10392"/>
                  </a:lnTo>
                  <a:lnTo>
                    <a:pt x="10356" y="10356"/>
                  </a:lnTo>
                  <a:lnTo>
                    <a:pt x="10104" y="10320"/>
                  </a:lnTo>
                  <a:lnTo>
                    <a:pt x="9601" y="10104"/>
                  </a:lnTo>
                  <a:lnTo>
                    <a:pt x="9097" y="9853"/>
                  </a:lnTo>
                  <a:lnTo>
                    <a:pt x="8666" y="9529"/>
                  </a:lnTo>
                  <a:lnTo>
                    <a:pt x="8270" y="9133"/>
                  </a:lnTo>
                  <a:lnTo>
                    <a:pt x="6832" y="7659"/>
                  </a:lnTo>
                  <a:lnTo>
                    <a:pt x="7695" y="9493"/>
                  </a:lnTo>
                  <a:lnTo>
                    <a:pt x="7875" y="9888"/>
                  </a:lnTo>
                  <a:lnTo>
                    <a:pt x="8019" y="10284"/>
                  </a:lnTo>
                  <a:lnTo>
                    <a:pt x="8127" y="10679"/>
                  </a:lnTo>
                  <a:lnTo>
                    <a:pt x="8234" y="11111"/>
                  </a:lnTo>
                  <a:lnTo>
                    <a:pt x="8306" y="11506"/>
                  </a:lnTo>
                  <a:lnTo>
                    <a:pt x="8306" y="11902"/>
                  </a:lnTo>
                  <a:lnTo>
                    <a:pt x="8270" y="12297"/>
                  </a:lnTo>
                  <a:lnTo>
                    <a:pt x="8163" y="12693"/>
                  </a:lnTo>
                  <a:lnTo>
                    <a:pt x="8055" y="12837"/>
                  </a:lnTo>
                  <a:lnTo>
                    <a:pt x="7983" y="12981"/>
                  </a:lnTo>
                  <a:lnTo>
                    <a:pt x="7839" y="13124"/>
                  </a:lnTo>
                  <a:lnTo>
                    <a:pt x="7695" y="13232"/>
                  </a:lnTo>
                  <a:lnTo>
                    <a:pt x="7551" y="13340"/>
                  </a:lnTo>
                  <a:lnTo>
                    <a:pt x="7371" y="13412"/>
                  </a:lnTo>
                  <a:lnTo>
                    <a:pt x="7228" y="13448"/>
                  </a:lnTo>
                  <a:lnTo>
                    <a:pt x="7048" y="13484"/>
                  </a:lnTo>
                  <a:lnTo>
                    <a:pt x="6616" y="13412"/>
                  </a:lnTo>
                  <a:lnTo>
                    <a:pt x="6257" y="13304"/>
                  </a:lnTo>
                  <a:lnTo>
                    <a:pt x="5861" y="13124"/>
                  </a:lnTo>
                  <a:lnTo>
                    <a:pt x="5538" y="12909"/>
                  </a:lnTo>
                  <a:lnTo>
                    <a:pt x="4819" y="12369"/>
                  </a:lnTo>
                  <a:lnTo>
                    <a:pt x="4135" y="11794"/>
                  </a:lnTo>
                  <a:lnTo>
                    <a:pt x="3488" y="11183"/>
                  </a:lnTo>
                  <a:lnTo>
                    <a:pt x="2841" y="10572"/>
                  </a:lnTo>
                  <a:lnTo>
                    <a:pt x="2194" y="9960"/>
                  </a:lnTo>
                  <a:lnTo>
                    <a:pt x="1511" y="9349"/>
                  </a:lnTo>
                  <a:lnTo>
                    <a:pt x="1187" y="9061"/>
                  </a:lnTo>
                  <a:lnTo>
                    <a:pt x="792" y="8810"/>
                  </a:lnTo>
                  <a:lnTo>
                    <a:pt x="396" y="8594"/>
                  </a:lnTo>
                  <a:lnTo>
                    <a:pt x="1" y="8414"/>
                  </a:lnTo>
                  <a:lnTo>
                    <a:pt x="360" y="8630"/>
                  </a:lnTo>
                  <a:lnTo>
                    <a:pt x="756" y="8882"/>
                  </a:lnTo>
                  <a:lnTo>
                    <a:pt x="1079" y="9169"/>
                  </a:lnTo>
                  <a:lnTo>
                    <a:pt x="1403" y="9493"/>
                  </a:lnTo>
                  <a:lnTo>
                    <a:pt x="2014" y="10140"/>
                  </a:lnTo>
                  <a:lnTo>
                    <a:pt x="2625" y="10787"/>
                  </a:lnTo>
                  <a:lnTo>
                    <a:pt x="3237" y="11471"/>
                  </a:lnTo>
                  <a:lnTo>
                    <a:pt x="3884" y="12118"/>
                  </a:lnTo>
                  <a:lnTo>
                    <a:pt x="4531" y="12729"/>
                  </a:lnTo>
                  <a:lnTo>
                    <a:pt x="5250" y="13304"/>
                  </a:lnTo>
                  <a:lnTo>
                    <a:pt x="5646" y="13592"/>
                  </a:lnTo>
                  <a:lnTo>
                    <a:pt x="6077" y="13808"/>
                  </a:lnTo>
                  <a:lnTo>
                    <a:pt x="6545" y="13987"/>
                  </a:lnTo>
                  <a:lnTo>
                    <a:pt x="7048" y="14059"/>
                  </a:lnTo>
                  <a:lnTo>
                    <a:pt x="7300" y="14023"/>
                  </a:lnTo>
                  <a:lnTo>
                    <a:pt x="7551" y="13987"/>
                  </a:lnTo>
                  <a:lnTo>
                    <a:pt x="7803" y="13880"/>
                  </a:lnTo>
                  <a:lnTo>
                    <a:pt x="8055" y="13772"/>
                  </a:lnTo>
                  <a:lnTo>
                    <a:pt x="8270" y="13592"/>
                  </a:lnTo>
                  <a:lnTo>
                    <a:pt x="8450" y="13412"/>
                  </a:lnTo>
                  <a:lnTo>
                    <a:pt x="8594" y="13196"/>
                  </a:lnTo>
                  <a:lnTo>
                    <a:pt x="8738" y="12945"/>
                  </a:lnTo>
                  <a:lnTo>
                    <a:pt x="8882" y="12477"/>
                  </a:lnTo>
                  <a:lnTo>
                    <a:pt x="8954" y="11974"/>
                  </a:lnTo>
                  <a:lnTo>
                    <a:pt x="8954" y="11471"/>
                  </a:lnTo>
                  <a:lnTo>
                    <a:pt x="8882" y="10967"/>
                  </a:lnTo>
                  <a:lnTo>
                    <a:pt x="8810" y="10500"/>
                  </a:lnTo>
                  <a:lnTo>
                    <a:pt x="8795" y="10457"/>
                  </a:lnTo>
                  <a:lnTo>
                    <a:pt x="8795" y="10457"/>
                  </a:lnTo>
                  <a:lnTo>
                    <a:pt x="9313" y="10715"/>
                  </a:lnTo>
                  <a:lnTo>
                    <a:pt x="9924" y="10967"/>
                  </a:lnTo>
                  <a:lnTo>
                    <a:pt x="10284" y="11039"/>
                  </a:lnTo>
                  <a:lnTo>
                    <a:pt x="10643" y="11075"/>
                  </a:lnTo>
                  <a:lnTo>
                    <a:pt x="11003" y="11003"/>
                  </a:lnTo>
                  <a:lnTo>
                    <a:pt x="11363" y="10895"/>
                  </a:lnTo>
                  <a:lnTo>
                    <a:pt x="11650" y="10715"/>
                  </a:lnTo>
                  <a:lnTo>
                    <a:pt x="11938" y="10500"/>
                  </a:lnTo>
                  <a:lnTo>
                    <a:pt x="12190" y="10248"/>
                  </a:lnTo>
                  <a:lnTo>
                    <a:pt x="12405" y="9960"/>
                  </a:lnTo>
                  <a:lnTo>
                    <a:pt x="12549" y="9673"/>
                  </a:lnTo>
                  <a:lnTo>
                    <a:pt x="12657" y="9349"/>
                  </a:lnTo>
                  <a:lnTo>
                    <a:pt x="12729" y="9026"/>
                  </a:lnTo>
                  <a:lnTo>
                    <a:pt x="12765" y="8666"/>
                  </a:lnTo>
                  <a:lnTo>
                    <a:pt x="12765" y="8342"/>
                  </a:lnTo>
                  <a:lnTo>
                    <a:pt x="12729" y="8019"/>
                  </a:lnTo>
                  <a:lnTo>
                    <a:pt x="12693" y="7695"/>
                  </a:lnTo>
                  <a:lnTo>
                    <a:pt x="12585" y="7372"/>
                  </a:lnTo>
                  <a:lnTo>
                    <a:pt x="12369" y="6760"/>
                  </a:lnTo>
                  <a:lnTo>
                    <a:pt x="12118" y="6185"/>
                  </a:lnTo>
                  <a:lnTo>
                    <a:pt x="11996" y="5981"/>
                  </a:lnTo>
                  <a:lnTo>
                    <a:pt x="11996" y="5981"/>
                  </a:lnTo>
                  <a:lnTo>
                    <a:pt x="12190" y="6041"/>
                  </a:lnTo>
                  <a:lnTo>
                    <a:pt x="12693" y="6149"/>
                  </a:lnTo>
                  <a:lnTo>
                    <a:pt x="13232" y="6149"/>
                  </a:lnTo>
                  <a:lnTo>
                    <a:pt x="13484" y="6113"/>
                  </a:lnTo>
                  <a:lnTo>
                    <a:pt x="13772" y="6041"/>
                  </a:lnTo>
                  <a:lnTo>
                    <a:pt x="14023" y="5969"/>
                  </a:lnTo>
                  <a:lnTo>
                    <a:pt x="14275" y="5861"/>
                  </a:lnTo>
                  <a:lnTo>
                    <a:pt x="14527" y="5682"/>
                  </a:lnTo>
                  <a:lnTo>
                    <a:pt x="14778" y="5502"/>
                  </a:lnTo>
                  <a:lnTo>
                    <a:pt x="14922" y="5322"/>
                  </a:lnTo>
                  <a:lnTo>
                    <a:pt x="15030" y="5142"/>
                  </a:lnTo>
                  <a:lnTo>
                    <a:pt x="15102" y="4963"/>
                  </a:lnTo>
                  <a:lnTo>
                    <a:pt x="15138" y="4783"/>
                  </a:lnTo>
                  <a:lnTo>
                    <a:pt x="15210" y="4387"/>
                  </a:lnTo>
                  <a:lnTo>
                    <a:pt x="15174" y="3992"/>
                  </a:lnTo>
                  <a:lnTo>
                    <a:pt x="15102" y="3560"/>
                  </a:lnTo>
                  <a:lnTo>
                    <a:pt x="14958" y="3129"/>
                  </a:lnTo>
                  <a:lnTo>
                    <a:pt x="14778" y="2697"/>
                  </a:lnTo>
                  <a:lnTo>
                    <a:pt x="14563" y="2302"/>
                  </a:lnTo>
                  <a:lnTo>
                    <a:pt x="14347" y="1870"/>
                  </a:lnTo>
                  <a:lnTo>
                    <a:pt x="14095" y="1511"/>
                  </a:lnTo>
                  <a:lnTo>
                    <a:pt x="13592" y="828"/>
                  </a:lnTo>
                  <a:lnTo>
                    <a:pt x="13160" y="288"/>
                  </a:lnTo>
                  <a:lnTo>
                    <a:pt x="128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1"/>
            <p:cNvSpPr/>
            <p:nvPr/>
          </p:nvSpPr>
          <p:spPr>
            <a:xfrm>
              <a:off x="3224800" y="1926225"/>
              <a:ext cx="71950" cy="83625"/>
            </a:xfrm>
            <a:custGeom>
              <a:avLst/>
              <a:gdLst/>
              <a:ahLst/>
              <a:cxnLst/>
              <a:rect l="l" t="t" r="r" b="b"/>
              <a:pathLst>
                <a:path w="2878" h="3345" extrusionOk="0">
                  <a:moveTo>
                    <a:pt x="2194" y="1"/>
                  </a:moveTo>
                  <a:lnTo>
                    <a:pt x="2302" y="648"/>
                  </a:lnTo>
                  <a:lnTo>
                    <a:pt x="2374" y="1295"/>
                  </a:lnTo>
                  <a:lnTo>
                    <a:pt x="2374" y="1583"/>
                  </a:lnTo>
                  <a:lnTo>
                    <a:pt x="2338" y="1871"/>
                  </a:lnTo>
                  <a:lnTo>
                    <a:pt x="2266" y="2158"/>
                  </a:lnTo>
                  <a:lnTo>
                    <a:pt x="2194" y="2410"/>
                  </a:lnTo>
                  <a:lnTo>
                    <a:pt x="2014" y="2626"/>
                  </a:lnTo>
                  <a:lnTo>
                    <a:pt x="1799" y="2769"/>
                  </a:lnTo>
                  <a:lnTo>
                    <a:pt x="1547" y="2841"/>
                  </a:lnTo>
                  <a:lnTo>
                    <a:pt x="1295" y="2841"/>
                  </a:lnTo>
                  <a:lnTo>
                    <a:pt x="972" y="2805"/>
                  </a:lnTo>
                  <a:lnTo>
                    <a:pt x="648" y="2769"/>
                  </a:lnTo>
                  <a:lnTo>
                    <a:pt x="324" y="2698"/>
                  </a:lnTo>
                  <a:lnTo>
                    <a:pt x="1" y="2590"/>
                  </a:lnTo>
                  <a:lnTo>
                    <a:pt x="253" y="2841"/>
                  </a:lnTo>
                  <a:lnTo>
                    <a:pt x="576" y="3057"/>
                  </a:lnTo>
                  <a:lnTo>
                    <a:pt x="900" y="3201"/>
                  </a:lnTo>
                  <a:lnTo>
                    <a:pt x="1223" y="3309"/>
                  </a:lnTo>
                  <a:lnTo>
                    <a:pt x="1439" y="3345"/>
                  </a:lnTo>
                  <a:lnTo>
                    <a:pt x="1619" y="3345"/>
                  </a:lnTo>
                  <a:lnTo>
                    <a:pt x="1835" y="3309"/>
                  </a:lnTo>
                  <a:lnTo>
                    <a:pt x="2014" y="3273"/>
                  </a:lnTo>
                  <a:lnTo>
                    <a:pt x="2230" y="3165"/>
                  </a:lnTo>
                  <a:lnTo>
                    <a:pt x="2374" y="3057"/>
                  </a:lnTo>
                  <a:lnTo>
                    <a:pt x="2554" y="2913"/>
                  </a:lnTo>
                  <a:lnTo>
                    <a:pt x="2662" y="2734"/>
                  </a:lnTo>
                  <a:lnTo>
                    <a:pt x="2805" y="2374"/>
                  </a:lnTo>
                  <a:lnTo>
                    <a:pt x="2877" y="2014"/>
                  </a:lnTo>
                  <a:lnTo>
                    <a:pt x="2877" y="1619"/>
                  </a:lnTo>
                  <a:lnTo>
                    <a:pt x="2805" y="1223"/>
                  </a:lnTo>
                  <a:lnTo>
                    <a:pt x="2698" y="900"/>
                  </a:lnTo>
                  <a:lnTo>
                    <a:pt x="2590" y="576"/>
                  </a:lnTo>
                  <a:lnTo>
                    <a:pt x="2410" y="289"/>
                  </a:lnTo>
                  <a:lnTo>
                    <a:pt x="2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1"/>
            <p:cNvSpPr/>
            <p:nvPr/>
          </p:nvSpPr>
          <p:spPr>
            <a:xfrm>
              <a:off x="2953350" y="1886675"/>
              <a:ext cx="924075" cy="1406800"/>
            </a:xfrm>
            <a:custGeom>
              <a:avLst/>
              <a:gdLst/>
              <a:ahLst/>
              <a:cxnLst/>
              <a:rect l="l" t="t" r="r" b="b"/>
              <a:pathLst>
                <a:path w="36963" h="56272" extrusionOk="0">
                  <a:moveTo>
                    <a:pt x="34877" y="1"/>
                  </a:moveTo>
                  <a:lnTo>
                    <a:pt x="34590" y="37"/>
                  </a:lnTo>
                  <a:lnTo>
                    <a:pt x="34266" y="145"/>
                  </a:lnTo>
                  <a:lnTo>
                    <a:pt x="33942" y="324"/>
                  </a:lnTo>
                  <a:lnTo>
                    <a:pt x="33619" y="576"/>
                  </a:lnTo>
                  <a:lnTo>
                    <a:pt x="33259" y="900"/>
                  </a:lnTo>
                  <a:lnTo>
                    <a:pt x="32864" y="1331"/>
                  </a:lnTo>
                  <a:lnTo>
                    <a:pt x="32468" y="1835"/>
                  </a:lnTo>
                  <a:lnTo>
                    <a:pt x="32037" y="2410"/>
                  </a:lnTo>
                  <a:lnTo>
                    <a:pt x="31569" y="3093"/>
                  </a:lnTo>
                  <a:lnTo>
                    <a:pt x="31138" y="3812"/>
                  </a:lnTo>
                  <a:lnTo>
                    <a:pt x="30670" y="4567"/>
                  </a:lnTo>
                  <a:lnTo>
                    <a:pt x="29843" y="6149"/>
                  </a:lnTo>
                  <a:lnTo>
                    <a:pt x="29016" y="7803"/>
                  </a:lnTo>
                  <a:lnTo>
                    <a:pt x="28261" y="9493"/>
                  </a:lnTo>
                  <a:lnTo>
                    <a:pt x="27578" y="11183"/>
                  </a:lnTo>
                  <a:lnTo>
                    <a:pt x="26931" y="12837"/>
                  </a:lnTo>
                  <a:lnTo>
                    <a:pt x="26320" y="14491"/>
                  </a:lnTo>
                  <a:lnTo>
                    <a:pt x="25780" y="16037"/>
                  </a:lnTo>
                  <a:lnTo>
                    <a:pt x="24846" y="18878"/>
                  </a:lnTo>
                  <a:lnTo>
                    <a:pt x="24126" y="21179"/>
                  </a:lnTo>
                  <a:lnTo>
                    <a:pt x="23659" y="22689"/>
                  </a:lnTo>
                  <a:lnTo>
                    <a:pt x="23515" y="23084"/>
                  </a:lnTo>
                  <a:lnTo>
                    <a:pt x="23443" y="23264"/>
                  </a:lnTo>
                  <a:lnTo>
                    <a:pt x="23335" y="23156"/>
                  </a:lnTo>
                  <a:lnTo>
                    <a:pt x="23156" y="22869"/>
                  </a:lnTo>
                  <a:lnTo>
                    <a:pt x="22580" y="21826"/>
                  </a:lnTo>
                  <a:lnTo>
                    <a:pt x="21825" y="20316"/>
                  </a:lnTo>
                  <a:lnTo>
                    <a:pt x="20962" y="18626"/>
                  </a:lnTo>
                  <a:lnTo>
                    <a:pt x="19380" y="15390"/>
                  </a:lnTo>
                  <a:lnTo>
                    <a:pt x="18661" y="13952"/>
                  </a:lnTo>
                  <a:lnTo>
                    <a:pt x="0" y="28909"/>
                  </a:lnTo>
                  <a:lnTo>
                    <a:pt x="2158" y="32253"/>
                  </a:lnTo>
                  <a:lnTo>
                    <a:pt x="4387" y="35741"/>
                  </a:lnTo>
                  <a:lnTo>
                    <a:pt x="7048" y="39804"/>
                  </a:lnTo>
                  <a:lnTo>
                    <a:pt x="9816" y="44011"/>
                  </a:lnTo>
                  <a:lnTo>
                    <a:pt x="12405" y="47822"/>
                  </a:lnTo>
                  <a:lnTo>
                    <a:pt x="13556" y="49440"/>
                  </a:lnTo>
                  <a:lnTo>
                    <a:pt x="14526" y="50806"/>
                  </a:lnTo>
                  <a:lnTo>
                    <a:pt x="15353" y="51849"/>
                  </a:lnTo>
                  <a:lnTo>
                    <a:pt x="15677" y="52244"/>
                  </a:lnTo>
                  <a:lnTo>
                    <a:pt x="15929" y="52532"/>
                  </a:lnTo>
                  <a:lnTo>
                    <a:pt x="16720" y="53251"/>
                  </a:lnTo>
                  <a:lnTo>
                    <a:pt x="17151" y="53683"/>
                  </a:lnTo>
                  <a:lnTo>
                    <a:pt x="17654" y="54078"/>
                  </a:lnTo>
                  <a:lnTo>
                    <a:pt x="18230" y="54510"/>
                  </a:lnTo>
                  <a:lnTo>
                    <a:pt x="18805" y="54941"/>
                  </a:lnTo>
                  <a:lnTo>
                    <a:pt x="19452" y="55301"/>
                  </a:lnTo>
                  <a:lnTo>
                    <a:pt x="20099" y="55660"/>
                  </a:lnTo>
                  <a:lnTo>
                    <a:pt x="20783" y="55912"/>
                  </a:lnTo>
                  <a:lnTo>
                    <a:pt x="21502" y="56128"/>
                  </a:lnTo>
                  <a:lnTo>
                    <a:pt x="21897" y="56200"/>
                  </a:lnTo>
                  <a:lnTo>
                    <a:pt x="22257" y="56236"/>
                  </a:lnTo>
                  <a:lnTo>
                    <a:pt x="22652" y="56272"/>
                  </a:lnTo>
                  <a:lnTo>
                    <a:pt x="23048" y="56272"/>
                  </a:lnTo>
                  <a:lnTo>
                    <a:pt x="23407" y="56236"/>
                  </a:lnTo>
                  <a:lnTo>
                    <a:pt x="23803" y="56164"/>
                  </a:lnTo>
                  <a:lnTo>
                    <a:pt x="24234" y="56056"/>
                  </a:lnTo>
                  <a:lnTo>
                    <a:pt x="24630" y="55948"/>
                  </a:lnTo>
                  <a:lnTo>
                    <a:pt x="25025" y="55768"/>
                  </a:lnTo>
                  <a:lnTo>
                    <a:pt x="25421" y="55588"/>
                  </a:lnTo>
                  <a:lnTo>
                    <a:pt x="25852" y="55337"/>
                  </a:lnTo>
                  <a:lnTo>
                    <a:pt x="26248" y="55049"/>
                  </a:lnTo>
                  <a:lnTo>
                    <a:pt x="26464" y="54869"/>
                  </a:lnTo>
                  <a:lnTo>
                    <a:pt x="26679" y="54654"/>
                  </a:lnTo>
                  <a:lnTo>
                    <a:pt x="26895" y="54402"/>
                  </a:lnTo>
                  <a:lnTo>
                    <a:pt x="27075" y="54078"/>
                  </a:lnTo>
                  <a:lnTo>
                    <a:pt x="27506" y="53359"/>
                  </a:lnTo>
                  <a:lnTo>
                    <a:pt x="27938" y="52460"/>
                  </a:lnTo>
                  <a:lnTo>
                    <a:pt x="28333" y="51418"/>
                  </a:lnTo>
                  <a:lnTo>
                    <a:pt x="28765" y="50267"/>
                  </a:lnTo>
                  <a:lnTo>
                    <a:pt x="29196" y="48973"/>
                  </a:lnTo>
                  <a:lnTo>
                    <a:pt x="29592" y="47570"/>
                  </a:lnTo>
                  <a:lnTo>
                    <a:pt x="29987" y="46060"/>
                  </a:lnTo>
                  <a:lnTo>
                    <a:pt x="30419" y="44478"/>
                  </a:lnTo>
                  <a:lnTo>
                    <a:pt x="31210" y="41098"/>
                  </a:lnTo>
                  <a:lnTo>
                    <a:pt x="31965" y="37503"/>
                  </a:lnTo>
                  <a:lnTo>
                    <a:pt x="32720" y="33763"/>
                  </a:lnTo>
                  <a:lnTo>
                    <a:pt x="33403" y="29988"/>
                  </a:lnTo>
                  <a:lnTo>
                    <a:pt x="34050" y="26284"/>
                  </a:lnTo>
                  <a:lnTo>
                    <a:pt x="34662" y="22725"/>
                  </a:lnTo>
                  <a:lnTo>
                    <a:pt x="35201" y="19381"/>
                  </a:lnTo>
                  <a:lnTo>
                    <a:pt x="36639" y="10104"/>
                  </a:lnTo>
                  <a:lnTo>
                    <a:pt x="36783" y="8918"/>
                  </a:lnTo>
                  <a:lnTo>
                    <a:pt x="36891" y="7659"/>
                  </a:lnTo>
                  <a:lnTo>
                    <a:pt x="36963" y="6437"/>
                  </a:lnTo>
                  <a:lnTo>
                    <a:pt x="36963" y="5250"/>
                  </a:lnTo>
                  <a:lnTo>
                    <a:pt x="36891" y="4100"/>
                  </a:lnTo>
                  <a:lnTo>
                    <a:pt x="36783" y="3057"/>
                  </a:lnTo>
                  <a:lnTo>
                    <a:pt x="36675" y="2554"/>
                  </a:lnTo>
                  <a:lnTo>
                    <a:pt x="36603" y="2122"/>
                  </a:lnTo>
                  <a:lnTo>
                    <a:pt x="36459" y="1691"/>
                  </a:lnTo>
                  <a:lnTo>
                    <a:pt x="36315" y="1295"/>
                  </a:lnTo>
                  <a:lnTo>
                    <a:pt x="36172" y="972"/>
                  </a:lnTo>
                  <a:lnTo>
                    <a:pt x="35992" y="684"/>
                  </a:lnTo>
                  <a:lnTo>
                    <a:pt x="35812" y="432"/>
                  </a:lnTo>
                  <a:lnTo>
                    <a:pt x="35596" y="217"/>
                  </a:lnTo>
                  <a:lnTo>
                    <a:pt x="35381" y="73"/>
                  </a:lnTo>
                  <a:lnTo>
                    <a:pt x="35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1"/>
            <p:cNvSpPr/>
            <p:nvPr/>
          </p:nvSpPr>
          <p:spPr>
            <a:xfrm>
              <a:off x="3042325" y="2352300"/>
              <a:ext cx="396450" cy="302075"/>
            </a:xfrm>
            <a:custGeom>
              <a:avLst/>
              <a:gdLst/>
              <a:ahLst/>
              <a:cxnLst/>
              <a:rect l="l" t="t" r="r" b="b"/>
              <a:pathLst>
                <a:path w="15858" h="12083" extrusionOk="0">
                  <a:moveTo>
                    <a:pt x="15749" y="1"/>
                  </a:moveTo>
                  <a:lnTo>
                    <a:pt x="14707" y="684"/>
                  </a:lnTo>
                  <a:lnTo>
                    <a:pt x="13664" y="1439"/>
                  </a:lnTo>
                  <a:lnTo>
                    <a:pt x="11686" y="2949"/>
                  </a:lnTo>
                  <a:lnTo>
                    <a:pt x="7767" y="5826"/>
                  </a:lnTo>
                  <a:lnTo>
                    <a:pt x="6113" y="7120"/>
                  </a:lnTo>
                  <a:lnTo>
                    <a:pt x="3632" y="9062"/>
                  </a:lnTo>
                  <a:lnTo>
                    <a:pt x="1295" y="10895"/>
                  </a:lnTo>
                  <a:lnTo>
                    <a:pt x="468" y="11579"/>
                  </a:lnTo>
                  <a:lnTo>
                    <a:pt x="37" y="11974"/>
                  </a:lnTo>
                  <a:lnTo>
                    <a:pt x="1" y="12010"/>
                  </a:lnTo>
                  <a:lnTo>
                    <a:pt x="37" y="12046"/>
                  </a:lnTo>
                  <a:lnTo>
                    <a:pt x="37" y="12082"/>
                  </a:lnTo>
                  <a:lnTo>
                    <a:pt x="73" y="12082"/>
                  </a:lnTo>
                  <a:lnTo>
                    <a:pt x="576" y="11758"/>
                  </a:lnTo>
                  <a:lnTo>
                    <a:pt x="1439" y="11147"/>
                  </a:lnTo>
                  <a:lnTo>
                    <a:pt x="3812" y="9421"/>
                  </a:lnTo>
                  <a:lnTo>
                    <a:pt x="6329" y="7552"/>
                  </a:lnTo>
                  <a:lnTo>
                    <a:pt x="7983" y="6293"/>
                  </a:lnTo>
                  <a:lnTo>
                    <a:pt x="11902" y="3237"/>
                  </a:lnTo>
                  <a:lnTo>
                    <a:pt x="13880" y="1691"/>
                  </a:lnTo>
                  <a:lnTo>
                    <a:pt x="14886" y="900"/>
                  </a:lnTo>
                  <a:lnTo>
                    <a:pt x="15821" y="109"/>
                  </a:lnTo>
                  <a:lnTo>
                    <a:pt x="15857" y="37"/>
                  </a:lnTo>
                  <a:lnTo>
                    <a:pt x="158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1"/>
            <p:cNvSpPr/>
            <p:nvPr/>
          </p:nvSpPr>
          <p:spPr>
            <a:xfrm>
              <a:off x="3539425" y="2467375"/>
              <a:ext cx="107000" cy="347900"/>
            </a:xfrm>
            <a:custGeom>
              <a:avLst/>
              <a:gdLst/>
              <a:ahLst/>
              <a:cxnLst/>
              <a:rect l="l" t="t" r="r" b="b"/>
              <a:pathLst>
                <a:path w="4280" h="13916" extrusionOk="0">
                  <a:moveTo>
                    <a:pt x="0" y="0"/>
                  </a:moveTo>
                  <a:lnTo>
                    <a:pt x="252" y="863"/>
                  </a:lnTo>
                  <a:lnTo>
                    <a:pt x="504" y="1762"/>
                  </a:lnTo>
                  <a:lnTo>
                    <a:pt x="1079" y="3524"/>
                  </a:lnTo>
                  <a:lnTo>
                    <a:pt x="2158" y="6976"/>
                  </a:lnTo>
                  <a:lnTo>
                    <a:pt x="3236" y="10427"/>
                  </a:lnTo>
                  <a:lnTo>
                    <a:pt x="3776" y="12153"/>
                  </a:lnTo>
                  <a:lnTo>
                    <a:pt x="4027" y="13016"/>
                  </a:lnTo>
                  <a:lnTo>
                    <a:pt x="4279" y="13915"/>
                  </a:lnTo>
                  <a:lnTo>
                    <a:pt x="4135" y="12980"/>
                  </a:lnTo>
                  <a:lnTo>
                    <a:pt x="3991" y="12081"/>
                  </a:lnTo>
                  <a:lnTo>
                    <a:pt x="3812" y="11218"/>
                  </a:lnTo>
                  <a:lnTo>
                    <a:pt x="3596" y="10320"/>
                  </a:lnTo>
                  <a:lnTo>
                    <a:pt x="3128" y="8558"/>
                  </a:lnTo>
                  <a:lnTo>
                    <a:pt x="2625" y="6796"/>
                  </a:lnTo>
                  <a:lnTo>
                    <a:pt x="2014" y="5070"/>
                  </a:lnTo>
                  <a:lnTo>
                    <a:pt x="1403" y="3344"/>
                  </a:lnTo>
                  <a:lnTo>
                    <a:pt x="1079" y="2517"/>
                  </a:lnTo>
                  <a:lnTo>
                    <a:pt x="755" y="165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1"/>
            <p:cNvSpPr/>
            <p:nvPr/>
          </p:nvSpPr>
          <p:spPr>
            <a:xfrm>
              <a:off x="3539425" y="1809375"/>
              <a:ext cx="1269250" cy="1623425"/>
            </a:xfrm>
            <a:custGeom>
              <a:avLst/>
              <a:gdLst/>
              <a:ahLst/>
              <a:cxnLst/>
              <a:rect l="l" t="t" r="r" b="b"/>
              <a:pathLst>
                <a:path w="50770" h="64937" extrusionOk="0">
                  <a:moveTo>
                    <a:pt x="19524" y="1"/>
                  </a:moveTo>
                  <a:lnTo>
                    <a:pt x="18733" y="37"/>
                  </a:lnTo>
                  <a:lnTo>
                    <a:pt x="17942" y="144"/>
                  </a:lnTo>
                  <a:lnTo>
                    <a:pt x="17115" y="288"/>
                  </a:lnTo>
                  <a:lnTo>
                    <a:pt x="16288" y="468"/>
                  </a:lnTo>
                  <a:lnTo>
                    <a:pt x="15461" y="720"/>
                  </a:lnTo>
                  <a:lnTo>
                    <a:pt x="14634" y="1007"/>
                  </a:lnTo>
                  <a:lnTo>
                    <a:pt x="13879" y="1295"/>
                  </a:lnTo>
                  <a:lnTo>
                    <a:pt x="13160" y="1619"/>
                  </a:lnTo>
                  <a:lnTo>
                    <a:pt x="12513" y="1978"/>
                  </a:lnTo>
                  <a:lnTo>
                    <a:pt x="11938" y="2302"/>
                  </a:lnTo>
                  <a:lnTo>
                    <a:pt x="11470" y="2661"/>
                  </a:lnTo>
                  <a:lnTo>
                    <a:pt x="11075" y="2985"/>
                  </a:lnTo>
                  <a:lnTo>
                    <a:pt x="10859" y="3237"/>
                  </a:lnTo>
                  <a:lnTo>
                    <a:pt x="10643" y="3632"/>
                  </a:lnTo>
                  <a:lnTo>
                    <a:pt x="10356" y="4136"/>
                  </a:lnTo>
                  <a:lnTo>
                    <a:pt x="10068" y="4783"/>
                  </a:lnTo>
                  <a:lnTo>
                    <a:pt x="9457" y="6257"/>
                  </a:lnTo>
                  <a:lnTo>
                    <a:pt x="8774" y="8055"/>
                  </a:lnTo>
                  <a:lnTo>
                    <a:pt x="8090" y="10068"/>
                  </a:lnTo>
                  <a:lnTo>
                    <a:pt x="7371" y="12226"/>
                  </a:lnTo>
                  <a:lnTo>
                    <a:pt x="6724" y="14419"/>
                  </a:lnTo>
                  <a:lnTo>
                    <a:pt x="6113" y="16612"/>
                  </a:lnTo>
                  <a:lnTo>
                    <a:pt x="5825" y="17727"/>
                  </a:lnTo>
                  <a:lnTo>
                    <a:pt x="5538" y="18985"/>
                  </a:lnTo>
                  <a:lnTo>
                    <a:pt x="5214" y="20388"/>
                  </a:lnTo>
                  <a:lnTo>
                    <a:pt x="4926" y="21898"/>
                  </a:lnTo>
                  <a:lnTo>
                    <a:pt x="4351" y="25206"/>
                  </a:lnTo>
                  <a:lnTo>
                    <a:pt x="3776" y="28837"/>
                  </a:lnTo>
                  <a:lnTo>
                    <a:pt x="3200" y="32684"/>
                  </a:lnTo>
                  <a:lnTo>
                    <a:pt x="2661" y="36640"/>
                  </a:lnTo>
                  <a:lnTo>
                    <a:pt x="2158" y="40703"/>
                  </a:lnTo>
                  <a:lnTo>
                    <a:pt x="1690" y="44694"/>
                  </a:lnTo>
                  <a:lnTo>
                    <a:pt x="1259" y="48577"/>
                  </a:lnTo>
                  <a:lnTo>
                    <a:pt x="863" y="52244"/>
                  </a:lnTo>
                  <a:lnTo>
                    <a:pt x="540" y="55588"/>
                  </a:lnTo>
                  <a:lnTo>
                    <a:pt x="288" y="58573"/>
                  </a:lnTo>
                  <a:lnTo>
                    <a:pt x="108" y="61053"/>
                  </a:lnTo>
                  <a:lnTo>
                    <a:pt x="0" y="62995"/>
                  </a:lnTo>
                  <a:lnTo>
                    <a:pt x="0" y="64254"/>
                  </a:lnTo>
                  <a:lnTo>
                    <a:pt x="36" y="64613"/>
                  </a:lnTo>
                  <a:lnTo>
                    <a:pt x="72" y="64793"/>
                  </a:lnTo>
                  <a:lnTo>
                    <a:pt x="144" y="64829"/>
                  </a:lnTo>
                  <a:lnTo>
                    <a:pt x="288" y="64865"/>
                  </a:lnTo>
                  <a:lnTo>
                    <a:pt x="791" y="64901"/>
                  </a:lnTo>
                  <a:lnTo>
                    <a:pt x="1510" y="64937"/>
                  </a:lnTo>
                  <a:lnTo>
                    <a:pt x="5034" y="64937"/>
                  </a:lnTo>
                  <a:lnTo>
                    <a:pt x="8306" y="64829"/>
                  </a:lnTo>
                  <a:lnTo>
                    <a:pt x="12153" y="64721"/>
                  </a:lnTo>
                  <a:lnTo>
                    <a:pt x="16396" y="64541"/>
                  </a:lnTo>
                  <a:lnTo>
                    <a:pt x="25637" y="64146"/>
                  </a:lnTo>
                  <a:lnTo>
                    <a:pt x="34805" y="63678"/>
                  </a:lnTo>
                  <a:lnTo>
                    <a:pt x="42824" y="63247"/>
                  </a:lnTo>
                  <a:lnTo>
                    <a:pt x="48541" y="62851"/>
                  </a:lnTo>
                  <a:lnTo>
                    <a:pt x="50159" y="62743"/>
                  </a:lnTo>
                  <a:lnTo>
                    <a:pt x="50590" y="62671"/>
                  </a:lnTo>
                  <a:lnTo>
                    <a:pt x="50734" y="62636"/>
                  </a:lnTo>
                  <a:lnTo>
                    <a:pt x="50770" y="62564"/>
                  </a:lnTo>
                  <a:lnTo>
                    <a:pt x="50734" y="62420"/>
                  </a:lnTo>
                  <a:lnTo>
                    <a:pt x="50662" y="61916"/>
                  </a:lnTo>
                  <a:lnTo>
                    <a:pt x="50446" y="61125"/>
                  </a:lnTo>
                  <a:lnTo>
                    <a:pt x="50159" y="60083"/>
                  </a:lnTo>
                  <a:lnTo>
                    <a:pt x="49332" y="57314"/>
                  </a:lnTo>
                  <a:lnTo>
                    <a:pt x="48181" y="53754"/>
                  </a:lnTo>
                  <a:lnTo>
                    <a:pt x="46707" y="49548"/>
                  </a:lnTo>
                  <a:lnTo>
                    <a:pt x="45017" y="44837"/>
                  </a:lnTo>
                  <a:lnTo>
                    <a:pt x="43075" y="39768"/>
                  </a:lnTo>
                  <a:lnTo>
                    <a:pt x="42069" y="37107"/>
                  </a:lnTo>
                  <a:lnTo>
                    <a:pt x="40990" y="34446"/>
                  </a:lnTo>
                  <a:lnTo>
                    <a:pt x="39875" y="31750"/>
                  </a:lnTo>
                  <a:lnTo>
                    <a:pt x="38761" y="29053"/>
                  </a:lnTo>
                  <a:lnTo>
                    <a:pt x="37574" y="26356"/>
                  </a:lnTo>
                  <a:lnTo>
                    <a:pt x="36388" y="23695"/>
                  </a:lnTo>
                  <a:lnTo>
                    <a:pt x="35201" y="21071"/>
                  </a:lnTo>
                  <a:lnTo>
                    <a:pt x="33978" y="18554"/>
                  </a:lnTo>
                  <a:lnTo>
                    <a:pt x="32756" y="16073"/>
                  </a:lnTo>
                  <a:lnTo>
                    <a:pt x="31498" y="13736"/>
                  </a:lnTo>
                  <a:lnTo>
                    <a:pt x="30275" y="11470"/>
                  </a:lnTo>
                  <a:lnTo>
                    <a:pt x="29053" y="9385"/>
                  </a:lnTo>
                  <a:lnTo>
                    <a:pt x="27830" y="7443"/>
                  </a:lnTo>
                  <a:lnTo>
                    <a:pt x="27219" y="6545"/>
                  </a:lnTo>
                  <a:lnTo>
                    <a:pt x="26644" y="5646"/>
                  </a:lnTo>
                  <a:lnTo>
                    <a:pt x="26032" y="4855"/>
                  </a:lnTo>
                  <a:lnTo>
                    <a:pt x="25457" y="4064"/>
                  </a:lnTo>
                  <a:lnTo>
                    <a:pt x="24846" y="3345"/>
                  </a:lnTo>
                  <a:lnTo>
                    <a:pt x="24270" y="2697"/>
                  </a:lnTo>
                  <a:lnTo>
                    <a:pt x="23695" y="2086"/>
                  </a:lnTo>
                  <a:lnTo>
                    <a:pt x="23156" y="1547"/>
                  </a:lnTo>
                  <a:lnTo>
                    <a:pt x="22581" y="1043"/>
                  </a:lnTo>
                  <a:lnTo>
                    <a:pt x="22041" y="648"/>
                  </a:lnTo>
                  <a:lnTo>
                    <a:pt x="21789" y="468"/>
                  </a:lnTo>
                  <a:lnTo>
                    <a:pt x="21502" y="360"/>
                  </a:lnTo>
                  <a:lnTo>
                    <a:pt x="21214" y="252"/>
                  </a:lnTo>
                  <a:lnTo>
                    <a:pt x="20927" y="144"/>
                  </a:lnTo>
                  <a:lnTo>
                    <a:pt x="20603" y="73"/>
                  </a:lnTo>
                  <a:lnTo>
                    <a:pt x="20243" y="37"/>
                  </a:lnTo>
                  <a:lnTo>
                    <a:pt x="19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1"/>
            <p:cNvSpPr/>
            <p:nvPr/>
          </p:nvSpPr>
          <p:spPr>
            <a:xfrm>
              <a:off x="3793800" y="1791400"/>
              <a:ext cx="306550" cy="289475"/>
            </a:xfrm>
            <a:custGeom>
              <a:avLst/>
              <a:gdLst/>
              <a:ahLst/>
              <a:cxnLst/>
              <a:rect l="l" t="t" r="r" b="b"/>
              <a:pathLst>
                <a:path w="12262" h="11579" extrusionOk="0">
                  <a:moveTo>
                    <a:pt x="6329" y="1"/>
                  </a:moveTo>
                  <a:lnTo>
                    <a:pt x="5862" y="36"/>
                  </a:lnTo>
                  <a:lnTo>
                    <a:pt x="5430" y="72"/>
                  </a:lnTo>
                  <a:lnTo>
                    <a:pt x="4963" y="144"/>
                  </a:lnTo>
                  <a:lnTo>
                    <a:pt x="4495" y="252"/>
                  </a:lnTo>
                  <a:lnTo>
                    <a:pt x="4064" y="396"/>
                  </a:lnTo>
                  <a:lnTo>
                    <a:pt x="3596" y="540"/>
                  </a:lnTo>
                  <a:lnTo>
                    <a:pt x="3165" y="720"/>
                  </a:lnTo>
                  <a:lnTo>
                    <a:pt x="2733" y="935"/>
                  </a:lnTo>
                  <a:lnTo>
                    <a:pt x="2338" y="1187"/>
                  </a:lnTo>
                  <a:lnTo>
                    <a:pt x="1906" y="1475"/>
                  </a:lnTo>
                  <a:lnTo>
                    <a:pt x="1727" y="1619"/>
                  </a:lnTo>
                  <a:lnTo>
                    <a:pt x="1547" y="1798"/>
                  </a:lnTo>
                  <a:lnTo>
                    <a:pt x="1403" y="2050"/>
                  </a:lnTo>
                  <a:lnTo>
                    <a:pt x="1223" y="2266"/>
                  </a:lnTo>
                  <a:lnTo>
                    <a:pt x="900" y="2841"/>
                  </a:lnTo>
                  <a:lnTo>
                    <a:pt x="612" y="3524"/>
                  </a:lnTo>
                  <a:lnTo>
                    <a:pt x="396" y="4243"/>
                  </a:lnTo>
                  <a:lnTo>
                    <a:pt x="181" y="5034"/>
                  </a:lnTo>
                  <a:lnTo>
                    <a:pt x="73" y="5825"/>
                  </a:lnTo>
                  <a:lnTo>
                    <a:pt x="1" y="6652"/>
                  </a:lnTo>
                  <a:lnTo>
                    <a:pt x="37" y="7479"/>
                  </a:lnTo>
                  <a:lnTo>
                    <a:pt x="73" y="7875"/>
                  </a:lnTo>
                  <a:lnTo>
                    <a:pt x="145" y="8270"/>
                  </a:lnTo>
                  <a:lnTo>
                    <a:pt x="217" y="8630"/>
                  </a:lnTo>
                  <a:lnTo>
                    <a:pt x="324" y="9025"/>
                  </a:lnTo>
                  <a:lnTo>
                    <a:pt x="468" y="9349"/>
                  </a:lnTo>
                  <a:lnTo>
                    <a:pt x="612" y="9709"/>
                  </a:lnTo>
                  <a:lnTo>
                    <a:pt x="792" y="10032"/>
                  </a:lnTo>
                  <a:lnTo>
                    <a:pt x="1008" y="10320"/>
                  </a:lnTo>
                  <a:lnTo>
                    <a:pt x="1259" y="10571"/>
                  </a:lnTo>
                  <a:lnTo>
                    <a:pt x="1547" y="10823"/>
                  </a:lnTo>
                  <a:lnTo>
                    <a:pt x="1835" y="11039"/>
                  </a:lnTo>
                  <a:lnTo>
                    <a:pt x="2158" y="11219"/>
                  </a:lnTo>
                  <a:lnTo>
                    <a:pt x="2554" y="11363"/>
                  </a:lnTo>
                  <a:lnTo>
                    <a:pt x="2949" y="11506"/>
                  </a:lnTo>
                  <a:lnTo>
                    <a:pt x="3381" y="11578"/>
                  </a:lnTo>
                  <a:lnTo>
                    <a:pt x="4208" y="11578"/>
                  </a:lnTo>
                  <a:lnTo>
                    <a:pt x="4603" y="11506"/>
                  </a:lnTo>
                  <a:lnTo>
                    <a:pt x="4999" y="11434"/>
                  </a:lnTo>
                  <a:lnTo>
                    <a:pt x="5430" y="11291"/>
                  </a:lnTo>
                  <a:lnTo>
                    <a:pt x="5826" y="11147"/>
                  </a:lnTo>
                  <a:lnTo>
                    <a:pt x="6221" y="10931"/>
                  </a:lnTo>
                  <a:lnTo>
                    <a:pt x="6581" y="10715"/>
                  </a:lnTo>
                  <a:lnTo>
                    <a:pt x="6976" y="10464"/>
                  </a:lnTo>
                  <a:lnTo>
                    <a:pt x="7336" y="10176"/>
                  </a:lnTo>
                  <a:lnTo>
                    <a:pt x="7695" y="9888"/>
                  </a:lnTo>
                  <a:lnTo>
                    <a:pt x="8378" y="9241"/>
                  </a:lnTo>
                  <a:lnTo>
                    <a:pt x="9026" y="8558"/>
                  </a:lnTo>
                  <a:lnTo>
                    <a:pt x="9637" y="7803"/>
                  </a:lnTo>
                  <a:lnTo>
                    <a:pt x="10212" y="7048"/>
                  </a:lnTo>
                  <a:lnTo>
                    <a:pt x="10716" y="6293"/>
                  </a:lnTo>
                  <a:lnTo>
                    <a:pt x="11147" y="5538"/>
                  </a:lnTo>
                  <a:lnTo>
                    <a:pt x="11543" y="4855"/>
                  </a:lnTo>
                  <a:lnTo>
                    <a:pt x="11830" y="4171"/>
                  </a:lnTo>
                  <a:lnTo>
                    <a:pt x="12082" y="3596"/>
                  </a:lnTo>
                  <a:lnTo>
                    <a:pt x="12226" y="3129"/>
                  </a:lnTo>
                  <a:lnTo>
                    <a:pt x="12262" y="2913"/>
                  </a:lnTo>
                  <a:lnTo>
                    <a:pt x="12262" y="2697"/>
                  </a:lnTo>
                  <a:lnTo>
                    <a:pt x="12226" y="2481"/>
                  </a:lnTo>
                  <a:lnTo>
                    <a:pt x="12118" y="2266"/>
                  </a:lnTo>
                  <a:lnTo>
                    <a:pt x="12010" y="2050"/>
                  </a:lnTo>
                  <a:lnTo>
                    <a:pt x="11866" y="1870"/>
                  </a:lnTo>
                  <a:lnTo>
                    <a:pt x="11686" y="1654"/>
                  </a:lnTo>
                  <a:lnTo>
                    <a:pt x="11471" y="1475"/>
                  </a:lnTo>
                  <a:lnTo>
                    <a:pt x="11219" y="1259"/>
                  </a:lnTo>
                  <a:lnTo>
                    <a:pt x="10967" y="1115"/>
                  </a:lnTo>
                  <a:lnTo>
                    <a:pt x="10356" y="756"/>
                  </a:lnTo>
                  <a:lnTo>
                    <a:pt x="9673" y="504"/>
                  </a:lnTo>
                  <a:lnTo>
                    <a:pt x="8882" y="252"/>
                  </a:lnTo>
                  <a:lnTo>
                    <a:pt x="8091" y="108"/>
                  </a:lnTo>
                  <a:lnTo>
                    <a:pt x="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1"/>
            <p:cNvSpPr/>
            <p:nvPr/>
          </p:nvSpPr>
          <p:spPr>
            <a:xfrm>
              <a:off x="3755150" y="1574775"/>
              <a:ext cx="333525" cy="478225"/>
            </a:xfrm>
            <a:custGeom>
              <a:avLst/>
              <a:gdLst/>
              <a:ahLst/>
              <a:cxnLst/>
              <a:rect l="l" t="t" r="r" b="b"/>
              <a:pathLst>
                <a:path w="13341" h="19129" extrusionOk="0">
                  <a:moveTo>
                    <a:pt x="11291" y="0"/>
                  </a:moveTo>
                  <a:lnTo>
                    <a:pt x="1" y="4063"/>
                  </a:lnTo>
                  <a:lnTo>
                    <a:pt x="252" y="4710"/>
                  </a:lnTo>
                  <a:lnTo>
                    <a:pt x="504" y="5429"/>
                  </a:lnTo>
                  <a:lnTo>
                    <a:pt x="828" y="6328"/>
                  </a:lnTo>
                  <a:lnTo>
                    <a:pt x="1115" y="7407"/>
                  </a:lnTo>
                  <a:lnTo>
                    <a:pt x="1439" y="8594"/>
                  </a:lnTo>
                  <a:lnTo>
                    <a:pt x="1691" y="9816"/>
                  </a:lnTo>
                  <a:lnTo>
                    <a:pt x="1798" y="10427"/>
                  </a:lnTo>
                  <a:lnTo>
                    <a:pt x="1870" y="11039"/>
                  </a:lnTo>
                  <a:lnTo>
                    <a:pt x="1870" y="11434"/>
                  </a:lnTo>
                  <a:lnTo>
                    <a:pt x="1870" y="11830"/>
                  </a:lnTo>
                  <a:lnTo>
                    <a:pt x="1870" y="11937"/>
                  </a:lnTo>
                  <a:lnTo>
                    <a:pt x="1870" y="12657"/>
                  </a:lnTo>
                  <a:lnTo>
                    <a:pt x="1906" y="13627"/>
                  </a:lnTo>
                  <a:lnTo>
                    <a:pt x="1978" y="14203"/>
                  </a:lnTo>
                  <a:lnTo>
                    <a:pt x="2050" y="14778"/>
                  </a:lnTo>
                  <a:lnTo>
                    <a:pt x="2158" y="15353"/>
                  </a:lnTo>
                  <a:lnTo>
                    <a:pt x="2302" y="15965"/>
                  </a:lnTo>
                  <a:lnTo>
                    <a:pt x="2482" y="16540"/>
                  </a:lnTo>
                  <a:lnTo>
                    <a:pt x="2661" y="17079"/>
                  </a:lnTo>
                  <a:lnTo>
                    <a:pt x="2913" y="17618"/>
                  </a:lnTo>
                  <a:lnTo>
                    <a:pt x="3201" y="18050"/>
                  </a:lnTo>
                  <a:lnTo>
                    <a:pt x="3524" y="18445"/>
                  </a:lnTo>
                  <a:lnTo>
                    <a:pt x="3704" y="18625"/>
                  </a:lnTo>
                  <a:lnTo>
                    <a:pt x="3920" y="18769"/>
                  </a:lnTo>
                  <a:lnTo>
                    <a:pt x="4100" y="18913"/>
                  </a:lnTo>
                  <a:lnTo>
                    <a:pt x="4351" y="18985"/>
                  </a:lnTo>
                  <a:lnTo>
                    <a:pt x="4567" y="19093"/>
                  </a:lnTo>
                  <a:lnTo>
                    <a:pt x="4819" y="19129"/>
                  </a:lnTo>
                  <a:lnTo>
                    <a:pt x="5358" y="19129"/>
                  </a:lnTo>
                  <a:lnTo>
                    <a:pt x="5646" y="19093"/>
                  </a:lnTo>
                  <a:lnTo>
                    <a:pt x="5933" y="19021"/>
                  </a:lnTo>
                  <a:lnTo>
                    <a:pt x="6509" y="18841"/>
                  </a:lnTo>
                  <a:lnTo>
                    <a:pt x="7120" y="18553"/>
                  </a:lnTo>
                  <a:lnTo>
                    <a:pt x="7731" y="18194"/>
                  </a:lnTo>
                  <a:lnTo>
                    <a:pt x="8342" y="17726"/>
                  </a:lnTo>
                  <a:lnTo>
                    <a:pt x="8954" y="17223"/>
                  </a:lnTo>
                  <a:lnTo>
                    <a:pt x="9565" y="16684"/>
                  </a:lnTo>
                  <a:lnTo>
                    <a:pt x="10140" y="16072"/>
                  </a:lnTo>
                  <a:lnTo>
                    <a:pt x="10716" y="15425"/>
                  </a:lnTo>
                  <a:lnTo>
                    <a:pt x="11255" y="14742"/>
                  </a:lnTo>
                  <a:lnTo>
                    <a:pt x="11758" y="14059"/>
                  </a:lnTo>
                  <a:lnTo>
                    <a:pt x="12226" y="13340"/>
                  </a:lnTo>
                  <a:lnTo>
                    <a:pt x="12657" y="12621"/>
                  </a:lnTo>
                  <a:lnTo>
                    <a:pt x="13017" y="11937"/>
                  </a:lnTo>
                  <a:lnTo>
                    <a:pt x="13340" y="11254"/>
                  </a:lnTo>
                  <a:lnTo>
                    <a:pt x="13340" y="11075"/>
                  </a:lnTo>
                  <a:lnTo>
                    <a:pt x="13268" y="10679"/>
                  </a:lnTo>
                  <a:lnTo>
                    <a:pt x="13053" y="9457"/>
                  </a:lnTo>
                  <a:lnTo>
                    <a:pt x="12226" y="5645"/>
                  </a:lnTo>
                  <a:lnTo>
                    <a:pt x="11938" y="4279"/>
                  </a:lnTo>
                  <a:lnTo>
                    <a:pt x="11686" y="2877"/>
                  </a:lnTo>
                  <a:lnTo>
                    <a:pt x="11471" y="1438"/>
                  </a:lnTo>
                  <a:lnTo>
                    <a:pt x="1129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1"/>
            <p:cNvSpPr/>
            <p:nvPr/>
          </p:nvSpPr>
          <p:spPr>
            <a:xfrm>
              <a:off x="3754250" y="1580150"/>
              <a:ext cx="270600" cy="293975"/>
            </a:xfrm>
            <a:custGeom>
              <a:avLst/>
              <a:gdLst/>
              <a:ahLst/>
              <a:cxnLst/>
              <a:rect l="l" t="t" r="r" b="b"/>
              <a:pathLst>
                <a:path w="10824" h="11759" extrusionOk="0">
                  <a:moveTo>
                    <a:pt x="10823" y="1"/>
                  </a:moveTo>
                  <a:lnTo>
                    <a:pt x="1" y="3848"/>
                  </a:lnTo>
                  <a:lnTo>
                    <a:pt x="252" y="4495"/>
                  </a:lnTo>
                  <a:lnTo>
                    <a:pt x="540" y="5214"/>
                  </a:lnTo>
                  <a:lnTo>
                    <a:pt x="828" y="6149"/>
                  </a:lnTo>
                  <a:lnTo>
                    <a:pt x="1151" y="7228"/>
                  </a:lnTo>
                  <a:lnTo>
                    <a:pt x="1475" y="8379"/>
                  </a:lnTo>
                  <a:lnTo>
                    <a:pt x="1727" y="9637"/>
                  </a:lnTo>
                  <a:lnTo>
                    <a:pt x="1799" y="10248"/>
                  </a:lnTo>
                  <a:lnTo>
                    <a:pt x="1906" y="10860"/>
                  </a:lnTo>
                  <a:lnTo>
                    <a:pt x="1906" y="11219"/>
                  </a:lnTo>
                  <a:lnTo>
                    <a:pt x="1906" y="11615"/>
                  </a:lnTo>
                  <a:lnTo>
                    <a:pt x="1906" y="11758"/>
                  </a:lnTo>
                  <a:lnTo>
                    <a:pt x="2482" y="11722"/>
                  </a:lnTo>
                  <a:lnTo>
                    <a:pt x="3093" y="11687"/>
                  </a:lnTo>
                  <a:lnTo>
                    <a:pt x="3704" y="11579"/>
                  </a:lnTo>
                  <a:lnTo>
                    <a:pt x="4279" y="11435"/>
                  </a:lnTo>
                  <a:lnTo>
                    <a:pt x="4819" y="11255"/>
                  </a:lnTo>
                  <a:lnTo>
                    <a:pt x="5358" y="11039"/>
                  </a:lnTo>
                  <a:lnTo>
                    <a:pt x="5826" y="10788"/>
                  </a:lnTo>
                  <a:lnTo>
                    <a:pt x="6293" y="10500"/>
                  </a:lnTo>
                  <a:lnTo>
                    <a:pt x="6724" y="10176"/>
                  </a:lnTo>
                  <a:lnTo>
                    <a:pt x="7120" y="9817"/>
                  </a:lnTo>
                  <a:lnTo>
                    <a:pt x="7480" y="9457"/>
                  </a:lnTo>
                  <a:lnTo>
                    <a:pt x="7839" y="9062"/>
                  </a:lnTo>
                  <a:lnTo>
                    <a:pt x="8163" y="8666"/>
                  </a:lnTo>
                  <a:lnTo>
                    <a:pt x="8450" y="8235"/>
                  </a:lnTo>
                  <a:lnTo>
                    <a:pt x="8738" y="7803"/>
                  </a:lnTo>
                  <a:lnTo>
                    <a:pt x="8990" y="7336"/>
                  </a:lnTo>
                  <a:lnTo>
                    <a:pt x="9205" y="6868"/>
                  </a:lnTo>
                  <a:lnTo>
                    <a:pt x="9421" y="6401"/>
                  </a:lnTo>
                  <a:lnTo>
                    <a:pt x="9781" y="5466"/>
                  </a:lnTo>
                  <a:lnTo>
                    <a:pt x="10068" y="4495"/>
                  </a:lnTo>
                  <a:lnTo>
                    <a:pt x="10320" y="3596"/>
                  </a:lnTo>
                  <a:lnTo>
                    <a:pt x="10500" y="2698"/>
                  </a:lnTo>
                  <a:lnTo>
                    <a:pt x="10644" y="1871"/>
                  </a:lnTo>
                  <a:lnTo>
                    <a:pt x="10716" y="1151"/>
                  </a:lnTo>
                  <a:lnTo>
                    <a:pt x="108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1"/>
            <p:cNvSpPr/>
            <p:nvPr/>
          </p:nvSpPr>
          <p:spPr>
            <a:xfrm>
              <a:off x="3574475" y="1083975"/>
              <a:ext cx="488125" cy="712850"/>
            </a:xfrm>
            <a:custGeom>
              <a:avLst/>
              <a:gdLst/>
              <a:ahLst/>
              <a:cxnLst/>
              <a:rect l="l" t="t" r="r" b="b"/>
              <a:pathLst>
                <a:path w="19525" h="28514" extrusionOk="0">
                  <a:moveTo>
                    <a:pt x="9385" y="0"/>
                  </a:moveTo>
                  <a:lnTo>
                    <a:pt x="8810" y="36"/>
                  </a:lnTo>
                  <a:lnTo>
                    <a:pt x="8234" y="72"/>
                  </a:lnTo>
                  <a:lnTo>
                    <a:pt x="7695" y="144"/>
                  </a:lnTo>
                  <a:lnTo>
                    <a:pt x="7120" y="252"/>
                  </a:lnTo>
                  <a:lnTo>
                    <a:pt x="6581" y="360"/>
                  </a:lnTo>
                  <a:lnTo>
                    <a:pt x="6041" y="540"/>
                  </a:lnTo>
                  <a:lnTo>
                    <a:pt x="5502" y="719"/>
                  </a:lnTo>
                  <a:lnTo>
                    <a:pt x="4998" y="971"/>
                  </a:lnTo>
                  <a:lnTo>
                    <a:pt x="4495" y="1223"/>
                  </a:lnTo>
                  <a:lnTo>
                    <a:pt x="4028" y="1510"/>
                  </a:lnTo>
                  <a:lnTo>
                    <a:pt x="3560" y="1870"/>
                  </a:lnTo>
                  <a:lnTo>
                    <a:pt x="3129" y="2230"/>
                  </a:lnTo>
                  <a:lnTo>
                    <a:pt x="2841" y="2517"/>
                  </a:lnTo>
                  <a:lnTo>
                    <a:pt x="2589" y="2877"/>
                  </a:lnTo>
                  <a:lnTo>
                    <a:pt x="2302" y="3308"/>
                  </a:lnTo>
                  <a:lnTo>
                    <a:pt x="2050" y="3776"/>
                  </a:lnTo>
                  <a:lnTo>
                    <a:pt x="1834" y="4351"/>
                  </a:lnTo>
                  <a:lnTo>
                    <a:pt x="1583" y="4962"/>
                  </a:lnTo>
                  <a:lnTo>
                    <a:pt x="1367" y="5609"/>
                  </a:lnTo>
                  <a:lnTo>
                    <a:pt x="1187" y="6329"/>
                  </a:lnTo>
                  <a:lnTo>
                    <a:pt x="971" y="7048"/>
                  </a:lnTo>
                  <a:lnTo>
                    <a:pt x="828" y="7839"/>
                  </a:lnTo>
                  <a:lnTo>
                    <a:pt x="504" y="9493"/>
                  </a:lnTo>
                  <a:lnTo>
                    <a:pt x="288" y="11254"/>
                  </a:lnTo>
                  <a:lnTo>
                    <a:pt x="108" y="13052"/>
                  </a:lnTo>
                  <a:lnTo>
                    <a:pt x="37" y="14886"/>
                  </a:lnTo>
                  <a:lnTo>
                    <a:pt x="1" y="15785"/>
                  </a:lnTo>
                  <a:lnTo>
                    <a:pt x="37" y="16684"/>
                  </a:lnTo>
                  <a:lnTo>
                    <a:pt x="37" y="17583"/>
                  </a:lnTo>
                  <a:lnTo>
                    <a:pt x="108" y="18446"/>
                  </a:lnTo>
                  <a:lnTo>
                    <a:pt x="180" y="19309"/>
                  </a:lnTo>
                  <a:lnTo>
                    <a:pt x="288" y="20136"/>
                  </a:lnTo>
                  <a:lnTo>
                    <a:pt x="432" y="20927"/>
                  </a:lnTo>
                  <a:lnTo>
                    <a:pt x="576" y="21718"/>
                  </a:lnTo>
                  <a:lnTo>
                    <a:pt x="756" y="22437"/>
                  </a:lnTo>
                  <a:lnTo>
                    <a:pt x="971" y="23120"/>
                  </a:lnTo>
                  <a:lnTo>
                    <a:pt x="1223" y="23731"/>
                  </a:lnTo>
                  <a:lnTo>
                    <a:pt x="1475" y="24342"/>
                  </a:lnTo>
                  <a:lnTo>
                    <a:pt x="1762" y="24846"/>
                  </a:lnTo>
                  <a:lnTo>
                    <a:pt x="2086" y="25313"/>
                  </a:lnTo>
                  <a:lnTo>
                    <a:pt x="2446" y="25745"/>
                  </a:lnTo>
                  <a:lnTo>
                    <a:pt x="2841" y="26176"/>
                  </a:lnTo>
                  <a:lnTo>
                    <a:pt x="3237" y="26536"/>
                  </a:lnTo>
                  <a:lnTo>
                    <a:pt x="3632" y="26859"/>
                  </a:lnTo>
                  <a:lnTo>
                    <a:pt x="4064" y="27147"/>
                  </a:lnTo>
                  <a:lnTo>
                    <a:pt x="4495" y="27435"/>
                  </a:lnTo>
                  <a:lnTo>
                    <a:pt x="4927" y="27650"/>
                  </a:lnTo>
                  <a:lnTo>
                    <a:pt x="5394" y="27866"/>
                  </a:lnTo>
                  <a:lnTo>
                    <a:pt x="5861" y="28046"/>
                  </a:lnTo>
                  <a:lnTo>
                    <a:pt x="6329" y="28190"/>
                  </a:lnTo>
                  <a:lnTo>
                    <a:pt x="6832" y="28298"/>
                  </a:lnTo>
                  <a:lnTo>
                    <a:pt x="7336" y="28405"/>
                  </a:lnTo>
                  <a:lnTo>
                    <a:pt x="7803" y="28477"/>
                  </a:lnTo>
                  <a:lnTo>
                    <a:pt x="8306" y="28477"/>
                  </a:lnTo>
                  <a:lnTo>
                    <a:pt x="8810" y="28513"/>
                  </a:lnTo>
                  <a:lnTo>
                    <a:pt x="9313" y="28477"/>
                  </a:lnTo>
                  <a:lnTo>
                    <a:pt x="9817" y="28441"/>
                  </a:lnTo>
                  <a:lnTo>
                    <a:pt x="10320" y="28333"/>
                  </a:lnTo>
                  <a:lnTo>
                    <a:pt x="10823" y="28262"/>
                  </a:lnTo>
                  <a:lnTo>
                    <a:pt x="11327" y="28118"/>
                  </a:lnTo>
                  <a:lnTo>
                    <a:pt x="11830" y="27974"/>
                  </a:lnTo>
                  <a:lnTo>
                    <a:pt x="12297" y="27794"/>
                  </a:lnTo>
                  <a:lnTo>
                    <a:pt x="12801" y="27614"/>
                  </a:lnTo>
                  <a:lnTo>
                    <a:pt x="13268" y="27399"/>
                  </a:lnTo>
                  <a:lnTo>
                    <a:pt x="13736" y="27147"/>
                  </a:lnTo>
                  <a:lnTo>
                    <a:pt x="14203" y="26859"/>
                  </a:lnTo>
                  <a:lnTo>
                    <a:pt x="14635" y="26572"/>
                  </a:lnTo>
                  <a:lnTo>
                    <a:pt x="15066" y="26284"/>
                  </a:lnTo>
                  <a:lnTo>
                    <a:pt x="15498" y="25960"/>
                  </a:lnTo>
                  <a:lnTo>
                    <a:pt x="15893" y="25601"/>
                  </a:lnTo>
                  <a:lnTo>
                    <a:pt x="16289" y="25241"/>
                  </a:lnTo>
                  <a:lnTo>
                    <a:pt x="16648" y="24846"/>
                  </a:lnTo>
                  <a:lnTo>
                    <a:pt x="16900" y="24522"/>
                  </a:lnTo>
                  <a:lnTo>
                    <a:pt x="17151" y="24199"/>
                  </a:lnTo>
                  <a:lnTo>
                    <a:pt x="17367" y="23767"/>
                  </a:lnTo>
                  <a:lnTo>
                    <a:pt x="17583" y="23336"/>
                  </a:lnTo>
                  <a:lnTo>
                    <a:pt x="17799" y="22868"/>
                  </a:lnTo>
                  <a:lnTo>
                    <a:pt x="17978" y="22329"/>
                  </a:lnTo>
                  <a:lnTo>
                    <a:pt x="18338" y="21178"/>
                  </a:lnTo>
                  <a:lnTo>
                    <a:pt x="18662" y="19920"/>
                  </a:lnTo>
                  <a:lnTo>
                    <a:pt x="18913" y="18589"/>
                  </a:lnTo>
                  <a:lnTo>
                    <a:pt x="19129" y="17151"/>
                  </a:lnTo>
                  <a:lnTo>
                    <a:pt x="19309" y="15713"/>
                  </a:lnTo>
                  <a:lnTo>
                    <a:pt x="19417" y="14239"/>
                  </a:lnTo>
                  <a:lnTo>
                    <a:pt x="19489" y="12801"/>
                  </a:lnTo>
                  <a:lnTo>
                    <a:pt x="19525" y="11398"/>
                  </a:lnTo>
                  <a:lnTo>
                    <a:pt x="19489" y="10032"/>
                  </a:lnTo>
                  <a:lnTo>
                    <a:pt x="19381" y="8774"/>
                  </a:lnTo>
                  <a:lnTo>
                    <a:pt x="19237" y="7623"/>
                  </a:lnTo>
                  <a:lnTo>
                    <a:pt x="19129" y="7120"/>
                  </a:lnTo>
                  <a:lnTo>
                    <a:pt x="19021" y="6616"/>
                  </a:lnTo>
                  <a:lnTo>
                    <a:pt x="18877" y="6185"/>
                  </a:lnTo>
                  <a:lnTo>
                    <a:pt x="18734" y="5789"/>
                  </a:lnTo>
                  <a:lnTo>
                    <a:pt x="18482" y="5250"/>
                  </a:lnTo>
                  <a:lnTo>
                    <a:pt x="18194" y="4747"/>
                  </a:lnTo>
                  <a:lnTo>
                    <a:pt x="17871" y="4243"/>
                  </a:lnTo>
                  <a:lnTo>
                    <a:pt x="17547" y="3776"/>
                  </a:lnTo>
                  <a:lnTo>
                    <a:pt x="17151" y="3344"/>
                  </a:lnTo>
                  <a:lnTo>
                    <a:pt x="16756" y="2913"/>
                  </a:lnTo>
                  <a:lnTo>
                    <a:pt x="16325" y="2517"/>
                  </a:lnTo>
                  <a:lnTo>
                    <a:pt x="15893" y="2158"/>
                  </a:lnTo>
                  <a:lnTo>
                    <a:pt x="15426" y="1834"/>
                  </a:lnTo>
                  <a:lnTo>
                    <a:pt x="14922" y="1510"/>
                  </a:lnTo>
                  <a:lnTo>
                    <a:pt x="14419" y="1259"/>
                  </a:lnTo>
                  <a:lnTo>
                    <a:pt x="13915" y="1007"/>
                  </a:lnTo>
                  <a:lnTo>
                    <a:pt x="13376" y="755"/>
                  </a:lnTo>
                  <a:lnTo>
                    <a:pt x="12837" y="576"/>
                  </a:lnTo>
                  <a:lnTo>
                    <a:pt x="12262" y="396"/>
                  </a:lnTo>
                  <a:lnTo>
                    <a:pt x="11686" y="288"/>
                  </a:lnTo>
                  <a:lnTo>
                    <a:pt x="11111" y="144"/>
                  </a:lnTo>
                  <a:lnTo>
                    <a:pt x="10536" y="72"/>
                  </a:lnTo>
                  <a:lnTo>
                    <a:pt x="9960" y="36"/>
                  </a:lnTo>
                  <a:lnTo>
                    <a:pt x="938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1"/>
            <p:cNvSpPr/>
            <p:nvPr/>
          </p:nvSpPr>
          <p:spPr>
            <a:xfrm>
              <a:off x="3772225" y="1438125"/>
              <a:ext cx="20700" cy="54875"/>
            </a:xfrm>
            <a:custGeom>
              <a:avLst/>
              <a:gdLst/>
              <a:ahLst/>
              <a:cxnLst/>
              <a:rect l="l" t="t" r="r" b="b"/>
              <a:pathLst>
                <a:path w="828" h="2195" extrusionOk="0">
                  <a:moveTo>
                    <a:pt x="109" y="1"/>
                  </a:moveTo>
                  <a:lnTo>
                    <a:pt x="37" y="289"/>
                  </a:lnTo>
                  <a:lnTo>
                    <a:pt x="1" y="612"/>
                  </a:lnTo>
                  <a:lnTo>
                    <a:pt x="1" y="972"/>
                  </a:lnTo>
                  <a:lnTo>
                    <a:pt x="73" y="1295"/>
                  </a:lnTo>
                  <a:lnTo>
                    <a:pt x="145" y="1619"/>
                  </a:lnTo>
                  <a:lnTo>
                    <a:pt x="324" y="1871"/>
                  </a:lnTo>
                  <a:lnTo>
                    <a:pt x="396" y="1978"/>
                  </a:lnTo>
                  <a:lnTo>
                    <a:pt x="540" y="2086"/>
                  </a:lnTo>
                  <a:lnTo>
                    <a:pt x="684" y="2158"/>
                  </a:lnTo>
                  <a:lnTo>
                    <a:pt x="828" y="2194"/>
                  </a:lnTo>
                  <a:lnTo>
                    <a:pt x="828" y="2158"/>
                  </a:lnTo>
                  <a:lnTo>
                    <a:pt x="612" y="2014"/>
                  </a:lnTo>
                  <a:lnTo>
                    <a:pt x="432" y="1799"/>
                  </a:lnTo>
                  <a:lnTo>
                    <a:pt x="289" y="1583"/>
                  </a:lnTo>
                  <a:lnTo>
                    <a:pt x="217" y="1295"/>
                  </a:lnTo>
                  <a:lnTo>
                    <a:pt x="145" y="1008"/>
                  </a:lnTo>
                  <a:lnTo>
                    <a:pt x="145" y="684"/>
                  </a:lnTo>
                  <a:lnTo>
                    <a:pt x="181" y="73"/>
                  </a:lnTo>
                  <a:lnTo>
                    <a:pt x="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1"/>
            <p:cNvSpPr/>
            <p:nvPr/>
          </p:nvSpPr>
          <p:spPr>
            <a:xfrm>
              <a:off x="3773125" y="1418350"/>
              <a:ext cx="45875" cy="65650"/>
            </a:xfrm>
            <a:custGeom>
              <a:avLst/>
              <a:gdLst/>
              <a:ahLst/>
              <a:cxnLst/>
              <a:rect l="l" t="t" r="r" b="b"/>
              <a:pathLst>
                <a:path w="1835" h="2626" extrusionOk="0">
                  <a:moveTo>
                    <a:pt x="684" y="1"/>
                  </a:moveTo>
                  <a:lnTo>
                    <a:pt x="504" y="109"/>
                  </a:lnTo>
                  <a:lnTo>
                    <a:pt x="360" y="217"/>
                  </a:lnTo>
                  <a:lnTo>
                    <a:pt x="253" y="396"/>
                  </a:lnTo>
                  <a:lnTo>
                    <a:pt x="145" y="612"/>
                  </a:lnTo>
                  <a:lnTo>
                    <a:pt x="73" y="828"/>
                  </a:lnTo>
                  <a:lnTo>
                    <a:pt x="37" y="1044"/>
                  </a:lnTo>
                  <a:lnTo>
                    <a:pt x="1" y="1295"/>
                  </a:lnTo>
                  <a:lnTo>
                    <a:pt x="37" y="1547"/>
                  </a:lnTo>
                  <a:lnTo>
                    <a:pt x="73" y="1799"/>
                  </a:lnTo>
                  <a:lnTo>
                    <a:pt x="109" y="2014"/>
                  </a:lnTo>
                  <a:lnTo>
                    <a:pt x="217" y="2230"/>
                  </a:lnTo>
                  <a:lnTo>
                    <a:pt x="324" y="2374"/>
                  </a:lnTo>
                  <a:lnTo>
                    <a:pt x="504" y="2518"/>
                  </a:lnTo>
                  <a:lnTo>
                    <a:pt x="684" y="2590"/>
                  </a:lnTo>
                  <a:lnTo>
                    <a:pt x="900" y="2626"/>
                  </a:lnTo>
                  <a:lnTo>
                    <a:pt x="1115" y="2590"/>
                  </a:lnTo>
                  <a:lnTo>
                    <a:pt x="1295" y="2518"/>
                  </a:lnTo>
                  <a:lnTo>
                    <a:pt x="1439" y="2374"/>
                  </a:lnTo>
                  <a:lnTo>
                    <a:pt x="1583" y="2230"/>
                  </a:lnTo>
                  <a:lnTo>
                    <a:pt x="1691" y="2014"/>
                  </a:lnTo>
                  <a:lnTo>
                    <a:pt x="1763" y="1799"/>
                  </a:lnTo>
                  <a:lnTo>
                    <a:pt x="1799" y="1547"/>
                  </a:lnTo>
                  <a:lnTo>
                    <a:pt x="1835" y="1295"/>
                  </a:lnTo>
                  <a:lnTo>
                    <a:pt x="1835" y="1080"/>
                  </a:lnTo>
                  <a:lnTo>
                    <a:pt x="1799" y="828"/>
                  </a:lnTo>
                  <a:lnTo>
                    <a:pt x="1727" y="612"/>
                  </a:lnTo>
                  <a:lnTo>
                    <a:pt x="1619" y="396"/>
                  </a:lnTo>
                  <a:lnTo>
                    <a:pt x="1475" y="217"/>
                  </a:lnTo>
                  <a:lnTo>
                    <a:pt x="1295" y="109"/>
                  </a:lnTo>
                  <a:lnTo>
                    <a:pt x="11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1"/>
            <p:cNvSpPr/>
            <p:nvPr/>
          </p:nvSpPr>
          <p:spPr>
            <a:xfrm>
              <a:off x="3636500" y="1433650"/>
              <a:ext cx="25200" cy="53050"/>
            </a:xfrm>
            <a:custGeom>
              <a:avLst/>
              <a:gdLst/>
              <a:ahLst/>
              <a:cxnLst/>
              <a:rect l="l" t="t" r="r" b="b"/>
              <a:pathLst>
                <a:path w="1008" h="2122" extrusionOk="0">
                  <a:moveTo>
                    <a:pt x="935" y="0"/>
                  </a:moveTo>
                  <a:lnTo>
                    <a:pt x="899" y="72"/>
                  </a:lnTo>
                  <a:lnTo>
                    <a:pt x="899" y="396"/>
                  </a:lnTo>
                  <a:lnTo>
                    <a:pt x="863" y="683"/>
                  </a:lnTo>
                  <a:lnTo>
                    <a:pt x="828" y="1007"/>
                  </a:lnTo>
                  <a:lnTo>
                    <a:pt x="720" y="1295"/>
                  </a:lnTo>
                  <a:lnTo>
                    <a:pt x="612" y="1546"/>
                  </a:lnTo>
                  <a:lnTo>
                    <a:pt x="468" y="1762"/>
                  </a:lnTo>
                  <a:lnTo>
                    <a:pt x="252" y="1942"/>
                  </a:lnTo>
                  <a:lnTo>
                    <a:pt x="1" y="2050"/>
                  </a:lnTo>
                  <a:lnTo>
                    <a:pt x="1" y="2122"/>
                  </a:lnTo>
                  <a:lnTo>
                    <a:pt x="144" y="2086"/>
                  </a:lnTo>
                  <a:lnTo>
                    <a:pt x="288" y="2014"/>
                  </a:lnTo>
                  <a:lnTo>
                    <a:pt x="432" y="1942"/>
                  </a:lnTo>
                  <a:lnTo>
                    <a:pt x="540" y="1870"/>
                  </a:lnTo>
                  <a:lnTo>
                    <a:pt x="756" y="1618"/>
                  </a:lnTo>
                  <a:lnTo>
                    <a:pt x="863" y="1330"/>
                  </a:lnTo>
                  <a:lnTo>
                    <a:pt x="971" y="971"/>
                  </a:lnTo>
                  <a:lnTo>
                    <a:pt x="1007" y="647"/>
                  </a:lnTo>
                  <a:lnTo>
                    <a:pt x="1007" y="324"/>
                  </a:lnTo>
                  <a:lnTo>
                    <a:pt x="9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1"/>
            <p:cNvSpPr/>
            <p:nvPr/>
          </p:nvSpPr>
          <p:spPr>
            <a:xfrm>
              <a:off x="3615825" y="1411175"/>
              <a:ext cx="45875" cy="65625"/>
            </a:xfrm>
            <a:custGeom>
              <a:avLst/>
              <a:gdLst/>
              <a:ahLst/>
              <a:cxnLst/>
              <a:rect l="l" t="t" r="r" b="b"/>
              <a:pathLst>
                <a:path w="1835" h="2625" extrusionOk="0">
                  <a:moveTo>
                    <a:pt x="864" y="0"/>
                  </a:moveTo>
                  <a:lnTo>
                    <a:pt x="648" y="72"/>
                  </a:lnTo>
                  <a:lnTo>
                    <a:pt x="468" y="180"/>
                  </a:lnTo>
                  <a:lnTo>
                    <a:pt x="324" y="324"/>
                  </a:lnTo>
                  <a:lnTo>
                    <a:pt x="216" y="504"/>
                  </a:lnTo>
                  <a:lnTo>
                    <a:pt x="108" y="719"/>
                  </a:lnTo>
                  <a:lnTo>
                    <a:pt x="37" y="971"/>
                  </a:lnTo>
                  <a:lnTo>
                    <a:pt x="1" y="1187"/>
                  </a:lnTo>
                  <a:lnTo>
                    <a:pt x="1" y="1438"/>
                  </a:lnTo>
                  <a:lnTo>
                    <a:pt x="1" y="1690"/>
                  </a:lnTo>
                  <a:lnTo>
                    <a:pt x="72" y="1906"/>
                  </a:lnTo>
                  <a:lnTo>
                    <a:pt x="144" y="2122"/>
                  </a:lnTo>
                  <a:lnTo>
                    <a:pt x="252" y="2301"/>
                  </a:lnTo>
                  <a:lnTo>
                    <a:pt x="396" y="2481"/>
                  </a:lnTo>
                  <a:lnTo>
                    <a:pt x="576" y="2589"/>
                  </a:lnTo>
                  <a:lnTo>
                    <a:pt x="792" y="2625"/>
                  </a:lnTo>
                  <a:lnTo>
                    <a:pt x="1007" y="2625"/>
                  </a:lnTo>
                  <a:lnTo>
                    <a:pt x="1187" y="2589"/>
                  </a:lnTo>
                  <a:lnTo>
                    <a:pt x="1367" y="2481"/>
                  </a:lnTo>
                  <a:lnTo>
                    <a:pt x="1511" y="2301"/>
                  </a:lnTo>
                  <a:lnTo>
                    <a:pt x="1619" y="2122"/>
                  </a:lnTo>
                  <a:lnTo>
                    <a:pt x="1726" y="1906"/>
                  </a:lnTo>
                  <a:lnTo>
                    <a:pt x="1762" y="1690"/>
                  </a:lnTo>
                  <a:lnTo>
                    <a:pt x="1798" y="1438"/>
                  </a:lnTo>
                  <a:lnTo>
                    <a:pt x="1834" y="1187"/>
                  </a:lnTo>
                  <a:lnTo>
                    <a:pt x="1798" y="935"/>
                  </a:lnTo>
                  <a:lnTo>
                    <a:pt x="1762" y="719"/>
                  </a:lnTo>
                  <a:lnTo>
                    <a:pt x="1690" y="504"/>
                  </a:lnTo>
                  <a:lnTo>
                    <a:pt x="1583" y="324"/>
                  </a:lnTo>
                  <a:lnTo>
                    <a:pt x="1439" y="180"/>
                  </a:lnTo>
                  <a:lnTo>
                    <a:pt x="1295" y="72"/>
                  </a:lnTo>
                  <a:lnTo>
                    <a:pt x="1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1"/>
            <p:cNvSpPr/>
            <p:nvPr/>
          </p:nvSpPr>
          <p:spPr>
            <a:xfrm>
              <a:off x="3772225" y="1341050"/>
              <a:ext cx="69250" cy="48575"/>
            </a:xfrm>
            <a:custGeom>
              <a:avLst/>
              <a:gdLst/>
              <a:ahLst/>
              <a:cxnLst/>
              <a:rect l="l" t="t" r="r" b="b"/>
              <a:pathLst>
                <a:path w="2770" h="1943" extrusionOk="0">
                  <a:moveTo>
                    <a:pt x="864" y="1"/>
                  </a:moveTo>
                  <a:lnTo>
                    <a:pt x="684" y="37"/>
                  </a:lnTo>
                  <a:lnTo>
                    <a:pt x="504" y="73"/>
                  </a:lnTo>
                  <a:lnTo>
                    <a:pt x="324" y="145"/>
                  </a:lnTo>
                  <a:lnTo>
                    <a:pt x="181" y="216"/>
                  </a:lnTo>
                  <a:lnTo>
                    <a:pt x="73" y="396"/>
                  </a:lnTo>
                  <a:lnTo>
                    <a:pt x="1" y="540"/>
                  </a:lnTo>
                  <a:lnTo>
                    <a:pt x="1" y="720"/>
                  </a:lnTo>
                  <a:lnTo>
                    <a:pt x="73" y="900"/>
                  </a:lnTo>
                  <a:lnTo>
                    <a:pt x="253" y="1115"/>
                  </a:lnTo>
                  <a:lnTo>
                    <a:pt x="468" y="1295"/>
                  </a:lnTo>
                  <a:lnTo>
                    <a:pt x="720" y="1403"/>
                  </a:lnTo>
                  <a:lnTo>
                    <a:pt x="1008" y="1511"/>
                  </a:lnTo>
                  <a:lnTo>
                    <a:pt x="1511" y="1727"/>
                  </a:lnTo>
                  <a:lnTo>
                    <a:pt x="2014" y="1906"/>
                  </a:lnTo>
                  <a:lnTo>
                    <a:pt x="2230" y="1942"/>
                  </a:lnTo>
                  <a:lnTo>
                    <a:pt x="2446" y="1870"/>
                  </a:lnTo>
                  <a:lnTo>
                    <a:pt x="2554" y="1798"/>
                  </a:lnTo>
                  <a:lnTo>
                    <a:pt x="2626" y="1727"/>
                  </a:lnTo>
                  <a:lnTo>
                    <a:pt x="2698" y="1655"/>
                  </a:lnTo>
                  <a:lnTo>
                    <a:pt x="2734" y="1547"/>
                  </a:lnTo>
                  <a:lnTo>
                    <a:pt x="2769" y="1439"/>
                  </a:lnTo>
                  <a:lnTo>
                    <a:pt x="2769" y="1295"/>
                  </a:lnTo>
                  <a:lnTo>
                    <a:pt x="2769" y="1187"/>
                  </a:lnTo>
                  <a:lnTo>
                    <a:pt x="2734" y="1079"/>
                  </a:lnTo>
                  <a:lnTo>
                    <a:pt x="2518" y="756"/>
                  </a:lnTo>
                  <a:lnTo>
                    <a:pt x="2230" y="504"/>
                  </a:lnTo>
                  <a:lnTo>
                    <a:pt x="1942" y="288"/>
                  </a:lnTo>
                  <a:lnTo>
                    <a:pt x="1583" y="145"/>
                  </a:lnTo>
                  <a:lnTo>
                    <a:pt x="1403" y="73"/>
                  </a:lnTo>
                  <a:lnTo>
                    <a:pt x="1223" y="37"/>
                  </a:lnTo>
                  <a:lnTo>
                    <a:pt x="1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1"/>
            <p:cNvSpPr/>
            <p:nvPr/>
          </p:nvSpPr>
          <p:spPr>
            <a:xfrm>
              <a:off x="3602350" y="1333875"/>
              <a:ext cx="71925" cy="43150"/>
            </a:xfrm>
            <a:custGeom>
              <a:avLst/>
              <a:gdLst/>
              <a:ahLst/>
              <a:cxnLst/>
              <a:rect l="l" t="t" r="r" b="b"/>
              <a:pathLst>
                <a:path w="2877" h="1726" extrusionOk="0">
                  <a:moveTo>
                    <a:pt x="1762" y="0"/>
                  </a:moveTo>
                  <a:lnTo>
                    <a:pt x="1582" y="36"/>
                  </a:lnTo>
                  <a:lnTo>
                    <a:pt x="1403" y="72"/>
                  </a:lnTo>
                  <a:lnTo>
                    <a:pt x="1043" y="144"/>
                  </a:lnTo>
                  <a:lnTo>
                    <a:pt x="683" y="324"/>
                  </a:lnTo>
                  <a:lnTo>
                    <a:pt x="396" y="539"/>
                  </a:lnTo>
                  <a:lnTo>
                    <a:pt x="144" y="791"/>
                  </a:lnTo>
                  <a:lnTo>
                    <a:pt x="72" y="899"/>
                  </a:lnTo>
                  <a:lnTo>
                    <a:pt x="36" y="1007"/>
                  </a:lnTo>
                  <a:lnTo>
                    <a:pt x="0" y="1115"/>
                  </a:lnTo>
                  <a:lnTo>
                    <a:pt x="36" y="1223"/>
                  </a:lnTo>
                  <a:lnTo>
                    <a:pt x="72" y="1366"/>
                  </a:lnTo>
                  <a:lnTo>
                    <a:pt x="108" y="1438"/>
                  </a:lnTo>
                  <a:lnTo>
                    <a:pt x="180" y="1546"/>
                  </a:lnTo>
                  <a:lnTo>
                    <a:pt x="252" y="1618"/>
                  </a:lnTo>
                  <a:lnTo>
                    <a:pt x="468" y="1726"/>
                  </a:lnTo>
                  <a:lnTo>
                    <a:pt x="683" y="1726"/>
                  </a:lnTo>
                  <a:lnTo>
                    <a:pt x="1223" y="1618"/>
                  </a:lnTo>
                  <a:lnTo>
                    <a:pt x="1726" y="1510"/>
                  </a:lnTo>
                  <a:lnTo>
                    <a:pt x="2014" y="1474"/>
                  </a:lnTo>
                  <a:lnTo>
                    <a:pt x="2301" y="1366"/>
                  </a:lnTo>
                  <a:lnTo>
                    <a:pt x="2553" y="1223"/>
                  </a:lnTo>
                  <a:lnTo>
                    <a:pt x="2769" y="1079"/>
                  </a:lnTo>
                  <a:lnTo>
                    <a:pt x="2877" y="899"/>
                  </a:lnTo>
                  <a:lnTo>
                    <a:pt x="2877" y="719"/>
                  </a:lnTo>
                  <a:lnTo>
                    <a:pt x="2877" y="539"/>
                  </a:lnTo>
                  <a:lnTo>
                    <a:pt x="2769" y="396"/>
                  </a:lnTo>
                  <a:lnTo>
                    <a:pt x="2625" y="252"/>
                  </a:lnTo>
                  <a:lnTo>
                    <a:pt x="2481" y="180"/>
                  </a:lnTo>
                  <a:lnTo>
                    <a:pt x="2301" y="108"/>
                  </a:lnTo>
                  <a:lnTo>
                    <a:pt x="2122" y="36"/>
                  </a:lnTo>
                  <a:lnTo>
                    <a:pt x="19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1"/>
            <p:cNvSpPr/>
            <p:nvPr/>
          </p:nvSpPr>
          <p:spPr>
            <a:xfrm>
              <a:off x="3761450" y="1629600"/>
              <a:ext cx="42275" cy="18000"/>
            </a:xfrm>
            <a:custGeom>
              <a:avLst/>
              <a:gdLst/>
              <a:ahLst/>
              <a:cxnLst/>
              <a:rect l="l" t="t" r="r" b="b"/>
              <a:pathLst>
                <a:path w="1691" h="720" extrusionOk="0">
                  <a:moveTo>
                    <a:pt x="1582" y="0"/>
                  </a:moveTo>
                  <a:lnTo>
                    <a:pt x="1295" y="288"/>
                  </a:lnTo>
                  <a:lnTo>
                    <a:pt x="1115" y="396"/>
                  </a:lnTo>
                  <a:lnTo>
                    <a:pt x="1007" y="432"/>
                  </a:lnTo>
                  <a:lnTo>
                    <a:pt x="648" y="432"/>
                  </a:lnTo>
                  <a:lnTo>
                    <a:pt x="432" y="360"/>
                  </a:lnTo>
                  <a:lnTo>
                    <a:pt x="216" y="288"/>
                  </a:lnTo>
                  <a:lnTo>
                    <a:pt x="36" y="216"/>
                  </a:lnTo>
                  <a:lnTo>
                    <a:pt x="0" y="216"/>
                  </a:lnTo>
                  <a:lnTo>
                    <a:pt x="0" y="252"/>
                  </a:lnTo>
                  <a:lnTo>
                    <a:pt x="180" y="468"/>
                  </a:lnTo>
                  <a:lnTo>
                    <a:pt x="432" y="612"/>
                  </a:lnTo>
                  <a:lnTo>
                    <a:pt x="720" y="720"/>
                  </a:lnTo>
                  <a:lnTo>
                    <a:pt x="1007" y="720"/>
                  </a:lnTo>
                  <a:lnTo>
                    <a:pt x="1259" y="648"/>
                  </a:lnTo>
                  <a:lnTo>
                    <a:pt x="1439" y="504"/>
                  </a:lnTo>
                  <a:lnTo>
                    <a:pt x="1582" y="288"/>
                  </a:lnTo>
                  <a:lnTo>
                    <a:pt x="1690" y="36"/>
                  </a:lnTo>
                  <a:lnTo>
                    <a:pt x="1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1"/>
            <p:cNvSpPr/>
            <p:nvPr/>
          </p:nvSpPr>
          <p:spPr>
            <a:xfrm>
              <a:off x="3664375" y="1341950"/>
              <a:ext cx="118675" cy="255325"/>
            </a:xfrm>
            <a:custGeom>
              <a:avLst/>
              <a:gdLst/>
              <a:ahLst/>
              <a:cxnLst/>
              <a:rect l="l" t="t" r="r" b="b"/>
              <a:pathLst>
                <a:path w="4747" h="10213" extrusionOk="0">
                  <a:moveTo>
                    <a:pt x="1546" y="1"/>
                  </a:moveTo>
                  <a:lnTo>
                    <a:pt x="1474" y="37"/>
                  </a:lnTo>
                  <a:lnTo>
                    <a:pt x="1438" y="73"/>
                  </a:lnTo>
                  <a:lnTo>
                    <a:pt x="1151" y="1079"/>
                  </a:lnTo>
                  <a:lnTo>
                    <a:pt x="899" y="2086"/>
                  </a:lnTo>
                  <a:lnTo>
                    <a:pt x="683" y="3165"/>
                  </a:lnTo>
                  <a:lnTo>
                    <a:pt x="504" y="4207"/>
                  </a:lnTo>
                  <a:lnTo>
                    <a:pt x="360" y="5286"/>
                  </a:lnTo>
                  <a:lnTo>
                    <a:pt x="252" y="6329"/>
                  </a:lnTo>
                  <a:lnTo>
                    <a:pt x="0" y="8414"/>
                  </a:lnTo>
                  <a:lnTo>
                    <a:pt x="36" y="8486"/>
                  </a:lnTo>
                  <a:lnTo>
                    <a:pt x="72" y="8522"/>
                  </a:lnTo>
                  <a:lnTo>
                    <a:pt x="180" y="8558"/>
                  </a:lnTo>
                  <a:lnTo>
                    <a:pt x="396" y="8522"/>
                  </a:lnTo>
                  <a:lnTo>
                    <a:pt x="611" y="8450"/>
                  </a:lnTo>
                  <a:lnTo>
                    <a:pt x="1079" y="8306"/>
                  </a:lnTo>
                  <a:lnTo>
                    <a:pt x="1402" y="8163"/>
                  </a:lnTo>
                  <a:lnTo>
                    <a:pt x="1402" y="8163"/>
                  </a:lnTo>
                  <a:lnTo>
                    <a:pt x="1367" y="8738"/>
                  </a:lnTo>
                  <a:lnTo>
                    <a:pt x="1331" y="9241"/>
                  </a:lnTo>
                  <a:lnTo>
                    <a:pt x="1295" y="9745"/>
                  </a:lnTo>
                  <a:lnTo>
                    <a:pt x="1295" y="9817"/>
                  </a:lnTo>
                  <a:lnTo>
                    <a:pt x="1295" y="9924"/>
                  </a:lnTo>
                  <a:lnTo>
                    <a:pt x="1331" y="9996"/>
                  </a:lnTo>
                  <a:lnTo>
                    <a:pt x="1367" y="10032"/>
                  </a:lnTo>
                  <a:lnTo>
                    <a:pt x="1402" y="10068"/>
                  </a:lnTo>
                  <a:lnTo>
                    <a:pt x="1474" y="10104"/>
                  </a:lnTo>
                  <a:lnTo>
                    <a:pt x="1654" y="10140"/>
                  </a:lnTo>
                  <a:lnTo>
                    <a:pt x="1834" y="10176"/>
                  </a:lnTo>
                  <a:lnTo>
                    <a:pt x="2337" y="10212"/>
                  </a:lnTo>
                  <a:lnTo>
                    <a:pt x="2805" y="10176"/>
                  </a:lnTo>
                  <a:lnTo>
                    <a:pt x="3092" y="10104"/>
                  </a:lnTo>
                  <a:lnTo>
                    <a:pt x="3380" y="10032"/>
                  </a:lnTo>
                  <a:lnTo>
                    <a:pt x="3632" y="9924"/>
                  </a:lnTo>
                  <a:lnTo>
                    <a:pt x="3883" y="9781"/>
                  </a:lnTo>
                  <a:lnTo>
                    <a:pt x="4135" y="9637"/>
                  </a:lnTo>
                  <a:lnTo>
                    <a:pt x="4351" y="9457"/>
                  </a:lnTo>
                  <a:lnTo>
                    <a:pt x="4531" y="9241"/>
                  </a:lnTo>
                  <a:lnTo>
                    <a:pt x="4710" y="9026"/>
                  </a:lnTo>
                  <a:lnTo>
                    <a:pt x="4746" y="8954"/>
                  </a:lnTo>
                  <a:lnTo>
                    <a:pt x="4746" y="8918"/>
                  </a:lnTo>
                  <a:lnTo>
                    <a:pt x="4710" y="8918"/>
                  </a:lnTo>
                  <a:lnTo>
                    <a:pt x="4638" y="8954"/>
                  </a:lnTo>
                  <a:lnTo>
                    <a:pt x="4279" y="9169"/>
                  </a:lnTo>
                  <a:lnTo>
                    <a:pt x="3919" y="9385"/>
                  </a:lnTo>
                  <a:lnTo>
                    <a:pt x="3560" y="9529"/>
                  </a:lnTo>
                  <a:lnTo>
                    <a:pt x="3200" y="9637"/>
                  </a:lnTo>
                  <a:lnTo>
                    <a:pt x="2841" y="9709"/>
                  </a:lnTo>
                  <a:lnTo>
                    <a:pt x="2481" y="9781"/>
                  </a:lnTo>
                  <a:lnTo>
                    <a:pt x="2122" y="9745"/>
                  </a:lnTo>
                  <a:lnTo>
                    <a:pt x="1726" y="9709"/>
                  </a:lnTo>
                  <a:lnTo>
                    <a:pt x="1726" y="9673"/>
                  </a:lnTo>
                  <a:lnTo>
                    <a:pt x="1762" y="9241"/>
                  </a:lnTo>
                  <a:lnTo>
                    <a:pt x="1870" y="8522"/>
                  </a:lnTo>
                  <a:lnTo>
                    <a:pt x="1942" y="7875"/>
                  </a:lnTo>
                  <a:lnTo>
                    <a:pt x="1978" y="7659"/>
                  </a:lnTo>
                  <a:lnTo>
                    <a:pt x="1942" y="7551"/>
                  </a:lnTo>
                  <a:lnTo>
                    <a:pt x="1618" y="7623"/>
                  </a:lnTo>
                  <a:lnTo>
                    <a:pt x="1259" y="7695"/>
                  </a:lnTo>
                  <a:lnTo>
                    <a:pt x="935" y="7767"/>
                  </a:lnTo>
                  <a:lnTo>
                    <a:pt x="611" y="7911"/>
                  </a:lnTo>
                  <a:lnTo>
                    <a:pt x="719" y="6904"/>
                  </a:lnTo>
                  <a:lnTo>
                    <a:pt x="827" y="5933"/>
                  </a:lnTo>
                  <a:lnTo>
                    <a:pt x="1115" y="3992"/>
                  </a:lnTo>
                  <a:lnTo>
                    <a:pt x="1402" y="2014"/>
                  </a:lnTo>
                  <a:lnTo>
                    <a:pt x="1510" y="1043"/>
                  </a:lnTo>
                  <a:lnTo>
                    <a:pt x="1618" y="73"/>
                  </a:lnTo>
                  <a:lnTo>
                    <a:pt x="1582" y="37"/>
                  </a:lnTo>
                  <a:lnTo>
                    <a:pt x="15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1"/>
            <p:cNvSpPr/>
            <p:nvPr/>
          </p:nvSpPr>
          <p:spPr>
            <a:xfrm>
              <a:off x="3721000" y="1564875"/>
              <a:ext cx="71025" cy="53075"/>
            </a:xfrm>
            <a:custGeom>
              <a:avLst/>
              <a:gdLst/>
              <a:ahLst/>
              <a:cxnLst/>
              <a:rect l="l" t="t" r="r" b="b"/>
              <a:pathLst>
                <a:path w="2841" h="2123" extrusionOk="0">
                  <a:moveTo>
                    <a:pt x="2445" y="1"/>
                  </a:moveTo>
                  <a:lnTo>
                    <a:pt x="2158" y="216"/>
                  </a:lnTo>
                  <a:lnTo>
                    <a:pt x="1906" y="432"/>
                  </a:lnTo>
                  <a:lnTo>
                    <a:pt x="1618" y="576"/>
                  </a:lnTo>
                  <a:lnTo>
                    <a:pt x="1331" y="756"/>
                  </a:lnTo>
                  <a:lnTo>
                    <a:pt x="1007" y="864"/>
                  </a:lnTo>
                  <a:lnTo>
                    <a:pt x="684" y="971"/>
                  </a:lnTo>
                  <a:lnTo>
                    <a:pt x="360" y="1043"/>
                  </a:lnTo>
                  <a:lnTo>
                    <a:pt x="0" y="1115"/>
                  </a:lnTo>
                  <a:lnTo>
                    <a:pt x="288" y="1403"/>
                  </a:lnTo>
                  <a:lnTo>
                    <a:pt x="648" y="1655"/>
                  </a:lnTo>
                  <a:lnTo>
                    <a:pt x="971" y="1870"/>
                  </a:lnTo>
                  <a:lnTo>
                    <a:pt x="1367" y="2050"/>
                  </a:lnTo>
                  <a:lnTo>
                    <a:pt x="1582" y="2122"/>
                  </a:lnTo>
                  <a:lnTo>
                    <a:pt x="2050" y="2122"/>
                  </a:lnTo>
                  <a:lnTo>
                    <a:pt x="2266" y="2050"/>
                  </a:lnTo>
                  <a:lnTo>
                    <a:pt x="2481" y="1978"/>
                  </a:lnTo>
                  <a:lnTo>
                    <a:pt x="2625" y="1834"/>
                  </a:lnTo>
                  <a:lnTo>
                    <a:pt x="2733" y="1691"/>
                  </a:lnTo>
                  <a:lnTo>
                    <a:pt x="2805" y="1511"/>
                  </a:lnTo>
                  <a:lnTo>
                    <a:pt x="2841" y="1331"/>
                  </a:lnTo>
                  <a:lnTo>
                    <a:pt x="2841" y="1151"/>
                  </a:lnTo>
                  <a:lnTo>
                    <a:pt x="2769" y="756"/>
                  </a:lnTo>
                  <a:lnTo>
                    <a:pt x="2625" y="360"/>
                  </a:lnTo>
                  <a:lnTo>
                    <a:pt x="2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1"/>
            <p:cNvSpPr/>
            <p:nvPr/>
          </p:nvSpPr>
          <p:spPr>
            <a:xfrm>
              <a:off x="3755150" y="1583750"/>
              <a:ext cx="36875" cy="34200"/>
            </a:xfrm>
            <a:custGeom>
              <a:avLst/>
              <a:gdLst/>
              <a:ahLst/>
              <a:cxnLst/>
              <a:rect l="l" t="t" r="r" b="b"/>
              <a:pathLst>
                <a:path w="1475" h="1368" extrusionOk="0">
                  <a:moveTo>
                    <a:pt x="1403" y="1"/>
                  </a:moveTo>
                  <a:lnTo>
                    <a:pt x="1151" y="37"/>
                  </a:lnTo>
                  <a:lnTo>
                    <a:pt x="900" y="145"/>
                  </a:lnTo>
                  <a:lnTo>
                    <a:pt x="684" y="252"/>
                  </a:lnTo>
                  <a:lnTo>
                    <a:pt x="468" y="396"/>
                  </a:lnTo>
                  <a:lnTo>
                    <a:pt x="288" y="612"/>
                  </a:lnTo>
                  <a:lnTo>
                    <a:pt x="180" y="828"/>
                  </a:lnTo>
                  <a:lnTo>
                    <a:pt x="73" y="1043"/>
                  </a:lnTo>
                  <a:lnTo>
                    <a:pt x="1" y="1295"/>
                  </a:lnTo>
                  <a:lnTo>
                    <a:pt x="216" y="1367"/>
                  </a:lnTo>
                  <a:lnTo>
                    <a:pt x="684" y="1367"/>
                  </a:lnTo>
                  <a:lnTo>
                    <a:pt x="900" y="1295"/>
                  </a:lnTo>
                  <a:lnTo>
                    <a:pt x="1115" y="1223"/>
                  </a:lnTo>
                  <a:lnTo>
                    <a:pt x="1259" y="1079"/>
                  </a:lnTo>
                  <a:lnTo>
                    <a:pt x="1367" y="936"/>
                  </a:lnTo>
                  <a:lnTo>
                    <a:pt x="1439" y="756"/>
                  </a:lnTo>
                  <a:lnTo>
                    <a:pt x="1475" y="576"/>
                  </a:lnTo>
                  <a:lnTo>
                    <a:pt x="1475" y="396"/>
                  </a:lnTo>
                  <a:lnTo>
                    <a:pt x="1403" y="1"/>
                  </a:lnTo>
                  <a:close/>
                </a:path>
              </a:pathLst>
            </a:custGeom>
            <a:solidFill>
              <a:srgbClr val="F39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1"/>
            <p:cNvSpPr/>
            <p:nvPr/>
          </p:nvSpPr>
          <p:spPr>
            <a:xfrm>
              <a:off x="3600550" y="993175"/>
              <a:ext cx="516875" cy="508800"/>
            </a:xfrm>
            <a:custGeom>
              <a:avLst/>
              <a:gdLst/>
              <a:ahLst/>
              <a:cxnLst/>
              <a:rect l="l" t="t" r="r" b="b"/>
              <a:pathLst>
                <a:path w="20675" h="20352" extrusionOk="0">
                  <a:moveTo>
                    <a:pt x="6185" y="1"/>
                  </a:moveTo>
                  <a:lnTo>
                    <a:pt x="6041" y="37"/>
                  </a:lnTo>
                  <a:lnTo>
                    <a:pt x="5789" y="145"/>
                  </a:lnTo>
                  <a:lnTo>
                    <a:pt x="5609" y="288"/>
                  </a:lnTo>
                  <a:lnTo>
                    <a:pt x="5466" y="468"/>
                  </a:lnTo>
                  <a:lnTo>
                    <a:pt x="5358" y="648"/>
                  </a:lnTo>
                  <a:lnTo>
                    <a:pt x="5286" y="828"/>
                  </a:lnTo>
                  <a:lnTo>
                    <a:pt x="5250" y="972"/>
                  </a:lnTo>
                  <a:lnTo>
                    <a:pt x="5178" y="828"/>
                  </a:lnTo>
                  <a:lnTo>
                    <a:pt x="5106" y="684"/>
                  </a:lnTo>
                  <a:lnTo>
                    <a:pt x="4962" y="540"/>
                  </a:lnTo>
                  <a:lnTo>
                    <a:pt x="4818" y="360"/>
                  </a:lnTo>
                  <a:lnTo>
                    <a:pt x="4639" y="253"/>
                  </a:lnTo>
                  <a:lnTo>
                    <a:pt x="4387" y="145"/>
                  </a:lnTo>
                  <a:lnTo>
                    <a:pt x="3991" y="145"/>
                  </a:lnTo>
                  <a:lnTo>
                    <a:pt x="3884" y="217"/>
                  </a:lnTo>
                  <a:lnTo>
                    <a:pt x="3668" y="324"/>
                  </a:lnTo>
                  <a:lnTo>
                    <a:pt x="3488" y="504"/>
                  </a:lnTo>
                  <a:lnTo>
                    <a:pt x="3380" y="720"/>
                  </a:lnTo>
                  <a:lnTo>
                    <a:pt x="3272" y="936"/>
                  </a:lnTo>
                  <a:lnTo>
                    <a:pt x="3236" y="1115"/>
                  </a:lnTo>
                  <a:lnTo>
                    <a:pt x="3200" y="1259"/>
                  </a:lnTo>
                  <a:lnTo>
                    <a:pt x="3093" y="1115"/>
                  </a:lnTo>
                  <a:lnTo>
                    <a:pt x="3021" y="972"/>
                  </a:lnTo>
                  <a:lnTo>
                    <a:pt x="2877" y="828"/>
                  </a:lnTo>
                  <a:lnTo>
                    <a:pt x="2661" y="648"/>
                  </a:lnTo>
                  <a:lnTo>
                    <a:pt x="2445" y="540"/>
                  </a:lnTo>
                  <a:lnTo>
                    <a:pt x="2301" y="540"/>
                  </a:lnTo>
                  <a:lnTo>
                    <a:pt x="2158" y="504"/>
                  </a:lnTo>
                  <a:lnTo>
                    <a:pt x="2014" y="540"/>
                  </a:lnTo>
                  <a:lnTo>
                    <a:pt x="1870" y="576"/>
                  </a:lnTo>
                  <a:lnTo>
                    <a:pt x="1726" y="612"/>
                  </a:lnTo>
                  <a:lnTo>
                    <a:pt x="1618" y="720"/>
                  </a:lnTo>
                  <a:lnTo>
                    <a:pt x="1510" y="828"/>
                  </a:lnTo>
                  <a:lnTo>
                    <a:pt x="1403" y="1008"/>
                  </a:lnTo>
                  <a:lnTo>
                    <a:pt x="1187" y="1403"/>
                  </a:lnTo>
                  <a:lnTo>
                    <a:pt x="1043" y="1906"/>
                  </a:lnTo>
                  <a:lnTo>
                    <a:pt x="863" y="2482"/>
                  </a:lnTo>
                  <a:lnTo>
                    <a:pt x="755" y="3129"/>
                  </a:lnTo>
                  <a:lnTo>
                    <a:pt x="612" y="3848"/>
                  </a:lnTo>
                  <a:lnTo>
                    <a:pt x="540" y="4603"/>
                  </a:lnTo>
                  <a:lnTo>
                    <a:pt x="360" y="6221"/>
                  </a:lnTo>
                  <a:lnTo>
                    <a:pt x="216" y="7803"/>
                  </a:lnTo>
                  <a:lnTo>
                    <a:pt x="108" y="9277"/>
                  </a:lnTo>
                  <a:lnTo>
                    <a:pt x="0" y="10500"/>
                  </a:lnTo>
                  <a:lnTo>
                    <a:pt x="72" y="10284"/>
                  </a:lnTo>
                  <a:lnTo>
                    <a:pt x="252" y="9817"/>
                  </a:lnTo>
                  <a:lnTo>
                    <a:pt x="396" y="9529"/>
                  </a:lnTo>
                  <a:lnTo>
                    <a:pt x="576" y="9313"/>
                  </a:lnTo>
                  <a:lnTo>
                    <a:pt x="755" y="9134"/>
                  </a:lnTo>
                  <a:lnTo>
                    <a:pt x="863" y="9098"/>
                  </a:lnTo>
                  <a:lnTo>
                    <a:pt x="971" y="9062"/>
                  </a:lnTo>
                  <a:lnTo>
                    <a:pt x="1187" y="9098"/>
                  </a:lnTo>
                  <a:lnTo>
                    <a:pt x="1403" y="9205"/>
                  </a:lnTo>
                  <a:lnTo>
                    <a:pt x="1618" y="9349"/>
                  </a:lnTo>
                  <a:lnTo>
                    <a:pt x="1834" y="9529"/>
                  </a:lnTo>
                  <a:lnTo>
                    <a:pt x="2086" y="9709"/>
                  </a:lnTo>
                  <a:lnTo>
                    <a:pt x="2373" y="9925"/>
                  </a:lnTo>
                  <a:lnTo>
                    <a:pt x="2697" y="10068"/>
                  </a:lnTo>
                  <a:lnTo>
                    <a:pt x="3093" y="10212"/>
                  </a:lnTo>
                  <a:lnTo>
                    <a:pt x="3380" y="10248"/>
                  </a:lnTo>
                  <a:lnTo>
                    <a:pt x="3704" y="10248"/>
                  </a:lnTo>
                  <a:lnTo>
                    <a:pt x="4063" y="10176"/>
                  </a:lnTo>
                  <a:lnTo>
                    <a:pt x="4423" y="10104"/>
                  </a:lnTo>
                  <a:lnTo>
                    <a:pt x="5214" y="9889"/>
                  </a:lnTo>
                  <a:lnTo>
                    <a:pt x="6005" y="9637"/>
                  </a:lnTo>
                  <a:lnTo>
                    <a:pt x="6868" y="9385"/>
                  </a:lnTo>
                  <a:lnTo>
                    <a:pt x="7299" y="9277"/>
                  </a:lnTo>
                  <a:lnTo>
                    <a:pt x="7731" y="9205"/>
                  </a:lnTo>
                  <a:lnTo>
                    <a:pt x="8162" y="9134"/>
                  </a:lnTo>
                  <a:lnTo>
                    <a:pt x="8558" y="9098"/>
                  </a:lnTo>
                  <a:lnTo>
                    <a:pt x="8989" y="9098"/>
                  </a:lnTo>
                  <a:lnTo>
                    <a:pt x="9385" y="9170"/>
                  </a:lnTo>
                  <a:lnTo>
                    <a:pt x="9780" y="9277"/>
                  </a:lnTo>
                  <a:lnTo>
                    <a:pt x="10176" y="9421"/>
                  </a:lnTo>
                  <a:lnTo>
                    <a:pt x="10535" y="9601"/>
                  </a:lnTo>
                  <a:lnTo>
                    <a:pt x="10895" y="9817"/>
                  </a:lnTo>
                  <a:lnTo>
                    <a:pt x="11219" y="10068"/>
                  </a:lnTo>
                  <a:lnTo>
                    <a:pt x="11542" y="10392"/>
                  </a:lnTo>
                  <a:lnTo>
                    <a:pt x="11830" y="10716"/>
                  </a:lnTo>
                  <a:lnTo>
                    <a:pt x="12117" y="11075"/>
                  </a:lnTo>
                  <a:lnTo>
                    <a:pt x="12369" y="11471"/>
                  </a:lnTo>
                  <a:lnTo>
                    <a:pt x="12621" y="11902"/>
                  </a:lnTo>
                  <a:lnTo>
                    <a:pt x="12872" y="12334"/>
                  </a:lnTo>
                  <a:lnTo>
                    <a:pt x="13088" y="12837"/>
                  </a:lnTo>
                  <a:lnTo>
                    <a:pt x="13268" y="13340"/>
                  </a:lnTo>
                  <a:lnTo>
                    <a:pt x="13484" y="13916"/>
                  </a:lnTo>
                  <a:lnTo>
                    <a:pt x="13628" y="14491"/>
                  </a:lnTo>
                  <a:lnTo>
                    <a:pt x="13771" y="15066"/>
                  </a:lnTo>
                  <a:lnTo>
                    <a:pt x="13951" y="15785"/>
                  </a:lnTo>
                  <a:lnTo>
                    <a:pt x="14167" y="16433"/>
                  </a:lnTo>
                  <a:lnTo>
                    <a:pt x="14419" y="17080"/>
                  </a:lnTo>
                  <a:lnTo>
                    <a:pt x="14670" y="17691"/>
                  </a:lnTo>
                  <a:lnTo>
                    <a:pt x="14958" y="18266"/>
                  </a:lnTo>
                  <a:lnTo>
                    <a:pt x="15282" y="18770"/>
                  </a:lnTo>
                  <a:lnTo>
                    <a:pt x="15605" y="19237"/>
                  </a:lnTo>
                  <a:lnTo>
                    <a:pt x="15893" y="19633"/>
                  </a:lnTo>
                  <a:lnTo>
                    <a:pt x="16216" y="19956"/>
                  </a:lnTo>
                  <a:lnTo>
                    <a:pt x="16540" y="20172"/>
                  </a:lnTo>
                  <a:lnTo>
                    <a:pt x="16828" y="20316"/>
                  </a:lnTo>
                  <a:lnTo>
                    <a:pt x="16971" y="20352"/>
                  </a:lnTo>
                  <a:lnTo>
                    <a:pt x="17259" y="20352"/>
                  </a:lnTo>
                  <a:lnTo>
                    <a:pt x="17367" y="20316"/>
                  </a:lnTo>
                  <a:lnTo>
                    <a:pt x="17475" y="20244"/>
                  </a:lnTo>
                  <a:lnTo>
                    <a:pt x="17583" y="20136"/>
                  </a:lnTo>
                  <a:lnTo>
                    <a:pt x="17691" y="20028"/>
                  </a:lnTo>
                  <a:lnTo>
                    <a:pt x="17798" y="19884"/>
                  </a:lnTo>
                  <a:lnTo>
                    <a:pt x="17870" y="19669"/>
                  </a:lnTo>
                  <a:lnTo>
                    <a:pt x="17942" y="19453"/>
                  </a:lnTo>
                  <a:lnTo>
                    <a:pt x="18553" y="17044"/>
                  </a:lnTo>
                  <a:lnTo>
                    <a:pt x="19021" y="14994"/>
                  </a:lnTo>
                  <a:lnTo>
                    <a:pt x="19524" y="12693"/>
                  </a:lnTo>
                  <a:lnTo>
                    <a:pt x="20028" y="10356"/>
                  </a:lnTo>
                  <a:lnTo>
                    <a:pt x="20423" y="8271"/>
                  </a:lnTo>
                  <a:lnTo>
                    <a:pt x="20567" y="7408"/>
                  </a:lnTo>
                  <a:lnTo>
                    <a:pt x="20639" y="6653"/>
                  </a:lnTo>
                  <a:lnTo>
                    <a:pt x="20675" y="6113"/>
                  </a:lnTo>
                  <a:lnTo>
                    <a:pt x="20675" y="5754"/>
                  </a:lnTo>
                  <a:lnTo>
                    <a:pt x="20603" y="5574"/>
                  </a:lnTo>
                  <a:lnTo>
                    <a:pt x="20531" y="5394"/>
                  </a:lnTo>
                  <a:lnTo>
                    <a:pt x="20423" y="5286"/>
                  </a:lnTo>
                  <a:lnTo>
                    <a:pt x="20315" y="5178"/>
                  </a:lnTo>
                  <a:lnTo>
                    <a:pt x="20207" y="5107"/>
                  </a:lnTo>
                  <a:lnTo>
                    <a:pt x="20064" y="5035"/>
                  </a:lnTo>
                  <a:lnTo>
                    <a:pt x="19812" y="4999"/>
                  </a:lnTo>
                  <a:lnTo>
                    <a:pt x="19344" y="4999"/>
                  </a:lnTo>
                  <a:lnTo>
                    <a:pt x="19201" y="5035"/>
                  </a:lnTo>
                  <a:lnTo>
                    <a:pt x="19129" y="5035"/>
                  </a:lnTo>
                  <a:lnTo>
                    <a:pt x="19129" y="4819"/>
                  </a:lnTo>
                  <a:lnTo>
                    <a:pt x="19021" y="4423"/>
                  </a:lnTo>
                  <a:lnTo>
                    <a:pt x="18949" y="4172"/>
                  </a:lnTo>
                  <a:lnTo>
                    <a:pt x="18805" y="3920"/>
                  </a:lnTo>
                  <a:lnTo>
                    <a:pt x="18661" y="3740"/>
                  </a:lnTo>
                  <a:lnTo>
                    <a:pt x="18446" y="3560"/>
                  </a:lnTo>
                  <a:lnTo>
                    <a:pt x="18086" y="3453"/>
                  </a:lnTo>
                  <a:lnTo>
                    <a:pt x="17762" y="3417"/>
                  </a:lnTo>
                  <a:lnTo>
                    <a:pt x="17403" y="3453"/>
                  </a:lnTo>
                  <a:lnTo>
                    <a:pt x="17043" y="3560"/>
                  </a:lnTo>
                  <a:lnTo>
                    <a:pt x="17007" y="3381"/>
                  </a:lnTo>
                  <a:lnTo>
                    <a:pt x="16864" y="2985"/>
                  </a:lnTo>
                  <a:lnTo>
                    <a:pt x="16756" y="2733"/>
                  </a:lnTo>
                  <a:lnTo>
                    <a:pt x="16612" y="2518"/>
                  </a:lnTo>
                  <a:lnTo>
                    <a:pt x="16432" y="2302"/>
                  </a:lnTo>
                  <a:lnTo>
                    <a:pt x="16180" y="2158"/>
                  </a:lnTo>
                  <a:lnTo>
                    <a:pt x="16001" y="2122"/>
                  </a:lnTo>
                  <a:lnTo>
                    <a:pt x="15461" y="2122"/>
                  </a:lnTo>
                  <a:lnTo>
                    <a:pt x="15317" y="2194"/>
                  </a:lnTo>
                  <a:lnTo>
                    <a:pt x="15138" y="2266"/>
                  </a:lnTo>
                  <a:lnTo>
                    <a:pt x="14994" y="2338"/>
                  </a:lnTo>
                  <a:lnTo>
                    <a:pt x="14850" y="2446"/>
                  </a:lnTo>
                  <a:lnTo>
                    <a:pt x="14778" y="2230"/>
                  </a:lnTo>
                  <a:lnTo>
                    <a:pt x="14706" y="2050"/>
                  </a:lnTo>
                  <a:lnTo>
                    <a:pt x="14598" y="1871"/>
                  </a:lnTo>
                  <a:lnTo>
                    <a:pt x="14455" y="1691"/>
                  </a:lnTo>
                  <a:lnTo>
                    <a:pt x="14311" y="1511"/>
                  </a:lnTo>
                  <a:lnTo>
                    <a:pt x="14131" y="1367"/>
                  </a:lnTo>
                  <a:lnTo>
                    <a:pt x="13951" y="1259"/>
                  </a:lnTo>
                  <a:lnTo>
                    <a:pt x="13771" y="1151"/>
                  </a:lnTo>
                  <a:lnTo>
                    <a:pt x="13556" y="1115"/>
                  </a:lnTo>
                  <a:lnTo>
                    <a:pt x="13376" y="1115"/>
                  </a:lnTo>
                  <a:lnTo>
                    <a:pt x="13196" y="1151"/>
                  </a:lnTo>
                  <a:lnTo>
                    <a:pt x="13016" y="1187"/>
                  </a:lnTo>
                  <a:lnTo>
                    <a:pt x="12837" y="1259"/>
                  </a:lnTo>
                  <a:lnTo>
                    <a:pt x="12693" y="1367"/>
                  </a:lnTo>
                  <a:lnTo>
                    <a:pt x="12549" y="1511"/>
                  </a:lnTo>
                  <a:lnTo>
                    <a:pt x="12441" y="1655"/>
                  </a:lnTo>
                  <a:lnTo>
                    <a:pt x="12369" y="1475"/>
                  </a:lnTo>
                  <a:lnTo>
                    <a:pt x="12189" y="1115"/>
                  </a:lnTo>
                  <a:lnTo>
                    <a:pt x="12045" y="900"/>
                  </a:lnTo>
                  <a:lnTo>
                    <a:pt x="11902" y="684"/>
                  </a:lnTo>
                  <a:lnTo>
                    <a:pt x="11686" y="540"/>
                  </a:lnTo>
                  <a:lnTo>
                    <a:pt x="11434" y="432"/>
                  </a:lnTo>
                  <a:lnTo>
                    <a:pt x="11183" y="396"/>
                  </a:lnTo>
                  <a:lnTo>
                    <a:pt x="10931" y="432"/>
                  </a:lnTo>
                  <a:lnTo>
                    <a:pt x="10715" y="504"/>
                  </a:lnTo>
                  <a:lnTo>
                    <a:pt x="10535" y="612"/>
                  </a:lnTo>
                  <a:lnTo>
                    <a:pt x="10212" y="864"/>
                  </a:lnTo>
                  <a:lnTo>
                    <a:pt x="10104" y="972"/>
                  </a:lnTo>
                  <a:lnTo>
                    <a:pt x="10032" y="792"/>
                  </a:lnTo>
                  <a:lnTo>
                    <a:pt x="9924" y="612"/>
                  </a:lnTo>
                  <a:lnTo>
                    <a:pt x="9780" y="468"/>
                  </a:lnTo>
                  <a:lnTo>
                    <a:pt x="9636" y="324"/>
                  </a:lnTo>
                  <a:lnTo>
                    <a:pt x="9457" y="217"/>
                  </a:lnTo>
                  <a:lnTo>
                    <a:pt x="9277" y="109"/>
                  </a:lnTo>
                  <a:lnTo>
                    <a:pt x="9061" y="37"/>
                  </a:lnTo>
                  <a:lnTo>
                    <a:pt x="8845" y="1"/>
                  </a:lnTo>
                  <a:lnTo>
                    <a:pt x="8666" y="37"/>
                  </a:lnTo>
                  <a:lnTo>
                    <a:pt x="8450" y="109"/>
                  </a:lnTo>
                  <a:lnTo>
                    <a:pt x="8270" y="181"/>
                  </a:lnTo>
                  <a:lnTo>
                    <a:pt x="8126" y="288"/>
                  </a:lnTo>
                  <a:lnTo>
                    <a:pt x="7982" y="432"/>
                  </a:lnTo>
                  <a:lnTo>
                    <a:pt x="7839" y="576"/>
                  </a:lnTo>
                  <a:lnTo>
                    <a:pt x="7731" y="756"/>
                  </a:lnTo>
                  <a:lnTo>
                    <a:pt x="7659" y="936"/>
                  </a:lnTo>
                  <a:lnTo>
                    <a:pt x="7551" y="792"/>
                  </a:lnTo>
                  <a:lnTo>
                    <a:pt x="7299" y="468"/>
                  </a:lnTo>
                  <a:lnTo>
                    <a:pt x="7120" y="288"/>
                  </a:lnTo>
                  <a:lnTo>
                    <a:pt x="6904" y="145"/>
                  </a:lnTo>
                  <a:lnTo>
                    <a:pt x="6616" y="37"/>
                  </a:lnTo>
                  <a:lnTo>
                    <a:pt x="63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1"/>
            <p:cNvSpPr/>
            <p:nvPr/>
          </p:nvSpPr>
          <p:spPr>
            <a:xfrm>
              <a:off x="3718300" y="1371625"/>
              <a:ext cx="169025" cy="168100"/>
            </a:xfrm>
            <a:custGeom>
              <a:avLst/>
              <a:gdLst/>
              <a:ahLst/>
              <a:cxnLst/>
              <a:rect l="l" t="t" r="r" b="b"/>
              <a:pathLst>
                <a:path w="6761" h="6724" extrusionOk="0">
                  <a:moveTo>
                    <a:pt x="3560" y="468"/>
                  </a:moveTo>
                  <a:lnTo>
                    <a:pt x="3920" y="504"/>
                  </a:lnTo>
                  <a:lnTo>
                    <a:pt x="4207" y="575"/>
                  </a:lnTo>
                  <a:lnTo>
                    <a:pt x="4459" y="683"/>
                  </a:lnTo>
                  <a:lnTo>
                    <a:pt x="4747" y="791"/>
                  </a:lnTo>
                  <a:lnTo>
                    <a:pt x="4998" y="935"/>
                  </a:lnTo>
                  <a:lnTo>
                    <a:pt x="5214" y="1115"/>
                  </a:lnTo>
                  <a:lnTo>
                    <a:pt x="5430" y="1295"/>
                  </a:lnTo>
                  <a:lnTo>
                    <a:pt x="5610" y="1474"/>
                  </a:lnTo>
                  <a:lnTo>
                    <a:pt x="5789" y="1726"/>
                  </a:lnTo>
                  <a:lnTo>
                    <a:pt x="5933" y="1942"/>
                  </a:lnTo>
                  <a:lnTo>
                    <a:pt x="6077" y="2193"/>
                  </a:lnTo>
                  <a:lnTo>
                    <a:pt x="6149" y="2481"/>
                  </a:lnTo>
                  <a:lnTo>
                    <a:pt x="6221" y="2733"/>
                  </a:lnTo>
                  <a:lnTo>
                    <a:pt x="6293" y="3020"/>
                  </a:lnTo>
                  <a:lnTo>
                    <a:pt x="6293" y="3308"/>
                  </a:lnTo>
                  <a:lnTo>
                    <a:pt x="6293" y="3596"/>
                  </a:lnTo>
                  <a:lnTo>
                    <a:pt x="6257" y="3883"/>
                  </a:lnTo>
                  <a:lnTo>
                    <a:pt x="6185" y="4207"/>
                  </a:lnTo>
                  <a:lnTo>
                    <a:pt x="6113" y="4459"/>
                  </a:lnTo>
                  <a:lnTo>
                    <a:pt x="5969" y="4746"/>
                  </a:lnTo>
                  <a:lnTo>
                    <a:pt x="5825" y="4962"/>
                  </a:lnTo>
                  <a:lnTo>
                    <a:pt x="5682" y="5214"/>
                  </a:lnTo>
                  <a:lnTo>
                    <a:pt x="5466" y="5429"/>
                  </a:lnTo>
                  <a:lnTo>
                    <a:pt x="5286" y="5609"/>
                  </a:lnTo>
                  <a:lnTo>
                    <a:pt x="5034" y="5789"/>
                  </a:lnTo>
                  <a:lnTo>
                    <a:pt x="4819" y="5933"/>
                  </a:lnTo>
                  <a:lnTo>
                    <a:pt x="4567" y="6041"/>
                  </a:lnTo>
                  <a:lnTo>
                    <a:pt x="4315" y="6149"/>
                  </a:lnTo>
                  <a:lnTo>
                    <a:pt x="4028" y="6221"/>
                  </a:lnTo>
                  <a:lnTo>
                    <a:pt x="3740" y="6292"/>
                  </a:lnTo>
                  <a:lnTo>
                    <a:pt x="3165" y="6292"/>
                  </a:lnTo>
                  <a:lnTo>
                    <a:pt x="2877" y="6256"/>
                  </a:lnTo>
                  <a:lnTo>
                    <a:pt x="2589" y="6185"/>
                  </a:lnTo>
                  <a:lnTo>
                    <a:pt x="2302" y="6077"/>
                  </a:lnTo>
                  <a:lnTo>
                    <a:pt x="2050" y="5969"/>
                  </a:lnTo>
                  <a:lnTo>
                    <a:pt x="1798" y="5825"/>
                  </a:lnTo>
                  <a:lnTo>
                    <a:pt x="1547" y="5645"/>
                  </a:lnTo>
                  <a:lnTo>
                    <a:pt x="1331" y="5465"/>
                  </a:lnTo>
                  <a:lnTo>
                    <a:pt x="1151" y="5286"/>
                  </a:lnTo>
                  <a:lnTo>
                    <a:pt x="971" y="5034"/>
                  </a:lnTo>
                  <a:lnTo>
                    <a:pt x="828" y="4818"/>
                  </a:lnTo>
                  <a:lnTo>
                    <a:pt x="720" y="4567"/>
                  </a:lnTo>
                  <a:lnTo>
                    <a:pt x="612" y="4279"/>
                  </a:lnTo>
                  <a:lnTo>
                    <a:pt x="540" y="4027"/>
                  </a:lnTo>
                  <a:lnTo>
                    <a:pt x="468" y="3740"/>
                  </a:lnTo>
                  <a:lnTo>
                    <a:pt x="468" y="3452"/>
                  </a:lnTo>
                  <a:lnTo>
                    <a:pt x="468" y="3164"/>
                  </a:lnTo>
                  <a:lnTo>
                    <a:pt x="504" y="2877"/>
                  </a:lnTo>
                  <a:lnTo>
                    <a:pt x="648" y="2373"/>
                  </a:lnTo>
                  <a:lnTo>
                    <a:pt x="828" y="1942"/>
                  </a:lnTo>
                  <a:lnTo>
                    <a:pt x="1115" y="1546"/>
                  </a:lnTo>
                  <a:lnTo>
                    <a:pt x="1439" y="1187"/>
                  </a:lnTo>
                  <a:lnTo>
                    <a:pt x="1798" y="899"/>
                  </a:lnTo>
                  <a:lnTo>
                    <a:pt x="2230" y="683"/>
                  </a:lnTo>
                  <a:lnTo>
                    <a:pt x="2697" y="540"/>
                  </a:lnTo>
                  <a:lnTo>
                    <a:pt x="3165" y="468"/>
                  </a:lnTo>
                  <a:close/>
                  <a:moveTo>
                    <a:pt x="3308" y="0"/>
                  </a:moveTo>
                  <a:lnTo>
                    <a:pt x="2985" y="36"/>
                  </a:lnTo>
                  <a:lnTo>
                    <a:pt x="2661" y="72"/>
                  </a:lnTo>
                  <a:lnTo>
                    <a:pt x="2338" y="180"/>
                  </a:lnTo>
                  <a:lnTo>
                    <a:pt x="2014" y="288"/>
                  </a:lnTo>
                  <a:lnTo>
                    <a:pt x="1726" y="432"/>
                  </a:lnTo>
                  <a:lnTo>
                    <a:pt x="1475" y="611"/>
                  </a:lnTo>
                  <a:lnTo>
                    <a:pt x="1223" y="791"/>
                  </a:lnTo>
                  <a:lnTo>
                    <a:pt x="971" y="1007"/>
                  </a:lnTo>
                  <a:lnTo>
                    <a:pt x="756" y="1259"/>
                  </a:lnTo>
                  <a:lnTo>
                    <a:pt x="576" y="1510"/>
                  </a:lnTo>
                  <a:lnTo>
                    <a:pt x="396" y="1798"/>
                  </a:lnTo>
                  <a:lnTo>
                    <a:pt x="252" y="2122"/>
                  </a:lnTo>
                  <a:lnTo>
                    <a:pt x="144" y="2409"/>
                  </a:lnTo>
                  <a:lnTo>
                    <a:pt x="72" y="2769"/>
                  </a:lnTo>
                  <a:lnTo>
                    <a:pt x="36" y="3092"/>
                  </a:lnTo>
                  <a:lnTo>
                    <a:pt x="1" y="3452"/>
                  </a:lnTo>
                  <a:lnTo>
                    <a:pt x="36" y="3776"/>
                  </a:lnTo>
                  <a:lnTo>
                    <a:pt x="108" y="4099"/>
                  </a:lnTo>
                  <a:lnTo>
                    <a:pt x="180" y="4423"/>
                  </a:lnTo>
                  <a:lnTo>
                    <a:pt x="288" y="4710"/>
                  </a:lnTo>
                  <a:lnTo>
                    <a:pt x="432" y="5034"/>
                  </a:lnTo>
                  <a:lnTo>
                    <a:pt x="612" y="5286"/>
                  </a:lnTo>
                  <a:lnTo>
                    <a:pt x="828" y="5537"/>
                  </a:lnTo>
                  <a:lnTo>
                    <a:pt x="1043" y="5789"/>
                  </a:lnTo>
                  <a:lnTo>
                    <a:pt x="1259" y="6005"/>
                  </a:lnTo>
                  <a:lnTo>
                    <a:pt x="1547" y="6185"/>
                  </a:lnTo>
                  <a:lnTo>
                    <a:pt x="1834" y="6364"/>
                  </a:lnTo>
                  <a:lnTo>
                    <a:pt x="2122" y="6508"/>
                  </a:lnTo>
                  <a:lnTo>
                    <a:pt x="2446" y="6616"/>
                  </a:lnTo>
                  <a:lnTo>
                    <a:pt x="2805" y="6688"/>
                  </a:lnTo>
                  <a:lnTo>
                    <a:pt x="3201" y="6724"/>
                  </a:lnTo>
                  <a:lnTo>
                    <a:pt x="3632" y="6724"/>
                  </a:lnTo>
                  <a:lnTo>
                    <a:pt x="3920" y="6688"/>
                  </a:lnTo>
                  <a:lnTo>
                    <a:pt x="4171" y="6652"/>
                  </a:lnTo>
                  <a:lnTo>
                    <a:pt x="4459" y="6544"/>
                  </a:lnTo>
                  <a:lnTo>
                    <a:pt x="4711" y="6472"/>
                  </a:lnTo>
                  <a:lnTo>
                    <a:pt x="4962" y="6328"/>
                  </a:lnTo>
                  <a:lnTo>
                    <a:pt x="5214" y="6221"/>
                  </a:lnTo>
                  <a:lnTo>
                    <a:pt x="5430" y="6041"/>
                  </a:lnTo>
                  <a:lnTo>
                    <a:pt x="5646" y="5861"/>
                  </a:lnTo>
                  <a:lnTo>
                    <a:pt x="5825" y="5681"/>
                  </a:lnTo>
                  <a:lnTo>
                    <a:pt x="6005" y="5465"/>
                  </a:lnTo>
                  <a:lnTo>
                    <a:pt x="6185" y="5250"/>
                  </a:lnTo>
                  <a:lnTo>
                    <a:pt x="6329" y="5034"/>
                  </a:lnTo>
                  <a:lnTo>
                    <a:pt x="6437" y="4782"/>
                  </a:lnTo>
                  <a:lnTo>
                    <a:pt x="6544" y="4531"/>
                  </a:lnTo>
                  <a:lnTo>
                    <a:pt x="6616" y="4243"/>
                  </a:lnTo>
                  <a:lnTo>
                    <a:pt x="6688" y="3955"/>
                  </a:lnTo>
                  <a:lnTo>
                    <a:pt x="6724" y="3632"/>
                  </a:lnTo>
                  <a:lnTo>
                    <a:pt x="6760" y="3272"/>
                  </a:lnTo>
                  <a:lnTo>
                    <a:pt x="6724" y="2949"/>
                  </a:lnTo>
                  <a:lnTo>
                    <a:pt x="6688" y="2625"/>
                  </a:lnTo>
                  <a:lnTo>
                    <a:pt x="6580" y="2301"/>
                  </a:lnTo>
                  <a:lnTo>
                    <a:pt x="6473" y="2014"/>
                  </a:lnTo>
                  <a:lnTo>
                    <a:pt x="6329" y="1726"/>
                  </a:lnTo>
                  <a:lnTo>
                    <a:pt x="6149" y="1438"/>
                  </a:lnTo>
                  <a:lnTo>
                    <a:pt x="5969" y="1187"/>
                  </a:lnTo>
                  <a:lnTo>
                    <a:pt x="5753" y="971"/>
                  </a:lnTo>
                  <a:lnTo>
                    <a:pt x="5502" y="755"/>
                  </a:lnTo>
                  <a:lnTo>
                    <a:pt x="5214" y="540"/>
                  </a:lnTo>
                  <a:lnTo>
                    <a:pt x="4962" y="396"/>
                  </a:lnTo>
                  <a:lnTo>
                    <a:pt x="4639" y="252"/>
                  </a:lnTo>
                  <a:lnTo>
                    <a:pt x="4315" y="144"/>
                  </a:lnTo>
                  <a:lnTo>
                    <a:pt x="3992" y="36"/>
                  </a:lnTo>
                  <a:lnTo>
                    <a:pt x="3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1"/>
            <p:cNvSpPr/>
            <p:nvPr/>
          </p:nvSpPr>
          <p:spPr>
            <a:xfrm>
              <a:off x="3551100" y="1361725"/>
              <a:ext cx="125875" cy="168125"/>
            </a:xfrm>
            <a:custGeom>
              <a:avLst/>
              <a:gdLst/>
              <a:ahLst/>
              <a:cxnLst/>
              <a:rect l="l" t="t" r="r" b="b"/>
              <a:pathLst>
                <a:path w="5035" h="6725" extrusionOk="0">
                  <a:moveTo>
                    <a:pt x="2661" y="468"/>
                  </a:moveTo>
                  <a:lnTo>
                    <a:pt x="2877" y="504"/>
                  </a:lnTo>
                  <a:lnTo>
                    <a:pt x="3093" y="540"/>
                  </a:lnTo>
                  <a:lnTo>
                    <a:pt x="3273" y="612"/>
                  </a:lnTo>
                  <a:lnTo>
                    <a:pt x="3453" y="720"/>
                  </a:lnTo>
                  <a:lnTo>
                    <a:pt x="3632" y="864"/>
                  </a:lnTo>
                  <a:lnTo>
                    <a:pt x="3776" y="1007"/>
                  </a:lnTo>
                  <a:lnTo>
                    <a:pt x="3920" y="1151"/>
                  </a:lnTo>
                  <a:lnTo>
                    <a:pt x="4064" y="1331"/>
                  </a:lnTo>
                  <a:lnTo>
                    <a:pt x="4315" y="1834"/>
                  </a:lnTo>
                  <a:lnTo>
                    <a:pt x="4495" y="2374"/>
                  </a:lnTo>
                  <a:lnTo>
                    <a:pt x="4567" y="2913"/>
                  </a:lnTo>
                  <a:lnTo>
                    <a:pt x="4567" y="3452"/>
                  </a:lnTo>
                  <a:lnTo>
                    <a:pt x="4495" y="4064"/>
                  </a:lnTo>
                  <a:lnTo>
                    <a:pt x="4351" y="4603"/>
                  </a:lnTo>
                  <a:lnTo>
                    <a:pt x="4136" y="5070"/>
                  </a:lnTo>
                  <a:lnTo>
                    <a:pt x="3884" y="5502"/>
                  </a:lnTo>
                  <a:lnTo>
                    <a:pt x="3704" y="5682"/>
                  </a:lnTo>
                  <a:lnTo>
                    <a:pt x="3560" y="5861"/>
                  </a:lnTo>
                  <a:lnTo>
                    <a:pt x="3381" y="6005"/>
                  </a:lnTo>
                  <a:lnTo>
                    <a:pt x="3201" y="6113"/>
                  </a:lnTo>
                  <a:lnTo>
                    <a:pt x="2985" y="6185"/>
                  </a:lnTo>
                  <a:lnTo>
                    <a:pt x="2805" y="6257"/>
                  </a:lnTo>
                  <a:lnTo>
                    <a:pt x="2590" y="6293"/>
                  </a:lnTo>
                  <a:lnTo>
                    <a:pt x="2374" y="6293"/>
                  </a:lnTo>
                  <a:lnTo>
                    <a:pt x="2158" y="6257"/>
                  </a:lnTo>
                  <a:lnTo>
                    <a:pt x="1978" y="6221"/>
                  </a:lnTo>
                  <a:lnTo>
                    <a:pt x="1763" y="6113"/>
                  </a:lnTo>
                  <a:lnTo>
                    <a:pt x="1583" y="6005"/>
                  </a:lnTo>
                  <a:lnTo>
                    <a:pt x="1439" y="5897"/>
                  </a:lnTo>
                  <a:lnTo>
                    <a:pt x="1259" y="5718"/>
                  </a:lnTo>
                  <a:lnTo>
                    <a:pt x="1115" y="5574"/>
                  </a:lnTo>
                  <a:lnTo>
                    <a:pt x="972" y="5358"/>
                  </a:lnTo>
                  <a:lnTo>
                    <a:pt x="756" y="4927"/>
                  </a:lnTo>
                  <a:lnTo>
                    <a:pt x="576" y="4423"/>
                  </a:lnTo>
                  <a:lnTo>
                    <a:pt x="468" y="3848"/>
                  </a:lnTo>
                  <a:lnTo>
                    <a:pt x="468" y="3273"/>
                  </a:lnTo>
                  <a:lnTo>
                    <a:pt x="468" y="2985"/>
                  </a:lnTo>
                  <a:lnTo>
                    <a:pt x="540" y="2733"/>
                  </a:lnTo>
                  <a:lnTo>
                    <a:pt x="648" y="2194"/>
                  </a:lnTo>
                  <a:lnTo>
                    <a:pt x="900" y="1691"/>
                  </a:lnTo>
                  <a:lnTo>
                    <a:pt x="1008" y="1439"/>
                  </a:lnTo>
                  <a:lnTo>
                    <a:pt x="1187" y="1223"/>
                  </a:lnTo>
                  <a:lnTo>
                    <a:pt x="1439" y="936"/>
                  </a:lnTo>
                  <a:lnTo>
                    <a:pt x="1763" y="684"/>
                  </a:lnTo>
                  <a:lnTo>
                    <a:pt x="2122" y="540"/>
                  </a:lnTo>
                  <a:lnTo>
                    <a:pt x="2518" y="468"/>
                  </a:lnTo>
                  <a:close/>
                  <a:moveTo>
                    <a:pt x="2590" y="1"/>
                  </a:moveTo>
                  <a:lnTo>
                    <a:pt x="2158" y="37"/>
                  </a:lnTo>
                  <a:lnTo>
                    <a:pt x="1799" y="144"/>
                  </a:lnTo>
                  <a:lnTo>
                    <a:pt x="1439" y="360"/>
                  </a:lnTo>
                  <a:lnTo>
                    <a:pt x="1115" y="612"/>
                  </a:lnTo>
                  <a:lnTo>
                    <a:pt x="972" y="756"/>
                  </a:lnTo>
                  <a:lnTo>
                    <a:pt x="828" y="936"/>
                  </a:lnTo>
                  <a:lnTo>
                    <a:pt x="648" y="1187"/>
                  </a:lnTo>
                  <a:lnTo>
                    <a:pt x="504" y="1475"/>
                  </a:lnTo>
                  <a:lnTo>
                    <a:pt x="360" y="1727"/>
                  </a:lnTo>
                  <a:lnTo>
                    <a:pt x="252" y="2014"/>
                  </a:lnTo>
                  <a:lnTo>
                    <a:pt x="145" y="2338"/>
                  </a:lnTo>
                  <a:lnTo>
                    <a:pt x="73" y="2625"/>
                  </a:lnTo>
                  <a:lnTo>
                    <a:pt x="37" y="2949"/>
                  </a:lnTo>
                  <a:lnTo>
                    <a:pt x="1" y="3273"/>
                  </a:lnTo>
                  <a:lnTo>
                    <a:pt x="1" y="3596"/>
                  </a:lnTo>
                  <a:lnTo>
                    <a:pt x="37" y="3920"/>
                  </a:lnTo>
                  <a:lnTo>
                    <a:pt x="73" y="4243"/>
                  </a:lnTo>
                  <a:lnTo>
                    <a:pt x="145" y="4567"/>
                  </a:lnTo>
                  <a:lnTo>
                    <a:pt x="252" y="4891"/>
                  </a:lnTo>
                  <a:lnTo>
                    <a:pt x="360" y="5142"/>
                  </a:lnTo>
                  <a:lnTo>
                    <a:pt x="504" y="5430"/>
                  </a:lnTo>
                  <a:lnTo>
                    <a:pt x="648" y="5682"/>
                  </a:lnTo>
                  <a:lnTo>
                    <a:pt x="792" y="5897"/>
                  </a:lnTo>
                  <a:lnTo>
                    <a:pt x="1008" y="6113"/>
                  </a:lnTo>
                  <a:lnTo>
                    <a:pt x="1187" y="6293"/>
                  </a:lnTo>
                  <a:lnTo>
                    <a:pt x="1403" y="6437"/>
                  </a:lnTo>
                  <a:lnTo>
                    <a:pt x="1619" y="6545"/>
                  </a:lnTo>
                  <a:lnTo>
                    <a:pt x="1870" y="6652"/>
                  </a:lnTo>
                  <a:lnTo>
                    <a:pt x="2122" y="6724"/>
                  </a:lnTo>
                  <a:lnTo>
                    <a:pt x="2554" y="6724"/>
                  </a:lnTo>
                  <a:lnTo>
                    <a:pt x="2805" y="6688"/>
                  </a:lnTo>
                  <a:lnTo>
                    <a:pt x="3057" y="6652"/>
                  </a:lnTo>
                  <a:lnTo>
                    <a:pt x="3273" y="6545"/>
                  </a:lnTo>
                  <a:lnTo>
                    <a:pt x="3488" y="6437"/>
                  </a:lnTo>
                  <a:lnTo>
                    <a:pt x="3704" y="6293"/>
                  </a:lnTo>
                  <a:lnTo>
                    <a:pt x="3884" y="6149"/>
                  </a:lnTo>
                  <a:lnTo>
                    <a:pt x="4064" y="5933"/>
                  </a:lnTo>
                  <a:lnTo>
                    <a:pt x="4244" y="5754"/>
                  </a:lnTo>
                  <a:lnTo>
                    <a:pt x="4423" y="5502"/>
                  </a:lnTo>
                  <a:lnTo>
                    <a:pt x="4567" y="5250"/>
                  </a:lnTo>
                  <a:lnTo>
                    <a:pt x="4675" y="4999"/>
                  </a:lnTo>
                  <a:lnTo>
                    <a:pt x="4783" y="4711"/>
                  </a:lnTo>
                  <a:lnTo>
                    <a:pt x="4891" y="4423"/>
                  </a:lnTo>
                  <a:lnTo>
                    <a:pt x="4963" y="4136"/>
                  </a:lnTo>
                  <a:lnTo>
                    <a:pt x="4999" y="3812"/>
                  </a:lnTo>
                  <a:lnTo>
                    <a:pt x="5035" y="3488"/>
                  </a:lnTo>
                  <a:lnTo>
                    <a:pt x="5035" y="3165"/>
                  </a:lnTo>
                  <a:lnTo>
                    <a:pt x="4999" y="2877"/>
                  </a:lnTo>
                  <a:lnTo>
                    <a:pt x="4963" y="2554"/>
                  </a:lnTo>
                  <a:lnTo>
                    <a:pt x="4927" y="2266"/>
                  </a:lnTo>
                  <a:lnTo>
                    <a:pt x="4819" y="1942"/>
                  </a:lnTo>
                  <a:lnTo>
                    <a:pt x="4711" y="1655"/>
                  </a:lnTo>
                  <a:lnTo>
                    <a:pt x="4567" y="1367"/>
                  </a:lnTo>
                  <a:lnTo>
                    <a:pt x="4423" y="1115"/>
                  </a:lnTo>
                  <a:lnTo>
                    <a:pt x="4279" y="900"/>
                  </a:lnTo>
                  <a:lnTo>
                    <a:pt x="4136" y="684"/>
                  </a:lnTo>
                  <a:lnTo>
                    <a:pt x="3956" y="504"/>
                  </a:lnTo>
                  <a:lnTo>
                    <a:pt x="3740" y="360"/>
                  </a:lnTo>
                  <a:lnTo>
                    <a:pt x="3560" y="252"/>
                  </a:lnTo>
                  <a:lnTo>
                    <a:pt x="3381" y="144"/>
                  </a:lnTo>
                  <a:lnTo>
                    <a:pt x="2985" y="37"/>
                  </a:lnTo>
                  <a:lnTo>
                    <a:pt x="2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1"/>
            <p:cNvSpPr/>
            <p:nvPr/>
          </p:nvSpPr>
          <p:spPr>
            <a:xfrm>
              <a:off x="3667075" y="1426450"/>
              <a:ext cx="62925" cy="24300"/>
            </a:xfrm>
            <a:custGeom>
              <a:avLst/>
              <a:gdLst/>
              <a:ahLst/>
              <a:cxnLst/>
              <a:rect l="l" t="t" r="r" b="b"/>
              <a:pathLst>
                <a:path w="2517" h="972" extrusionOk="0">
                  <a:moveTo>
                    <a:pt x="863" y="0"/>
                  </a:moveTo>
                  <a:lnTo>
                    <a:pt x="683" y="36"/>
                  </a:lnTo>
                  <a:lnTo>
                    <a:pt x="503" y="72"/>
                  </a:lnTo>
                  <a:lnTo>
                    <a:pt x="360" y="144"/>
                  </a:lnTo>
                  <a:lnTo>
                    <a:pt x="180" y="252"/>
                  </a:lnTo>
                  <a:lnTo>
                    <a:pt x="0" y="396"/>
                  </a:lnTo>
                  <a:lnTo>
                    <a:pt x="324" y="720"/>
                  </a:lnTo>
                  <a:lnTo>
                    <a:pt x="467" y="612"/>
                  </a:lnTo>
                  <a:lnTo>
                    <a:pt x="611" y="504"/>
                  </a:lnTo>
                  <a:lnTo>
                    <a:pt x="791" y="468"/>
                  </a:lnTo>
                  <a:lnTo>
                    <a:pt x="935" y="432"/>
                  </a:lnTo>
                  <a:lnTo>
                    <a:pt x="1079" y="432"/>
                  </a:lnTo>
                  <a:lnTo>
                    <a:pt x="1259" y="468"/>
                  </a:lnTo>
                  <a:lnTo>
                    <a:pt x="1546" y="540"/>
                  </a:lnTo>
                  <a:lnTo>
                    <a:pt x="1798" y="684"/>
                  </a:lnTo>
                  <a:lnTo>
                    <a:pt x="2014" y="827"/>
                  </a:lnTo>
                  <a:lnTo>
                    <a:pt x="2193" y="971"/>
                  </a:lnTo>
                  <a:lnTo>
                    <a:pt x="2517" y="648"/>
                  </a:lnTo>
                  <a:lnTo>
                    <a:pt x="2301" y="468"/>
                  </a:lnTo>
                  <a:lnTo>
                    <a:pt x="2050" y="288"/>
                  </a:lnTo>
                  <a:lnTo>
                    <a:pt x="1726" y="144"/>
                  </a:lnTo>
                  <a:lnTo>
                    <a:pt x="1402" y="36"/>
                  </a:lnTo>
                  <a:lnTo>
                    <a:pt x="1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1"/>
            <p:cNvSpPr/>
            <p:nvPr/>
          </p:nvSpPr>
          <p:spPr>
            <a:xfrm>
              <a:off x="3878300" y="1431850"/>
              <a:ext cx="228350" cy="58450"/>
            </a:xfrm>
            <a:custGeom>
              <a:avLst/>
              <a:gdLst/>
              <a:ahLst/>
              <a:cxnLst/>
              <a:rect l="l" t="t" r="r" b="b"/>
              <a:pathLst>
                <a:path w="9134" h="2338" extrusionOk="0">
                  <a:moveTo>
                    <a:pt x="5754" y="0"/>
                  </a:moveTo>
                  <a:lnTo>
                    <a:pt x="3345" y="36"/>
                  </a:lnTo>
                  <a:lnTo>
                    <a:pt x="1115" y="108"/>
                  </a:lnTo>
                  <a:lnTo>
                    <a:pt x="1" y="144"/>
                  </a:lnTo>
                  <a:lnTo>
                    <a:pt x="1" y="611"/>
                  </a:lnTo>
                  <a:lnTo>
                    <a:pt x="1727" y="540"/>
                  </a:lnTo>
                  <a:lnTo>
                    <a:pt x="3956" y="468"/>
                  </a:lnTo>
                  <a:lnTo>
                    <a:pt x="5933" y="432"/>
                  </a:lnTo>
                  <a:lnTo>
                    <a:pt x="6688" y="468"/>
                  </a:lnTo>
                  <a:lnTo>
                    <a:pt x="7120" y="504"/>
                  </a:lnTo>
                  <a:lnTo>
                    <a:pt x="7264" y="540"/>
                  </a:lnTo>
                  <a:lnTo>
                    <a:pt x="7408" y="611"/>
                  </a:lnTo>
                  <a:lnTo>
                    <a:pt x="7659" y="791"/>
                  </a:lnTo>
                  <a:lnTo>
                    <a:pt x="7911" y="1007"/>
                  </a:lnTo>
                  <a:lnTo>
                    <a:pt x="8127" y="1295"/>
                  </a:lnTo>
                  <a:lnTo>
                    <a:pt x="8306" y="1582"/>
                  </a:lnTo>
                  <a:lnTo>
                    <a:pt x="8486" y="1870"/>
                  </a:lnTo>
                  <a:lnTo>
                    <a:pt x="8738" y="2337"/>
                  </a:lnTo>
                  <a:lnTo>
                    <a:pt x="9133" y="2122"/>
                  </a:lnTo>
                  <a:lnTo>
                    <a:pt x="8954" y="1762"/>
                  </a:lnTo>
                  <a:lnTo>
                    <a:pt x="8774" y="1438"/>
                  </a:lnTo>
                  <a:lnTo>
                    <a:pt x="8522" y="1115"/>
                  </a:lnTo>
                  <a:lnTo>
                    <a:pt x="8270" y="755"/>
                  </a:lnTo>
                  <a:lnTo>
                    <a:pt x="7947" y="432"/>
                  </a:lnTo>
                  <a:lnTo>
                    <a:pt x="7803" y="324"/>
                  </a:lnTo>
                  <a:lnTo>
                    <a:pt x="7623" y="216"/>
                  </a:lnTo>
                  <a:lnTo>
                    <a:pt x="7443" y="108"/>
                  </a:lnTo>
                  <a:lnTo>
                    <a:pt x="7264" y="72"/>
                  </a:lnTo>
                  <a:lnTo>
                    <a:pt x="6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1"/>
            <p:cNvSpPr/>
            <p:nvPr/>
          </p:nvSpPr>
          <p:spPr>
            <a:xfrm>
              <a:off x="3971800" y="1386000"/>
              <a:ext cx="136650" cy="195975"/>
            </a:xfrm>
            <a:custGeom>
              <a:avLst/>
              <a:gdLst/>
              <a:ahLst/>
              <a:cxnLst/>
              <a:rect l="l" t="t" r="r" b="b"/>
              <a:pathLst>
                <a:path w="5466" h="7839" extrusionOk="0">
                  <a:moveTo>
                    <a:pt x="3955" y="0"/>
                  </a:moveTo>
                  <a:lnTo>
                    <a:pt x="3596" y="108"/>
                  </a:lnTo>
                  <a:lnTo>
                    <a:pt x="3236" y="252"/>
                  </a:lnTo>
                  <a:lnTo>
                    <a:pt x="2876" y="504"/>
                  </a:lnTo>
                  <a:lnTo>
                    <a:pt x="2517" y="756"/>
                  </a:lnTo>
                  <a:lnTo>
                    <a:pt x="2193" y="1079"/>
                  </a:lnTo>
                  <a:lnTo>
                    <a:pt x="1870" y="1403"/>
                  </a:lnTo>
                  <a:lnTo>
                    <a:pt x="1294" y="2086"/>
                  </a:lnTo>
                  <a:lnTo>
                    <a:pt x="827" y="2697"/>
                  </a:lnTo>
                  <a:lnTo>
                    <a:pt x="432" y="3344"/>
                  </a:lnTo>
                  <a:lnTo>
                    <a:pt x="0" y="6688"/>
                  </a:lnTo>
                  <a:lnTo>
                    <a:pt x="36" y="6760"/>
                  </a:lnTo>
                  <a:lnTo>
                    <a:pt x="144" y="6940"/>
                  </a:lnTo>
                  <a:lnTo>
                    <a:pt x="288" y="7120"/>
                  </a:lnTo>
                  <a:lnTo>
                    <a:pt x="575" y="7407"/>
                  </a:lnTo>
                  <a:lnTo>
                    <a:pt x="899" y="7623"/>
                  </a:lnTo>
                  <a:lnTo>
                    <a:pt x="1294" y="7767"/>
                  </a:lnTo>
                  <a:lnTo>
                    <a:pt x="1690" y="7839"/>
                  </a:lnTo>
                  <a:lnTo>
                    <a:pt x="2085" y="7839"/>
                  </a:lnTo>
                  <a:lnTo>
                    <a:pt x="2481" y="7767"/>
                  </a:lnTo>
                  <a:lnTo>
                    <a:pt x="2697" y="7695"/>
                  </a:lnTo>
                  <a:lnTo>
                    <a:pt x="2876" y="7587"/>
                  </a:lnTo>
                  <a:lnTo>
                    <a:pt x="3056" y="7479"/>
                  </a:lnTo>
                  <a:lnTo>
                    <a:pt x="3236" y="7371"/>
                  </a:lnTo>
                  <a:lnTo>
                    <a:pt x="3596" y="7048"/>
                  </a:lnTo>
                  <a:lnTo>
                    <a:pt x="3919" y="6652"/>
                  </a:lnTo>
                  <a:lnTo>
                    <a:pt x="4243" y="6149"/>
                  </a:lnTo>
                  <a:lnTo>
                    <a:pt x="4530" y="5610"/>
                  </a:lnTo>
                  <a:lnTo>
                    <a:pt x="4782" y="5034"/>
                  </a:lnTo>
                  <a:lnTo>
                    <a:pt x="4998" y="4423"/>
                  </a:lnTo>
                  <a:lnTo>
                    <a:pt x="5214" y="3812"/>
                  </a:lnTo>
                  <a:lnTo>
                    <a:pt x="5321" y="3201"/>
                  </a:lnTo>
                  <a:lnTo>
                    <a:pt x="5429" y="2589"/>
                  </a:lnTo>
                  <a:lnTo>
                    <a:pt x="5465" y="2014"/>
                  </a:lnTo>
                  <a:lnTo>
                    <a:pt x="5429" y="1511"/>
                  </a:lnTo>
                  <a:lnTo>
                    <a:pt x="5357" y="1043"/>
                  </a:lnTo>
                  <a:lnTo>
                    <a:pt x="5286" y="827"/>
                  </a:lnTo>
                  <a:lnTo>
                    <a:pt x="5178" y="612"/>
                  </a:lnTo>
                  <a:lnTo>
                    <a:pt x="5070" y="468"/>
                  </a:lnTo>
                  <a:lnTo>
                    <a:pt x="4962" y="324"/>
                  </a:lnTo>
                  <a:lnTo>
                    <a:pt x="4818" y="216"/>
                  </a:lnTo>
                  <a:lnTo>
                    <a:pt x="4674" y="108"/>
                  </a:lnTo>
                  <a:lnTo>
                    <a:pt x="4494" y="36"/>
                  </a:lnTo>
                  <a:lnTo>
                    <a:pt x="431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1"/>
            <p:cNvSpPr/>
            <p:nvPr/>
          </p:nvSpPr>
          <p:spPr>
            <a:xfrm>
              <a:off x="3998750" y="1429150"/>
              <a:ext cx="76425" cy="125875"/>
            </a:xfrm>
            <a:custGeom>
              <a:avLst/>
              <a:gdLst/>
              <a:ahLst/>
              <a:cxnLst/>
              <a:rect l="l" t="t" r="r" b="b"/>
              <a:pathLst>
                <a:path w="3057" h="5035" extrusionOk="0">
                  <a:moveTo>
                    <a:pt x="3057" y="0"/>
                  </a:moveTo>
                  <a:lnTo>
                    <a:pt x="2697" y="108"/>
                  </a:lnTo>
                  <a:lnTo>
                    <a:pt x="2374" y="252"/>
                  </a:lnTo>
                  <a:lnTo>
                    <a:pt x="2050" y="432"/>
                  </a:lnTo>
                  <a:lnTo>
                    <a:pt x="1727" y="648"/>
                  </a:lnTo>
                  <a:lnTo>
                    <a:pt x="1439" y="899"/>
                  </a:lnTo>
                  <a:lnTo>
                    <a:pt x="1187" y="1223"/>
                  </a:lnTo>
                  <a:lnTo>
                    <a:pt x="972" y="1546"/>
                  </a:lnTo>
                  <a:lnTo>
                    <a:pt x="756" y="1870"/>
                  </a:lnTo>
                  <a:lnTo>
                    <a:pt x="576" y="2230"/>
                  </a:lnTo>
                  <a:lnTo>
                    <a:pt x="396" y="2625"/>
                  </a:lnTo>
                  <a:lnTo>
                    <a:pt x="252" y="2985"/>
                  </a:lnTo>
                  <a:lnTo>
                    <a:pt x="145" y="3380"/>
                  </a:lnTo>
                  <a:lnTo>
                    <a:pt x="73" y="3776"/>
                  </a:lnTo>
                  <a:lnTo>
                    <a:pt x="37" y="4135"/>
                  </a:lnTo>
                  <a:lnTo>
                    <a:pt x="1" y="4495"/>
                  </a:lnTo>
                  <a:lnTo>
                    <a:pt x="1" y="4854"/>
                  </a:lnTo>
                  <a:lnTo>
                    <a:pt x="1" y="4890"/>
                  </a:lnTo>
                  <a:lnTo>
                    <a:pt x="1" y="4962"/>
                  </a:lnTo>
                  <a:lnTo>
                    <a:pt x="37" y="4998"/>
                  </a:lnTo>
                  <a:lnTo>
                    <a:pt x="109" y="5034"/>
                  </a:lnTo>
                  <a:lnTo>
                    <a:pt x="216" y="5034"/>
                  </a:lnTo>
                  <a:lnTo>
                    <a:pt x="288" y="4962"/>
                  </a:lnTo>
                  <a:lnTo>
                    <a:pt x="540" y="4351"/>
                  </a:lnTo>
                  <a:lnTo>
                    <a:pt x="864" y="3776"/>
                  </a:lnTo>
                  <a:lnTo>
                    <a:pt x="972" y="3596"/>
                  </a:lnTo>
                  <a:lnTo>
                    <a:pt x="1115" y="3452"/>
                  </a:lnTo>
                  <a:lnTo>
                    <a:pt x="1295" y="3344"/>
                  </a:lnTo>
                  <a:lnTo>
                    <a:pt x="1475" y="3272"/>
                  </a:lnTo>
                  <a:lnTo>
                    <a:pt x="1655" y="3200"/>
                  </a:lnTo>
                  <a:lnTo>
                    <a:pt x="1834" y="3164"/>
                  </a:lnTo>
                  <a:lnTo>
                    <a:pt x="2050" y="3164"/>
                  </a:lnTo>
                  <a:lnTo>
                    <a:pt x="2230" y="3200"/>
                  </a:lnTo>
                  <a:lnTo>
                    <a:pt x="2266" y="3200"/>
                  </a:lnTo>
                  <a:lnTo>
                    <a:pt x="2302" y="3164"/>
                  </a:lnTo>
                  <a:lnTo>
                    <a:pt x="2266" y="3128"/>
                  </a:lnTo>
                  <a:lnTo>
                    <a:pt x="2014" y="2985"/>
                  </a:lnTo>
                  <a:lnTo>
                    <a:pt x="1763" y="2913"/>
                  </a:lnTo>
                  <a:lnTo>
                    <a:pt x="1511" y="2913"/>
                  </a:lnTo>
                  <a:lnTo>
                    <a:pt x="1295" y="2985"/>
                  </a:lnTo>
                  <a:lnTo>
                    <a:pt x="1079" y="3057"/>
                  </a:lnTo>
                  <a:lnTo>
                    <a:pt x="900" y="3200"/>
                  </a:lnTo>
                  <a:lnTo>
                    <a:pt x="720" y="3380"/>
                  </a:lnTo>
                  <a:lnTo>
                    <a:pt x="576" y="3596"/>
                  </a:lnTo>
                  <a:lnTo>
                    <a:pt x="756" y="3057"/>
                  </a:lnTo>
                  <a:lnTo>
                    <a:pt x="936" y="2517"/>
                  </a:lnTo>
                  <a:lnTo>
                    <a:pt x="1187" y="2014"/>
                  </a:lnTo>
                  <a:lnTo>
                    <a:pt x="1439" y="1546"/>
                  </a:lnTo>
                  <a:lnTo>
                    <a:pt x="1763" y="1115"/>
                  </a:lnTo>
                  <a:lnTo>
                    <a:pt x="2158" y="719"/>
                  </a:lnTo>
                  <a:lnTo>
                    <a:pt x="2554" y="360"/>
                  </a:lnTo>
                  <a:lnTo>
                    <a:pt x="2805" y="216"/>
                  </a:lnTo>
                  <a:lnTo>
                    <a:pt x="3057" y="72"/>
                  </a:lnTo>
                  <a:lnTo>
                    <a:pt x="3057" y="36"/>
                  </a:lnTo>
                  <a:lnTo>
                    <a:pt x="30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1"/>
            <p:cNvSpPr/>
            <p:nvPr/>
          </p:nvSpPr>
          <p:spPr>
            <a:xfrm>
              <a:off x="4135375" y="1872300"/>
              <a:ext cx="1031975" cy="1667475"/>
            </a:xfrm>
            <a:custGeom>
              <a:avLst/>
              <a:gdLst/>
              <a:ahLst/>
              <a:cxnLst/>
              <a:rect l="l" t="t" r="r" b="b"/>
              <a:pathLst>
                <a:path w="41279" h="66699" extrusionOk="0">
                  <a:moveTo>
                    <a:pt x="1367" y="1"/>
                  </a:moveTo>
                  <a:lnTo>
                    <a:pt x="1080" y="72"/>
                  </a:lnTo>
                  <a:lnTo>
                    <a:pt x="792" y="180"/>
                  </a:lnTo>
                  <a:lnTo>
                    <a:pt x="576" y="324"/>
                  </a:lnTo>
                  <a:lnTo>
                    <a:pt x="396" y="540"/>
                  </a:lnTo>
                  <a:lnTo>
                    <a:pt x="217" y="828"/>
                  </a:lnTo>
                  <a:lnTo>
                    <a:pt x="109" y="1115"/>
                  </a:lnTo>
                  <a:lnTo>
                    <a:pt x="37" y="1475"/>
                  </a:lnTo>
                  <a:lnTo>
                    <a:pt x="1" y="1870"/>
                  </a:lnTo>
                  <a:lnTo>
                    <a:pt x="1" y="2338"/>
                  </a:lnTo>
                  <a:lnTo>
                    <a:pt x="1" y="2841"/>
                  </a:lnTo>
                  <a:lnTo>
                    <a:pt x="73" y="3380"/>
                  </a:lnTo>
                  <a:lnTo>
                    <a:pt x="181" y="3956"/>
                  </a:lnTo>
                  <a:lnTo>
                    <a:pt x="325" y="4567"/>
                  </a:lnTo>
                  <a:lnTo>
                    <a:pt x="504" y="5214"/>
                  </a:lnTo>
                  <a:lnTo>
                    <a:pt x="720" y="5897"/>
                  </a:lnTo>
                  <a:lnTo>
                    <a:pt x="972" y="6652"/>
                  </a:lnTo>
                  <a:lnTo>
                    <a:pt x="1583" y="8234"/>
                  </a:lnTo>
                  <a:lnTo>
                    <a:pt x="2338" y="9924"/>
                  </a:lnTo>
                  <a:lnTo>
                    <a:pt x="3201" y="11758"/>
                  </a:lnTo>
                  <a:lnTo>
                    <a:pt x="4244" y="13736"/>
                  </a:lnTo>
                  <a:lnTo>
                    <a:pt x="8487" y="21502"/>
                  </a:lnTo>
                  <a:lnTo>
                    <a:pt x="12226" y="28298"/>
                  </a:lnTo>
                  <a:lnTo>
                    <a:pt x="13772" y="31174"/>
                  </a:lnTo>
                  <a:lnTo>
                    <a:pt x="15030" y="33547"/>
                  </a:lnTo>
                  <a:lnTo>
                    <a:pt x="15498" y="34518"/>
                  </a:lnTo>
                  <a:lnTo>
                    <a:pt x="15893" y="35381"/>
                  </a:lnTo>
                  <a:lnTo>
                    <a:pt x="16181" y="36064"/>
                  </a:lnTo>
                  <a:lnTo>
                    <a:pt x="16397" y="36568"/>
                  </a:lnTo>
                  <a:lnTo>
                    <a:pt x="17044" y="39839"/>
                  </a:lnTo>
                  <a:lnTo>
                    <a:pt x="17691" y="43219"/>
                  </a:lnTo>
                  <a:lnTo>
                    <a:pt x="18446" y="47318"/>
                  </a:lnTo>
                  <a:lnTo>
                    <a:pt x="19273" y="51849"/>
                  </a:lnTo>
                  <a:lnTo>
                    <a:pt x="20064" y="56379"/>
                  </a:lnTo>
                  <a:lnTo>
                    <a:pt x="20711" y="60658"/>
                  </a:lnTo>
                  <a:lnTo>
                    <a:pt x="20999" y="62599"/>
                  </a:lnTo>
                  <a:lnTo>
                    <a:pt x="21215" y="64325"/>
                  </a:lnTo>
                  <a:lnTo>
                    <a:pt x="21251" y="64469"/>
                  </a:lnTo>
                  <a:lnTo>
                    <a:pt x="21323" y="64577"/>
                  </a:lnTo>
                  <a:lnTo>
                    <a:pt x="21395" y="64721"/>
                  </a:lnTo>
                  <a:lnTo>
                    <a:pt x="21502" y="64829"/>
                  </a:lnTo>
                  <a:lnTo>
                    <a:pt x="21826" y="65044"/>
                  </a:lnTo>
                  <a:lnTo>
                    <a:pt x="22186" y="65260"/>
                  </a:lnTo>
                  <a:lnTo>
                    <a:pt x="22689" y="65476"/>
                  </a:lnTo>
                  <a:lnTo>
                    <a:pt x="23228" y="65656"/>
                  </a:lnTo>
                  <a:lnTo>
                    <a:pt x="23840" y="65800"/>
                  </a:lnTo>
                  <a:lnTo>
                    <a:pt x="24523" y="65979"/>
                  </a:lnTo>
                  <a:lnTo>
                    <a:pt x="25278" y="66123"/>
                  </a:lnTo>
                  <a:lnTo>
                    <a:pt x="26069" y="66231"/>
                  </a:lnTo>
                  <a:lnTo>
                    <a:pt x="27795" y="66447"/>
                  </a:lnTo>
                  <a:lnTo>
                    <a:pt x="29593" y="66591"/>
                  </a:lnTo>
                  <a:lnTo>
                    <a:pt x="31462" y="66662"/>
                  </a:lnTo>
                  <a:lnTo>
                    <a:pt x="33332" y="66698"/>
                  </a:lnTo>
                  <a:lnTo>
                    <a:pt x="35130" y="66662"/>
                  </a:lnTo>
                  <a:lnTo>
                    <a:pt x="36820" y="66555"/>
                  </a:lnTo>
                  <a:lnTo>
                    <a:pt x="37575" y="66447"/>
                  </a:lnTo>
                  <a:lnTo>
                    <a:pt x="38294" y="66375"/>
                  </a:lnTo>
                  <a:lnTo>
                    <a:pt x="38977" y="66267"/>
                  </a:lnTo>
                  <a:lnTo>
                    <a:pt x="39552" y="66123"/>
                  </a:lnTo>
                  <a:lnTo>
                    <a:pt x="40056" y="65979"/>
                  </a:lnTo>
                  <a:lnTo>
                    <a:pt x="40523" y="65800"/>
                  </a:lnTo>
                  <a:lnTo>
                    <a:pt x="40847" y="65620"/>
                  </a:lnTo>
                  <a:lnTo>
                    <a:pt x="41098" y="65440"/>
                  </a:lnTo>
                  <a:lnTo>
                    <a:pt x="41206" y="65332"/>
                  </a:lnTo>
                  <a:lnTo>
                    <a:pt x="41242" y="65224"/>
                  </a:lnTo>
                  <a:lnTo>
                    <a:pt x="41278" y="65116"/>
                  </a:lnTo>
                  <a:lnTo>
                    <a:pt x="41278" y="64973"/>
                  </a:lnTo>
                  <a:lnTo>
                    <a:pt x="41134" y="63570"/>
                  </a:lnTo>
                  <a:lnTo>
                    <a:pt x="40919" y="61988"/>
                  </a:lnTo>
                  <a:lnTo>
                    <a:pt x="40631" y="60226"/>
                  </a:lnTo>
                  <a:lnTo>
                    <a:pt x="40271" y="58357"/>
                  </a:lnTo>
                  <a:lnTo>
                    <a:pt x="39840" y="56379"/>
                  </a:lnTo>
                  <a:lnTo>
                    <a:pt x="39408" y="54294"/>
                  </a:lnTo>
                  <a:lnTo>
                    <a:pt x="38402" y="49943"/>
                  </a:lnTo>
                  <a:lnTo>
                    <a:pt x="37287" y="45520"/>
                  </a:lnTo>
                  <a:lnTo>
                    <a:pt x="36136" y="41206"/>
                  </a:lnTo>
                  <a:lnTo>
                    <a:pt x="35022" y="37143"/>
                  </a:lnTo>
                  <a:lnTo>
                    <a:pt x="33943" y="33547"/>
                  </a:lnTo>
                  <a:lnTo>
                    <a:pt x="33799" y="33152"/>
                  </a:lnTo>
                  <a:lnTo>
                    <a:pt x="33620" y="32720"/>
                  </a:lnTo>
                  <a:lnTo>
                    <a:pt x="33044" y="31570"/>
                  </a:lnTo>
                  <a:lnTo>
                    <a:pt x="32253" y="30203"/>
                  </a:lnTo>
                  <a:lnTo>
                    <a:pt x="31246" y="28549"/>
                  </a:lnTo>
                  <a:lnTo>
                    <a:pt x="30024" y="26752"/>
                  </a:lnTo>
                  <a:lnTo>
                    <a:pt x="28586" y="24738"/>
                  </a:lnTo>
                  <a:lnTo>
                    <a:pt x="26968" y="22581"/>
                  </a:lnTo>
                  <a:lnTo>
                    <a:pt x="25170" y="20316"/>
                  </a:lnTo>
                  <a:lnTo>
                    <a:pt x="23192" y="17978"/>
                  </a:lnTo>
                  <a:lnTo>
                    <a:pt x="22150" y="16792"/>
                  </a:lnTo>
                  <a:lnTo>
                    <a:pt x="21035" y="15569"/>
                  </a:lnTo>
                  <a:lnTo>
                    <a:pt x="19920" y="14347"/>
                  </a:lnTo>
                  <a:lnTo>
                    <a:pt x="18734" y="13160"/>
                  </a:lnTo>
                  <a:lnTo>
                    <a:pt x="17547" y="11938"/>
                  </a:lnTo>
                  <a:lnTo>
                    <a:pt x="16289" y="10715"/>
                  </a:lnTo>
                  <a:lnTo>
                    <a:pt x="15030" y="9493"/>
                  </a:lnTo>
                  <a:lnTo>
                    <a:pt x="13700" y="8306"/>
                  </a:lnTo>
                  <a:lnTo>
                    <a:pt x="12370" y="7120"/>
                  </a:lnTo>
                  <a:lnTo>
                    <a:pt x="11003" y="5969"/>
                  </a:lnTo>
                  <a:lnTo>
                    <a:pt x="9601" y="4819"/>
                  </a:lnTo>
                  <a:lnTo>
                    <a:pt x="8163" y="3704"/>
                  </a:lnTo>
                  <a:lnTo>
                    <a:pt x="6689" y="2625"/>
                  </a:lnTo>
                  <a:lnTo>
                    <a:pt x="5215" y="1583"/>
                  </a:lnTo>
                  <a:lnTo>
                    <a:pt x="4567" y="1151"/>
                  </a:lnTo>
                  <a:lnTo>
                    <a:pt x="3992" y="828"/>
                  </a:lnTo>
                  <a:lnTo>
                    <a:pt x="3453" y="540"/>
                  </a:lnTo>
                  <a:lnTo>
                    <a:pt x="2985" y="324"/>
                  </a:lnTo>
                  <a:lnTo>
                    <a:pt x="2518" y="144"/>
                  </a:lnTo>
                  <a:lnTo>
                    <a:pt x="2086" y="36"/>
                  </a:lnTo>
                  <a:lnTo>
                    <a:pt x="1727"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1"/>
            <p:cNvSpPr/>
            <p:nvPr/>
          </p:nvSpPr>
          <p:spPr>
            <a:xfrm>
              <a:off x="4583025" y="3480425"/>
              <a:ext cx="665225" cy="695775"/>
            </a:xfrm>
            <a:custGeom>
              <a:avLst/>
              <a:gdLst/>
              <a:ahLst/>
              <a:cxnLst/>
              <a:rect l="l" t="t" r="r" b="b"/>
              <a:pathLst>
                <a:path w="26609" h="27831" extrusionOk="0">
                  <a:moveTo>
                    <a:pt x="3309" y="0"/>
                  </a:moveTo>
                  <a:lnTo>
                    <a:pt x="2734" y="2266"/>
                  </a:lnTo>
                  <a:lnTo>
                    <a:pt x="2122" y="4603"/>
                  </a:lnTo>
                  <a:lnTo>
                    <a:pt x="1475" y="7443"/>
                  </a:lnTo>
                  <a:lnTo>
                    <a:pt x="828" y="10427"/>
                  </a:lnTo>
                  <a:lnTo>
                    <a:pt x="576" y="11902"/>
                  </a:lnTo>
                  <a:lnTo>
                    <a:pt x="325" y="13304"/>
                  </a:lnTo>
                  <a:lnTo>
                    <a:pt x="145" y="14598"/>
                  </a:lnTo>
                  <a:lnTo>
                    <a:pt x="37" y="15785"/>
                  </a:lnTo>
                  <a:lnTo>
                    <a:pt x="1" y="16792"/>
                  </a:lnTo>
                  <a:lnTo>
                    <a:pt x="1" y="17223"/>
                  </a:lnTo>
                  <a:lnTo>
                    <a:pt x="37" y="17583"/>
                  </a:lnTo>
                  <a:lnTo>
                    <a:pt x="145" y="18194"/>
                  </a:lnTo>
                  <a:lnTo>
                    <a:pt x="289" y="18841"/>
                  </a:lnTo>
                  <a:lnTo>
                    <a:pt x="468" y="19560"/>
                  </a:lnTo>
                  <a:lnTo>
                    <a:pt x="684" y="20279"/>
                  </a:lnTo>
                  <a:lnTo>
                    <a:pt x="936" y="21034"/>
                  </a:lnTo>
                  <a:lnTo>
                    <a:pt x="1187" y="21825"/>
                  </a:lnTo>
                  <a:lnTo>
                    <a:pt x="1475" y="22581"/>
                  </a:lnTo>
                  <a:lnTo>
                    <a:pt x="1799" y="23300"/>
                  </a:lnTo>
                  <a:lnTo>
                    <a:pt x="2122" y="24019"/>
                  </a:lnTo>
                  <a:lnTo>
                    <a:pt x="2482" y="24702"/>
                  </a:lnTo>
                  <a:lnTo>
                    <a:pt x="2877" y="25349"/>
                  </a:lnTo>
                  <a:lnTo>
                    <a:pt x="3237" y="25924"/>
                  </a:lnTo>
                  <a:lnTo>
                    <a:pt x="3632" y="26392"/>
                  </a:lnTo>
                  <a:lnTo>
                    <a:pt x="4064" y="26823"/>
                  </a:lnTo>
                  <a:lnTo>
                    <a:pt x="4280" y="26967"/>
                  </a:lnTo>
                  <a:lnTo>
                    <a:pt x="4495" y="27111"/>
                  </a:lnTo>
                  <a:lnTo>
                    <a:pt x="4711" y="27255"/>
                  </a:lnTo>
                  <a:lnTo>
                    <a:pt x="4891" y="27327"/>
                  </a:lnTo>
                  <a:lnTo>
                    <a:pt x="5286" y="27435"/>
                  </a:lnTo>
                  <a:lnTo>
                    <a:pt x="5646" y="27471"/>
                  </a:lnTo>
                  <a:lnTo>
                    <a:pt x="5970" y="27471"/>
                  </a:lnTo>
                  <a:lnTo>
                    <a:pt x="6293" y="27435"/>
                  </a:lnTo>
                  <a:lnTo>
                    <a:pt x="6581" y="27399"/>
                  </a:lnTo>
                  <a:lnTo>
                    <a:pt x="6868" y="27291"/>
                  </a:lnTo>
                  <a:lnTo>
                    <a:pt x="7120" y="27183"/>
                  </a:lnTo>
                  <a:lnTo>
                    <a:pt x="7336" y="27039"/>
                  </a:lnTo>
                  <a:lnTo>
                    <a:pt x="7731" y="26751"/>
                  </a:lnTo>
                  <a:lnTo>
                    <a:pt x="8019" y="26500"/>
                  </a:lnTo>
                  <a:lnTo>
                    <a:pt x="8271" y="26212"/>
                  </a:lnTo>
                  <a:lnTo>
                    <a:pt x="8522" y="26536"/>
                  </a:lnTo>
                  <a:lnTo>
                    <a:pt x="8810" y="26787"/>
                  </a:lnTo>
                  <a:lnTo>
                    <a:pt x="9134" y="27039"/>
                  </a:lnTo>
                  <a:lnTo>
                    <a:pt x="9457" y="27255"/>
                  </a:lnTo>
                  <a:lnTo>
                    <a:pt x="9817" y="27435"/>
                  </a:lnTo>
                  <a:lnTo>
                    <a:pt x="10176" y="27614"/>
                  </a:lnTo>
                  <a:lnTo>
                    <a:pt x="10572" y="27722"/>
                  </a:lnTo>
                  <a:lnTo>
                    <a:pt x="10931" y="27830"/>
                  </a:lnTo>
                  <a:lnTo>
                    <a:pt x="11291" y="27830"/>
                  </a:lnTo>
                  <a:lnTo>
                    <a:pt x="11615" y="27794"/>
                  </a:lnTo>
                  <a:lnTo>
                    <a:pt x="11938" y="27686"/>
                  </a:lnTo>
                  <a:lnTo>
                    <a:pt x="12226" y="27542"/>
                  </a:lnTo>
                  <a:lnTo>
                    <a:pt x="12514" y="27363"/>
                  </a:lnTo>
                  <a:lnTo>
                    <a:pt x="12765" y="27147"/>
                  </a:lnTo>
                  <a:lnTo>
                    <a:pt x="12981" y="26895"/>
                  </a:lnTo>
                  <a:lnTo>
                    <a:pt x="13197" y="26644"/>
                  </a:lnTo>
                  <a:lnTo>
                    <a:pt x="13592" y="26176"/>
                  </a:lnTo>
                  <a:lnTo>
                    <a:pt x="13844" y="25709"/>
                  </a:lnTo>
                  <a:lnTo>
                    <a:pt x="14060" y="25277"/>
                  </a:lnTo>
                  <a:lnTo>
                    <a:pt x="14419" y="25529"/>
                  </a:lnTo>
                  <a:lnTo>
                    <a:pt x="14779" y="25781"/>
                  </a:lnTo>
                  <a:lnTo>
                    <a:pt x="15138" y="25960"/>
                  </a:lnTo>
                  <a:lnTo>
                    <a:pt x="15534" y="26140"/>
                  </a:lnTo>
                  <a:lnTo>
                    <a:pt x="15929" y="26284"/>
                  </a:lnTo>
                  <a:lnTo>
                    <a:pt x="16325" y="26392"/>
                  </a:lnTo>
                  <a:lnTo>
                    <a:pt x="16756" y="26464"/>
                  </a:lnTo>
                  <a:lnTo>
                    <a:pt x="17152" y="26536"/>
                  </a:lnTo>
                  <a:lnTo>
                    <a:pt x="17511" y="26500"/>
                  </a:lnTo>
                  <a:lnTo>
                    <a:pt x="17835" y="26428"/>
                  </a:lnTo>
                  <a:lnTo>
                    <a:pt x="18159" y="26320"/>
                  </a:lnTo>
                  <a:lnTo>
                    <a:pt x="18482" y="26140"/>
                  </a:lnTo>
                  <a:lnTo>
                    <a:pt x="18770" y="25960"/>
                  </a:lnTo>
                  <a:lnTo>
                    <a:pt x="19057" y="25745"/>
                  </a:lnTo>
                  <a:lnTo>
                    <a:pt x="19597" y="25277"/>
                  </a:lnTo>
                  <a:lnTo>
                    <a:pt x="20028" y="24774"/>
                  </a:lnTo>
                  <a:lnTo>
                    <a:pt x="20352" y="24342"/>
                  </a:lnTo>
                  <a:lnTo>
                    <a:pt x="20639" y="23947"/>
                  </a:lnTo>
                  <a:lnTo>
                    <a:pt x="21107" y="23983"/>
                  </a:lnTo>
                  <a:lnTo>
                    <a:pt x="21538" y="24019"/>
                  </a:lnTo>
                  <a:lnTo>
                    <a:pt x="21970" y="23983"/>
                  </a:lnTo>
                  <a:lnTo>
                    <a:pt x="22401" y="23947"/>
                  </a:lnTo>
                  <a:lnTo>
                    <a:pt x="22833" y="23839"/>
                  </a:lnTo>
                  <a:lnTo>
                    <a:pt x="23264" y="23695"/>
                  </a:lnTo>
                  <a:lnTo>
                    <a:pt x="23660" y="23515"/>
                  </a:lnTo>
                  <a:lnTo>
                    <a:pt x="24055" y="23300"/>
                  </a:lnTo>
                  <a:lnTo>
                    <a:pt x="24235" y="23192"/>
                  </a:lnTo>
                  <a:lnTo>
                    <a:pt x="24379" y="23048"/>
                  </a:lnTo>
                  <a:lnTo>
                    <a:pt x="24667" y="22688"/>
                  </a:lnTo>
                  <a:lnTo>
                    <a:pt x="24954" y="22257"/>
                  </a:lnTo>
                  <a:lnTo>
                    <a:pt x="25206" y="21754"/>
                  </a:lnTo>
                  <a:lnTo>
                    <a:pt x="25422" y="21178"/>
                  </a:lnTo>
                  <a:lnTo>
                    <a:pt x="25637" y="20567"/>
                  </a:lnTo>
                  <a:lnTo>
                    <a:pt x="25817" y="19920"/>
                  </a:lnTo>
                  <a:lnTo>
                    <a:pt x="25997" y="19201"/>
                  </a:lnTo>
                  <a:lnTo>
                    <a:pt x="26141" y="18482"/>
                  </a:lnTo>
                  <a:lnTo>
                    <a:pt x="26285" y="17727"/>
                  </a:lnTo>
                  <a:lnTo>
                    <a:pt x="26464" y="16252"/>
                  </a:lnTo>
                  <a:lnTo>
                    <a:pt x="26572" y="14850"/>
                  </a:lnTo>
                  <a:lnTo>
                    <a:pt x="26608" y="13592"/>
                  </a:lnTo>
                  <a:lnTo>
                    <a:pt x="26572" y="12944"/>
                  </a:lnTo>
                  <a:lnTo>
                    <a:pt x="26464" y="12189"/>
                  </a:lnTo>
                  <a:lnTo>
                    <a:pt x="26320" y="11362"/>
                  </a:lnTo>
                  <a:lnTo>
                    <a:pt x="26105" y="10427"/>
                  </a:lnTo>
                  <a:lnTo>
                    <a:pt x="25637" y="8414"/>
                  </a:lnTo>
                  <a:lnTo>
                    <a:pt x="25026" y="6293"/>
                  </a:lnTo>
                  <a:lnTo>
                    <a:pt x="23911" y="2445"/>
                  </a:lnTo>
                  <a:lnTo>
                    <a:pt x="23444" y="971"/>
                  </a:lnTo>
                  <a:lnTo>
                    <a:pt x="231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1"/>
            <p:cNvSpPr/>
            <p:nvPr/>
          </p:nvSpPr>
          <p:spPr>
            <a:xfrm>
              <a:off x="4731350" y="3885825"/>
              <a:ext cx="53950" cy="248125"/>
            </a:xfrm>
            <a:custGeom>
              <a:avLst/>
              <a:gdLst/>
              <a:ahLst/>
              <a:cxnLst/>
              <a:rect l="l" t="t" r="r" b="b"/>
              <a:pathLst>
                <a:path w="2158" h="9925" extrusionOk="0">
                  <a:moveTo>
                    <a:pt x="37" y="0"/>
                  </a:moveTo>
                  <a:lnTo>
                    <a:pt x="1" y="36"/>
                  </a:lnTo>
                  <a:lnTo>
                    <a:pt x="1" y="72"/>
                  </a:lnTo>
                  <a:lnTo>
                    <a:pt x="324" y="2553"/>
                  </a:lnTo>
                  <a:lnTo>
                    <a:pt x="504" y="3812"/>
                  </a:lnTo>
                  <a:lnTo>
                    <a:pt x="684" y="5034"/>
                  </a:lnTo>
                  <a:lnTo>
                    <a:pt x="935" y="6257"/>
                  </a:lnTo>
                  <a:lnTo>
                    <a:pt x="1223" y="7479"/>
                  </a:lnTo>
                  <a:lnTo>
                    <a:pt x="1583" y="8702"/>
                  </a:lnTo>
                  <a:lnTo>
                    <a:pt x="1798" y="9277"/>
                  </a:lnTo>
                  <a:lnTo>
                    <a:pt x="2014" y="9888"/>
                  </a:lnTo>
                  <a:lnTo>
                    <a:pt x="2086" y="9924"/>
                  </a:lnTo>
                  <a:lnTo>
                    <a:pt x="2158" y="9888"/>
                  </a:lnTo>
                  <a:lnTo>
                    <a:pt x="2158" y="9852"/>
                  </a:lnTo>
                  <a:lnTo>
                    <a:pt x="1942" y="8630"/>
                  </a:lnTo>
                  <a:lnTo>
                    <a:pt x="1655" y="7407"/>
                  </a:lnTo>
                  <a:lnTo>
                    <a:pt x="1079" y="4962"/>
                  </a:lnTo>
                  <a:lnTo>
                    <a:pt x="792" y="3740"/>
                  </a:lnTo>
                  <a:lnTo>
                    <a:pt x="540" y="2517"/>
                  </a:lnTo>
                  <a:lnTo>
                    <a:pt x="288" y="1295"/>
                  </a:lnTo>
                  <a:lnTo>
                    <a:pt x="108" y="72"/>
                  </a:lnTo>
                  <a:lnTo>
                    <a:pt x="108" y="36"/>
                  </a:lnTo>
                  <a:lnTo>
                    <a:pt x="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1"/>
            <p:cNvSpPr/>
            <p:nvPr/>
          </p:nvSpPr>
          <p:spPr>
            <a:xfrm>
              <a:off x="4911125" y="3867850"/>
              <a:ext cx="22500" cy="244525"/>
            </a:xfrm>
            <a:custGeom>
              <a:avLst/>
              <a:gdLst/>
              <a:ahLst/>
              <a:cxnLst/>
              <a:rect l="l" t="t" r="r" b="b"/>
              <a:pathLst>
                <a:path w="900" h="9781" extrusionOk="0">
                  <a:moveTo>
                    <a:pt x="37" y="0"/>
                  </a:moveTo>
                  <a:lnTo>
                    <a:pt x="1" y="36"/>
                  </a:lnTo>
                  <a:lnTo>
                    <a:pt x="1" y="72"/>
                  </a:lnTo>
                  <a:lnTo>
                    <a:pt x="37" y="2517"/>
                  </a:lnTo>
                  <a:lnTo>
                    <a:pt x="145" y="4998"/>
                  </a:lnTo>
                  <a:lnTo>
                    <a:pt x="216" y="6221"/>
                  </a:lnTo>
                  <a:lnTo>
                    <a:pt x="324" y="7443"/>
                  </a:lnTo>
                  <a:lnTo>
                    <a:pt x="360" y="8018"/>
                  </a:lnTo>
                  <a:lnTo>
                    <a:pt x="432" y="8594"/>
                  </a:lnTo>
                  <a:lnTo>
                    <a:pt x="540" y="9169"/>
                  </a:lnTo>
                  <a:lnTo>
                    <a:pt x="684" y="9708"/>
                  </a:lnTo>
                  <a:lnTo>
                    <a:pt x="720" y="9780"/>
                  </a:lnTo>
                  <a:lnTo>
                    <a:pt x="864" y="9780"/>
                  </a:lnTo>
                  <a:lnTo>
                    <a:pt x="900" y="9708"/>
                  </a:lnTo>
                  <a:lnTo>
                    <a:pt x="900" y="9133"/>
                  </a:lnTo>
                  <a:lnTo>
                    <a:pt x="900" y="8558"/>
                  </a:lnTo>
                  <a:lnTo>
                    <a:pt x="828" y="7982"/>
                  </a:lnTo>
                  <a:lnTo>
                    <a:pt x="756" y="7407"/>
                  </a:lnTo>
                  <a:lnTo>
                    <a:pt x="468" y="4962"/>
                  </a:lnTo>
                  <a:lnTo>
                    <a:pt x="252" y="2517"/>
                  </a:lnTo>
                  <a:lnTo>
                    <a:pt x="109" y="72"/>
                  </a:lnTo>
                  <a:lnTo>
                    <a:pt x="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1"/>
            <p:cNvSpPr/>
            <p:nvPr/>
          </p:nvSpPr>
          <p:spPr>
            <a:xfrm>
              <a:off x="5084625" y="3856150"/>
              <a:ext cx="18900" cy="222050"/>
            </a:xfrm>
            <a:custGeom>
              <a:avLst/>
              <a:gdLst/>
              <a:ahLst/>
              <a:cxnLst/>
              <a:rect l="l" t="t" r="r" b="b"/>
              <a:pathLst>
                <a:path w="756" h="8882" extrusionOk="0">
                  <a:moveTo>
                    <a:pt x="72" y="1"/>
                  </a:moveTo>
                  <a:lnTo>
                    <a:pt x="36" y="37"/>
                  </a:lnTo>
                  <a:lnTo>
                    <a:pt x="0" y="73"/>
                  </a:lnTo>
                  <a:lnTo>
                    <a:pt x="144" y="2302"/>
                  </a:lnTo>
                  <a:lnTo>
                    <a:pt x="288" y="4531"/>
                  </a:lnTo>
                  <a:lnTo>
                    <a:pt x="360" y="6761"/>
                  </a:lnTo>
                  <a:lnTo>
                    <a:pt x="360" y="7300"/>
                  </a:lnTo>
                  <a:lnTo>
                    <a:pt x="396" y="7803"/>
                  </a:lnTo>
                  <a:lnTo>
                    <a:pt x="468" y="8343"/>
                  </a:lnTo>
                  <a:lnTo>
                    <a:pt x="575" y="8846"/>
                  </a:lnTo>
                  <a:lnTo>
                    <a:pt x="611" y="8882"/>
                  </a:lnTo>
                  <a:lnTo>
                    <a:pt x="647" y="8882"/>
                  </a:lnTo>
                  <a:lnTo>
                    <a:pt x="647" y="8846"/>
                  </a:lnTo>
                  <a:lnTo>
                    <a:pt x="719" y="8343"/>
                  </a:lnTo>
                  <a:lnTo>
                    <a:pt x="755" y="7839"/>
                  </a:lnTo>
                  <a:lnTo>
                    <a:pt x="755" y="7336"/>
                  </a:lnTo>
                  <a:lnTo>
                    <a:pt x="683" y="6832"/>
                  </a:lnTo>
                  <a:lnTo>
                    <a:pt x="540" y="4603"/>
                  </a:lnTo>
                  <a:lnTo>
                    <a:pt x="108" y="73"/>
                  </a:lnTo>
                  <a:lnTo>
                    <a:pt x="108" y="37"/>
                  </a:lnTo>
                  <a:lnTo>
                    <a:pt x="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1"/>
            <p:cNvSpPr/>
            <p:nvPr/>
          </p:nvSpPr>
          <p:spPr>
            <a:xfrm>
              <a:off x="4090450" y="1845325"/>
              <a:ext cx="1096675" cy="1641425"/>
            </a:xfrm>
            <a:custGeom>
              <a:avLst/>
              <a:gdLst/>
              <a:ahLst/>
              <a:cxnLst/>
              <a:rect l="l" t="t" r="r" b="b"/>
              <a:pathLst>
                <a:path w="43867" h="65657" extrusionOk="0">
                  <a:moveTo>
                    <a:pt x="1402" y="1"/>
                  </a:moveTo>
                  <a:lnTo>
                    <a:pt x="1079" y="37"/>
                  </a:lnTo>
                  <a:lnTo>
                    <a:pt x="791" y="145"/>
                  </a:lnTo>
                  <a:lnTo>
                    <a:pt x="575" y="253"/>
                  </a:lnTo>
                  <a:lnTo>
                    <a:pt x="360" y="468"/>
                  </a:lnTo>
                  <a:lnTo>
                    <a:pt x="216" y="684"/>
                  </a:lnTo>
                  <a:lnTo>
                    <a:pt x="108" y="972"/>
                  </a:lnTo>
                  <a:lnTo>
                    <a:pt x="36" y="1295"/>
                  </a:lnTo>
                  <a:lnTo>
                    <a:pt x="0" y="1655"/>
                  </a:lnTo>
                  <a:lnTo>
                    <a:pt x="0" y="2050"/>
                  </a:lnTo>
                  <a:lnTo>
                    <a:pt x="72" y="2482"/>
                  </a:lnTo>
                  <a:lnTo>
                    <a:pt x="144" y="2985"/>
                  </a:lnTo>
                  <a:lnTo>
                    <a:pt x="252" y="3489"/>
                  </a:lnTo>
                  <a:lnTo>
                    <a:pt x="396" y="4028"/>
                  </a:lnTo>
                  <a:lnTo>
                    <a:pt x="575" y="4603"/>
                  </a:lnTo>
                  <a:lnTo>
                    <a:pt x="1007" y="5862"/>
                  </a:lnTo>
                  <a:lnTo>
                    <a:pt x="1546" y="7192"/>
                  </a:lnTo>
                  <a:lnTo>
                    <a:pt x="2229" y="8666"/>
                  </a:lnTo>
                  <a:lnTo>
                    <a:pt x="2949" y="10176"/>
                  </a:lnTo>
                  <a:lnTo>
                    <a:pt x="7012" y="18051"/>
                  </a:lnTo>
                  <a:lnTo>
                    <a:pt x="11758" y="27255"/>
                  </a:lnTo>
                  <a:lnTo>
                    <a:pt x="13951" y="31570"/>
                  </a:lnTo>
                  <a:lnTo>
                    <a:pt x="15821" y="35202"/>
                  </a:lnTo>
                  <a:lnTo>
                    <a:pt x="17115" y="37862"/>
                  </a:lnTo>
                  <a:lnTo>
                    <a:pt x="17511" y="38725"/>
                  </a:lnTo>
                  <a:lnTo>
                    <a:pt x="17726" y="39193"/>
                  </a:lnTo>
                  <a:lnTo>
                    <a:pt x="17834" y="39732"/>
                  </a:lnTo>
                  <a:lnTo>
                    <a:pt x="18050" y="40775"/>
                  </a:lnTo>
                  <a:lnTo>
                    <a:pt x="18589" y="43975"/>
                  </a:lnTo>
                  <a:lnTo>
                    <a:pt x="20063" y="53000"/>
                  </a:lnTo>
                  <a:lnTo>
                    <a:pt x="21466" y="61737"/>
                  </a:lnTo>
                  <a:lnTo>
                    <a:pt x="22077" y="65656"/>
                  </a:lnTo>
                  <a:lnTo>
                    <a:pt x="43866" y="63894"/>
                  </a:lnTo>
                  <a:lnTo>
                    <a:pt x="43075" y="60119"/>
                  </a:lnTo>
                  <a:lnTo>
                    <a:pt x="42212" y="56128"/>
                  </a:lnTo>
                  <a:lnTo>
                    <a:pt x="41134" y="51346"/>
                  </a:lnTo>
                  <a:lnTo>
                    <a:pt x="39947" y="46276"/>
                  </a:lnTo>
                  <a:lnTo>
                    <a:pt x="39336" y="43795"/>
                  </a:lnTo>
                  <a:lnTo>
                    <a:pt x="38724" y="41386"/>
                  </a:lnTo>
                  <a:lnTo>
                    <a:pt x="38113" y="39157"/>
                  </a:lnTo>
                  <a:lnTo>
                    <a:pt x="37538" y="37143"/>
                  </a:lnTo>
                  <a:lnTo>
                    <a:pt x="36999" y="35417"/>
                  </a:lnTo>
                  <a:lnTo>
                    <a:pt x="36711" y="34698"/>
                  </a:lnTo>
                  <a:lnTo>
                    <a:pt x="36459" y="34051"/>
                  </a:lnTo>
                  <a:lnTo>
                    <a:pt x="36208" y="33440"/>
                  </a:lnTo>
                  <a:lnTo>
                    <a:pt x="35848" y="32757"/>
                  </a:lnTo>
                  <a:lnTo>
                    <a:pt x="35453" y="32037"/>
                  </a:lnTo>
                  <a:lnTo>
                    <a:pt x="35021" y="31282"/>
                  </a:lnTo>
                  <a:lnTo>
                    <a:pt x="34518" y="30455"/>
                  </a:lnTo>
                  <a:lnTo>
                    <a:pt x="33978" y="29592"/>
                  </a:lnTo>
                  <a:lnTo>
                    <a:pt x="32720" y="27795"/>
                  </a:lnTo>
                  <a:lnTo>
                    <a:pt x="31282" y="25853"/>
                  </a:lnTo>
                  <a:lnTo>
                    <a:pt x="29664" y="23804"/>
                  </a:lnTo>
                  <a:lnTo>
                    <a:pt x="27902" y="21682"/>
                  </a:lnTo>
                  <a:lnTo>
                    <a:pt x="25996" y="19489"/>
                  </a:lnTo>
                  <a:lnTo>
                    <a:pt x="23983" y="17296"/>
                  </a:lnTo>
                  <a:lnTo>
                    <a:pt x="21825" y="15066"/>
                  </a:lnTo>
                  <a:lnTo>
                    <a:pt x="19560" y="12837"/>
                  </a:lnTo>
                  <a:lnTo>
                    <a:pt x="18410" y="11758"/>
                  </a:lnTo>
                  <a:lnTo>
                    <a:pt x="17259" y="10680"/>
                  </a:lnTo>
                  <a:lnTo>
                    <a:pt x="16036" y="9601"/>
                  </a:lnTo>
                  <a:lnTo>
                    <a:pt x="14850" y="8558"/>
                  </a:lnTo>
                  <a:lnTo>
                    <a:pt x="13627" y="7516"/>
                  </a:lnTo>
                  <a:lnTo>
                    <a:pt x="12369" y="6509"/>
                  </a:lnTo>
                  <a:lnTo>
                    <a:pt x="11146" y="5538"/>
                  </a:lnTo>
                  <a:lnTo>
                    <a:pt x="9888" y="4567"/>
                  </a:lnTo>
                  <a:lnTo>
                    <a:pt x="8630" y="3632"/>
                  </a:lnTo>
                  <a:lnTo>
                    <a:pt x="7335" y="2769"/>
                  </a:lnTo>
                  <a:lnTo>
                    <a:pt x="6508" y="2194"/>
                  </a:lnTo>
                  <a:lnTo>
                    <a:pt x="5717" y="1691"/>
                  </a:lnTo>
                  <a:lnTo>
                    <a:pt x="4998" y="1295"/>
                  </a:lnTo>
                  <a:lnTo>
                    <a:pt x="4351" y="936"/>
                  </a:lnTo>
                  <a:lnTo>
                    <a:pt x="3740" y="612"/>
                  </a:lnTo>
                  <a:lnTo>
                    <a:pt x="3164" y="396"/>
                  </a:lnTo>
                  <a:lnTo>
                    <a:pt x="2661" y="217"/>
                  </a:lnTo>
                  <a:lnTo>
                    <a:pt x="2193" y="73"/>
                  </a:lnTo>
                  <a:lnTo>
                    <a:pt x="1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1"/>
            <p:cNvSpPr/>
            <p:nvPr/>
          </p:nvSpPr>
          <p:spPr>
            <a:xfrm>
              <a:off x="4650450" y="3333900"/>
              <a:ext cx="495325" cy="43175"/>
            </a:xfrm>
            <a:custGeom>
              <a:avLst/>
              <a:gdLst/>
              <a:ahLst/>
              <a:cxnLst/>
              <a:rect l="l" t="t" r="r" b="b"/>
              <a:pathLst>
                <a:path w="19813" h="1727" extrusionOk="0">
                  <a:moveTo>
                    <a:pt x="19740" y="1"/>
                  </a:moveTo>
                  <a:lnTo>
                    <a:pt x="18482" y="37"/>
                  </a:lnTo>
                  <a:lnTo>
                    <a:pt x="17223" y="108"/>
                  </a:lnTo>
                  <a:lnTo>
                    <a:pt x="14706" y="288"/>
                  </a:lnTo>
                  <a:lnTo>
                    <a:pt x="9888" y="648"/>
                  </a:lnTo>
                  <a:lnTo>
                    <a:pt x="7767" y="792"/>
                  </a:lnTo>
                  <a:lnTo>
                    <a:pt x="4675" y="1079"/>
                  </a:lnTo>
                  <a:lnTo>
                    <a:pt x="1691" y="1403"/>
                  </a:lnTo>
                  <a:lnTo>
                    <a:pt x="648" y="1511"/>
                  </a:lnTo>
                  <a:lnTo>
                    <a:pt x="37" y="1619"/>
                  </a:lnTo>
                  <a:lnTo>
                    <a:pt x="1" y="1655"/>
                  </a:lnTo>
                  <a:lnTo>
                    <a:pt x="1" y="1690"/>
                  </a:lnTo>
                  <a:lnTo>
                    <a:pt x="37" y="1726"/>
                  </a:lnTo>
                  <a:lnTo>
                    <a:pt x="648" y="1726"/>
                  </a:lnTo>
                  <a:lnTo>
                    <a:pt x="1691" y="1655"/>
                  </a:lnTo>
                  <a:lnTo>
                    <a:pt x="4639" y="1511"/>
                  </a:lnTo>
                  <a:lnTo>
                    <a:pt x="7731" y="1295"/>
                  </a:lnTo>
                  <a:lnTo>
                    <a:pt x="9817" y="1115"/>
                  </a:lnTo>
                  <a:lnTo>
                    <a:pt x="14742" y="648"/>
                  </a:lnTo>
                  <a:lnTo>
                    <a:pt x="17259" y="432"/>
                  </a:lnTo>
                  <a:lnTo>
                    <a:pt x="18518" y="324"/>
                  </a:lnTo>
                  <a:lnTo>
                    <a:pt x="19740" y="108"/>
                  </a:lnTo>
                  <a:lnTo>
                    <a:pt x="19812" y="108"/>
                  </a:lnTo>
                  <a:lnTo>
                    <a:pt x="19812" y="37"/>
                  </a:lnTo>
                  <a:lnTo>
                    <a:pt x="198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5269865" y="4007485"/>
            <a:ext cx="4137660" cy="1038860"/>
          </a:xfrm>
          <a:prstGeom prst="rect">
            <a:avLst/>
          </a:prstGeom>
          <a:noFill/>
        </p:spPr>
        <p:txBody>
          <a:bodyPr wrap="square" rtlCol="0">
            <a:noAutofit/>
          </a:bodyPr>
          <a:lstStyle/>
          <a:p>
            <a:r>
              <a:rPr lang="en-IN" altLang="en-US" sz="2000" b="1"/>
              <a:t>NAME :-N. vikram</a:t>
            </a:r>
            <a:endParaRPr lang="en-IN" altLang="en-US" sz="2000" b="1"/>
          </a:p>
          <a:p>
            <a:r>
              <a:rPr lang="en-IN" altLang="en-US" sz="2000" b="1"/>
              <a:t>ROLL.NO :- 720133405011</a:t>
            </a:r>
            <a:endParaRPr lang="en-IN" altLang="en-US" sz="2000" b="1"/>
          </a:p>
        </p:txBody>
      </p:sp>
      <p:sp>
        <p:nvSpPr>
          <p:cNvPr id="3" name="Text Box 2"/>
          <p:cNvSpPr txBox="1"/>
          <p:nvPr/>
        </p:nvSpPr>
        <p:spPr>
          <a:xfrm>
            <a:off x="534035" y="2607310"/>
            <a:ext cx="4037965" cy="2128520"/>
          </a:xfrm>
          <a:prstGeom prst="rect">
            <a:avLst/>
          </a:prstGeom>
          <a:noFill/>
        </p:spPr>
        <p:txBody>
          <a:bodyPr wrap="square" rtlCol="0">
            <a:noAutofit/>
          </a:bodyPr>
          <a:lstStyle/>
          <a:p>
            <a:endParaRPr lang="en-US"/>
          </a:p>
        </p:txBody>
      </p:sp>
      <p:pic>
        <p:nvPicPr>
          <p:cNvPr id="4" name="Picture 3" descr="download (1)"/>
          <p:cNvPicPr>
            <a:picLocks noChangeAspect="1"/>
          </p:cNvPicPr>
          <p:nvPr/>
        </p:nvPicPr>
        <p:blipFill>
          <a:blip r:embed="rId1"/>
          <a:stretch>
            <a:fillRect/>
          </a:stretch>
        </p:blipFill>
        <p:spPr>
          <a:xfrm>
            <a:off x="72390" y="3039110"/>
            <a:ext cx="4499610" cy="15957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299"/>
        <p:cNvGrpSpPr/>
        <p:nvPr/>
      </p:nvGrpSpPr>
      <p:grpSpPr>
        <a:xfrm>
          <a:off x="0" y="0"/>
          <a:ext cx="0" cy="0"/>
          <a:chOff x="0" y="0"/>
          <a:chExt cx="0" cy="0"/>
        </a:xfrm>
      </p:grpSpPr>
      <p:sp>
        <p:nvSpPr>
          <p:cNvPr id="1300" name="Google Shape;1300;p37"/>
          <p:cNvSpPr/>
          <p:nvPr/>
        </p:nvSpPr>
        <p:spPr>
          <a:xfrm rot="5400000">
            <a:off x="5843270" y="1266190"/>
            <a:ext cx="1169670" cy="108839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7"/>
          <p:cNvSpPr/>
          <p:nvPr/>
        </p:nvSpPr>
        <p:spPr>
          <a:xfrm rot="5400000">
            <a:off x="2147125" y="1264205"/>
            <a:ext cx="1164300" cy="10881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You Can Use Two Columns</a:t>
            </a:r>
            <a:endParaRPr lang="en-GB"/>
          </a:p>
        </p:txBody>
      </p:sp>
      <p:sp>
        <p:nvSpPr>
          <p:cNvPr id="1305" name="Google Shape;1305;p37"/>
          <p:cNvSpPr txBox="1">
            <a:spLocks noGrp="1"/>
          </p:cNvSpPr>
          <p:nvPr>
            <p:ph type="subTitle" idx="1"/>
          </p:nvPr>
        </p:nvSpPr>
        <p:spPr>
          <a:xfrm>
            <a:off x="1322705" y="2460625"/>
            <a:ext cx="2797175" cy="92519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altLang="en-GB"/>
              <a:t>Tech</a:t>
            </a:r>
            <a:endParaRPr lang="en-IN" altLang="en-GB"/>
          </a:p>
        </p:txBody>
      </p:sp>
      <p:sp>
        <p:nvSpPr>
          <p:cNvPr id="1306" name="Google Shape;1306;p37"/>
          <p:cNvSpPr txBox="1">
            <a:spLocks noGrp="1"/>
          </p:cNvSpPr>
          <p:nvPr>
            <p:ph type="subTitle" idx="2"/>
          </p:nvPr>
        </p:nvSpPr>
        <p:spPr>
          <a:xfrm>
            <a:off x="5120005" y="2571750"/>
            <a:ext cx="2797175" cy="81407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altLang="en-GB"/>
              <a:t>Mahindra</a:t>
            </a:r>
            <a:endParaRPr lang="en-IN" altLang="en-GB"/>
          </a:p>
        </p:txBody>
      </p:sp>
      <p:sp>
        <p:nvSpPr>
          <p:cNvPr id="1303" name="Google Shape;1303;p37"/>
          <p:cNvSpPr txBox="1">
            <a:spLocks noGrp="1"/>
          </p:cNvSpPr>
          <p:nvPr>
            <p:ph type="subTitle" idx="3"/>
          </p:nvPr>
        </p:nvSpPr>
        <p:spPr>
          <a:xfrm>
            <a:off x="1322705" y="2966720"/>
            <a:ext cx="2797175" cy="1726565"/>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Clr>
                <a:schemeClr val="dk1"/>
              </a:buClr>
              <a:buSzPts val="1100"/>
              <a:buFont typeface="Arial" panose="020B0604020202020204"/>
              <a:buNone/>
            </a:pPr>
            <a:r>
              <a:t>Technology, in this context, refers to the application of scientific knowledge, skills, and tools to create products, systems, or services that solve problems, improve efficiency, and enhance the overall human experience.</a:t>
            </a:r>
          </a:p>
          <a:p>
            <a:pPr marL="0" lvl="0" indent="0" algn="l" rtl="0">
              <a:spcBef>
                <a:spcPts val="1600"/>
              </a:spcBef>
              <a:spcAft>
                <a:spcPts val="1600"/>
              </a:spcAft>
              <a:buNone/>
            </a:pPr>
          </a:p>
        </p:txBody>
      </p:sp>
      <p:sp>
        <p:nvSpPr>
          <p:cNvPr id="1304" name="Google Shape;1304;p37"/>
          <p:cNvSpPr txBox="1">
            <a:spLocks noGrp="1"/>
          </p:cNvSpPr>
          <p:nvPr>
            <p:ph type="subTitle" idx="4"/>
          </p:nvPr>
        </p:nvSpPr>
        <p:spPr>
          <a:xfrm>
            <a:off x="5120005" y="3126740"/>
            <a:ext cx="2794000" cy="15665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t> The Mahindra Group is an Indian multinational conglomerate with a diverse range of businesses. It was founded in 1945 as a steel trading company and has since expanded into various sectors, including automotive</a:t>
            </a:r>
          </a:p>
        </p:txBody>
      </p:sp>
      <p:sp>
        <p:nvSpPr>
          <p:cNvPr id="1307" name="Google Shape;1307;p37"/>
          <p:cNvSpPr txBox="1">
            <a:spLocks noGrp="1"/>
          </p:cNvSpPr>
          <p:nvPr>
            <p:ph type="title" idx="5"/>
          </p:nvPr>
        </p:nvSpPr>
        <p:spPr>
          <a:xfrm>
            <a:off x="2463800" y="1426845"/>
            <a:ext cx="530225" cy="969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gradFill>
                <a:gsLst>
                  <a:gs pos="0">
                    <a:srgbClr val="E30000"/>
                  </a:gs>
                  <a:gs pos="100000">
                    <a:srgbClr val="760303"/>
                  </a:gs>
                </a:gsLst>
                <a:lin scaled="0"/>
              </a:gradFill>
              <a:highlight>
                <a:srgbClr val="FF0000"/>
              </a:highlight>
            </a:endParaRPr>
          </a:p>
        </p:txBody>
      </p:sp>
      <p:sp>
        <p:nvSpPr>
          <p:cNvPr id="1308" name="Google Shape;1308;p37"/>
          <p:cNvSpPr txBox="1">
            <a:spLocks noGrp="1"/>
          </p:cNvSpPr>
          <p:nvPr>
            <p:ph type="title" idx="6"/>
          </p:nvPr>
        </p:nvSpPr>
        <p:spPr>
          <a:xfrm>
            <a:off x="6163310" y="1690370"/>
            <a:ext cx="530225" cy="5619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96"/>
        <p:cNvGrpSpPr/>
        <p:nvPr/>
      </p:nvGrpSpPr>
      <p:grpSpPr>
        <a:xfrm>
          <a:off x="0" y="0"/>
          <a:ext cx="0" cy="0"/>
          <a:chOff x="0" y="0"/>
          <a:chExt cx="0" cy="0"/>
        </a:xfrm>
      </p:grpSpPr>
      <p:sp>
        <p:nvSpPr>
          <p:cNvPr id="97" name="Google Shape;97;p20"/>
          <p:cNvSpPr txBox="1"/>
          <p:nvPr/>
        </p:nvSpPr>
        <p:spPr>
          <a:xfrm>
            <a:off x="1162685" y="132080"/>
            <a:ext cx="7372350" cy="6438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b="1">
                <a:solidFill>
                  <a:srgbClr val="434343"/>
                </a:solidFill>
              </a:rPr>
              <a:t>Part 3: Content Ideas and Marketing Strategies</a:t>
            </a:r>
            <a:endParaRPr lang="en-GB" sz="2000" b="1">
              <a:solidFill>
                <a:srgbClr val="434343"/>
              </a:solidFill>
            </a:endParaRPr>
          </a:p>
        </p:txBody>
      </p:sp>
      <p:sp>
        <p:nvSpPr>
          <p:cNvPr id="98" name="Google Shape;98;p20"/>
          <p:cNvSpPr txBox="1"/>
          <p:nvPr/>
        </p:nvSpPr>
        <p:spPr>
          <a:xfrm>
            <a:off x="383540" y="706755"/>
            <a:ext cx="3752215" cy="40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Content Idea Generation &amp; Strategy:</a:t>
            </a:r>
            <a:r>
              <a:rPr lang="en-GB"/>
              <a:t> </a:t>
            </a:r>
            <a:endParaRPr lang="en-GB"/>
          </a:p>
        </p:txBody>
      </p:sp>
      <p:sp>
        <p:nvSpPr>
          <p:cNvPr id="2" name="Text Box 1"/>
          <p:cNvSpPr txBox="1"/>
          <p:nvPr/>
        </p:nvSpPr>
        <p:spPr>
          <a:xfrm>
            <a:off x="0" y="1113155"/>
            <a:ext cx="4934585" cy="703580"/>
          </a:xfrm>
          <a:prstGeom prst="rect">
            <a:avLst/>
          </a:prstGeom>
          <a:noFill/>
        </p:spPr>
        <p:txBody>
          <a:bodyPr wrap="square" rtlCol="0">
            <a:noAutofit/>
          </a:bodyPr>
          <a:lstStyle/>
          <a:p>
            <a:r>
              <a:rPr lang="en-US"/>
              <a:t>Week 1: July 1st - July 7th</a:t>
            </a:r>
            <a:r>
              <a:rPr lang="en-IN" altLang="en-US"/>
              <a:t> </a:t>
            </a:r>
            <a:r>
              <a:rPr lang="en-US"/>
              <a:t>Thought Leadership Article: "The Future of 5G: Unlocking Opportunities for Businesses"</a:t>
            </a:r>
            <a:endParaRPr lang="en-US"/>
          </a:p>
        </p:txBody>
      </p:sp>
      <p:sp>
        <p:nvSpPr>
          <p:cNvPr id="3" name="Text Box 2"/>
          <p:cNvSpPr txBox="1"/>
          <p:nvPr/>
        </p:nvSpPr>
        <p:spPr>
          <a:xfrm>
            <a:off x="102235" y="1581785"/>
            <a:ext cx="4704715" cy="822325"/>
          </a:xfrm>
          <a:prstGeom prst="rect">
            <a:avLst/>
          </a:prstGeom>
          <a:noFill/>
        </p:spPr>
        <p:txBody>
          <a:bodyPr wrap="square" rtlCol="0">
            <a:noAutofit/>
          </a:bodyPr>
          <a:lstStyle/>
          <a:p>
            <a:endParaRPr lang="en-US"/>
          </a:p>
          <a:p>
            <a:r>
              <a:rPr lang="en-US"/>
              <a:t>Week 2: July 8th - July 14thWebinar: "Data Privacy in the Age of AI: Best Practices for Businesses"</a:t>
            </a:r>
            <a:endParaRPr lang="en-US"/>
          </a:p>
        </p:txBody>
      </p:sp>
      <p:sp>
        <p:nvSpPr>
          <p:cNvPr id="4" name="Text Box 3"/>
          <p:cNvSpPr txBox="1"/>
          <p:nvPr/>
        </p:nvSpPr>
        <p:spPr>
          <a:xfrm>
            <a:off x="-635" y="2294255"/>
            <a:ext cx="4807585" cy="839470"/>
          </a:xfrm>
          <a:prstGeom prst="rect">
            <a:avLst/>
          </a:prstGeom>
          <a:noFill/>
        </p:spPr>
        <p:txBody>
          <a:bodyPr wrap="square" rtlCol="0">
            <a:noAutofit/>
          </a:bodyPr>
          <a:lstStyle/>
          <a:p>
            <a:endParaRPr lang="en-US"/>
          </a:p>
          <a:p>
            <a:r>
              <a:rPr lang="en-US"/>
              <a:t>Week 3: July 15th - July 21st</a:t>
            </a:r>
            <a:r>
              <a:rPr lang="en-IN" altLang="en-US"/>
              <a:t> </a:t>
            </a:r>
            <a:r>
              <a:rPr lang="en-US"/>
              <a:t>Podcast Episode: "Navigating the Cloud: Tips for Seamless Cloud Migration"</a:t>
            </a:r>
            <a:endParaRPr lang="en-US"/>
          </a:p>
        </p:txBody>
      </p:sp>
      <p:sp>
        <p:nvSpPr>
          <p:cNvPr id="5" name="Text Box 4"/>
          <p:cNvSpPr txBox="1"/>
          <p:nvPr/>
        </p:nvSpPr>
        <p:spPr>
          <a:xfrm>
            <a:off x="-635" y="2979420"/>
            <a:ext cx="4660265" cy="846455"/>
          </a:xfrm>
          <a:prstGeom prst="rect">
            <a:avLst/>
          </a:prstGeom>
          <a:noFill/>
        </p:spPr>
        <p:txBody>
          <a:bodyPr wrap="square" rtlCol="0">
            <a:noAutofit/>
          </a:bodyPr>
          <a:lstStyle/>
          <a:p>
            <a:endParaRPr lang="en-US"/>
          </a:p>
          <a:p>
            <a:r>
              <a:rPr lang="en-US"/>
              <a:t>Week 4: July 22nd - July 28th</a:t>
            </a:r>
            <a:r>
              <a:rPr lang="en-IN" altLang="en-US"/>
              <a:t> </a:t>
            </a:r>
            <a:r>
              <a:rPr lang="en-US"/>
              <a:t>Interactive Content: "AI Readiness Quiz: Is Your Business Ready for Artificial Intelligence?"</a:t>
            </a:r>
            <a:endParaRPr lang="en-US"/>
          </a:p>
        </p:txBody>
      </p:sp>
      <p:sp>
        <p:nvSpPr>
          <p:cNvPr id="6" name="Text Box 5"/>
          <p:cNvSpPr txBox="1"/>
          <p:nvPr/>
        </p:nvSpPr>
        <p:spPr>
          <a:xfrm>
            <a:off x="101600" y="3826510"/>
            <a:ext cx="4832985" cy="631190"/>
          </a:xfrm>
          <a:prstGeom prst="rect">
            <a:avLst/>
          </a:prstGeom>
          <a:noFill/>
        </p:spPr>
        <p:txBody>
          <a:bodyPr wrap="square" rtlCol="0">
            <a:noAutofit/>
          </a:bodyPr>
          <a:lstStyle/>
          <a:p>
            <a:endParaRPr lang="en-US"/>
          </a:p>
          <a:p>
            <a:r>
              <a:rPr lang="en-US"/>
              <a:t>Week 5: July 29th - July 31st</a:t>
            </a:r>
            <a:r>
              <a:rPr lang="en-IN" altLang="en-US"/>
              <a:t> </a:t>
            </a:r>
            <a:r>
              <a:rPr lang="en-US"/>
              <a:t>eBook Release: "Digital Transformation Trends 2023: What Lies Ahead?"</a:t>
            </a:r>
            <a:endParaRPr lang="en-US"/>
          </a:p>
        </p:txBody>
      </p:sp>
      <p:pic>
        <p:nvPicPr>
          <p:cNvPr id="7" name="Picture 6" descr="WhatsApp Image 2023-07-25 at 23.16.59 (2)"/>
          <p:cNvPicPr>
            <a:picLocks noChangeAspect="1"/>
          </p:cNvPicPr>
          <p:nvPr/>
        </p:nvPicPr>
        <p:blipFill>
          <a:blip r:embed="rId1"/>
          <a:stretch>
            <a:fillRect/>
          </a:stretch>
        </p:blipFill>
        <p:spPr>
          <a:xfrm>
            <a:off x="5215890" y="775970"/>
            <a:ext cx="1873250" cy="1574165"/>
          </a:xfrm>
          <a:prstGeom prst="rect">
            <a:avLst/>
          </a:prstGeom>
        </p:spPr>
      </p:pic>
      <p:pic>
        <p:nvPicPr>
          <p:cNvPr id="8" name="Picture 7" descr="WhatsApp Image 2023-07-25 at 23.16.59"/>
          <p:cNvPicPr>
            <a:picLocks noChangeAspect="1"/>
          </p:cNvPicPr>
          <p:nvPr/>
        </p:nvPicPr>
        <p:blipFill>
          <a:blip r:embed="rId2"/>
          <a:stretch>
            <a:fillRect/>
          </a:stretch>
        </p:blipFill>
        <p:spPr>
          <a:xfrm>
            <a:off x="7370445" y="775970"/>
            <a:ext cx="1786255" cy="1257300"/>
          </a:xfrm>
          <a:prstGeom prst="rect">
            <a:avLst/>
          </a:prstGeom>
        </p:spPr>
      </p:pic>
      <p:pic>
        <p:nvPicPr>
          <p:cNvPr id="9" name="Picture 8" descr="WhatsApp Image 2023-07-25 at 23.17.02 (1)"/>
          <p:cNvPicPr>
            <a:picLocks noChangeAspect="1"/>
          </p:cNvPicPr>
          <p:nvPr/>
        </p:nvPicPr>
        <p:blipFill>
          <a:blip r:embed="rId3"/>
          <a:stretch>
            <a:fillRect/>
          </a:stretch>
        </p:blipFill>
        <p:spPr>
          <a:xfrm>
            <a:off x="5034915" y="2404110"/>
            <a:ext cx="1809115" cy="1654810"/>
          </a:xfrm>
          <a:prstGeom prst="rect">
            <a:avLst/>
          </a:prstGeom>
        </p:spPr>
      </p:pic>
      <p:pic>
        <p:nvPicPr>
          <p:cNvPr id="10" name="Picture 9" descr="WhatsApp Image 2023-07-25 at 23.17.26"/>
          <p:cNvPicPr>
            <a:picLocks noChangeAspect="1"/>
          </p:cNvPicPr>
          <p:nvPr/>
        </p:nvPicPr>
        <p:blipFill>
          <a:blip r:embed="rId4"/>
          <a:stretch>
            <a:fillRect/>
          </a:stretch>
        </p:blipFill>
        <p:spPr>
          <a:xfrm>
            <a:off x="7263765" y="2404110"/>
            <a:ext cx="1824990" cy="1617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12"/>
        <p:cNvGrpSpPr/>
        <p:nvPr/>
      </p:nvGrpSpPr>
      <p:grpSpPr>
        <a:xfrm>
          <a:off x="0" y="0"/>
          <a:ext cx="0" cy="0"/>
          <a:chOff x="0" y="0"/>
          <a:chExt cx="0" cy="0"/>
        </a:xfrm>
      </p:grpSpPr>
      <p:sp>
        <p:nvSpPr>
          <p:cNvPr id="1313" name="Google Shape;1313;p38"/>
          <p:cNvSpPr/>
          <p:nvPr/>
        </p:nvSpPr>
        <p:spPr>
          <a:xfrm rot="5400000">
            <a:off x="6665275" y="1374060"/>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8"/>
          <p:cNvSpPr/>
          <p:nvPr/>
        </p:nvSpPr>
        <p:spPr>
          <a:xfrm rot="5400000">
            <a:off x="3493195" y="1373425"/>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8"/>
          <p:cNvSpPr/>
          <p:nvPr/>
        </p:nvSpPr>
        <p:spPr>
          <a:xfrm rot="5400000">
            <a:off x="728150" y="1445180"/>
            <a:ext cx="1164300" cy="1088100"/>
          </a:xfrm>
          <a:prstGeom prst="homePlate">
            <a:avLst>
              <a:gd name="adj" fmla="val 31917"/>
            </a:avLst>
          </a:pr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You Can Use Three Columns, Why Not?</a:t>
            </a:r>
            <a:endParaRPr lang="en-GB"/>
          </a:p>
        </p:txBody>
      </p:sp>
      <p:sp>
        <p:nvSpPr>
          <p:cNvPr id="1317" name="Google Shape;1317;p38"/>
          <p:cNvSpPr txBox="1">
            <a:spLocks noGrp="1"/>
          </p:cNvSpPr>
          <p:nvPr>
            <p:ph type="subTitle" idx="1"/>
          </p:nvPr>
        </p:nvSpPr>
        <p:spPr>
          <a:xfrm>
            <a:off x="0" y="2722880"/>
            <a:ext cx="2437765" cy="17049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a:t>Major Clients: List some of the significant clients that Tech Mahindra serves</a:t>
            </a:r>
            <a:endParaRPr lang="en-GB" sz="1600"/>
          </a:p>
        </p:txBody>
      </p:sp>
      <p:sp>
        <p:nvSpPr>
          <p:cNvPr id="1320" name="Google Shape;1320;p38"/>
          <p:cNvSpPr txBox="1">
            <a:spLocks noGrp="1"/>
          </p:cNvSpPr>
          <p:nvPr>
            <p:ph type="subTitle" idx="2"/>
          </p:nvPr>
        </p:nvSpPr>
        <p:spPr>
          <a:xfrm>
            <a:off x="2694305" y="2722880"/>
            <a:ext cx="3264535" cy="153606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b="1"/>
              <a:t>Partnerships: Mention strategic partnerships with other technology companies, software vendors, and industry-specific organizations</a:t>
            </a:r>
            <a:r>
              <a:rPr lang="en-GB" sz="1600"/>
              <a:t>.</a:t>
            </a:r>
            <a:endParaRPr lang="en-GB" sz="1600"/>
          </a:p>
        </p:txBody>
      </p:sp>
      <p:sp>
        <p:nvSpPr>
          <p:cNvPr id="1322" name="Google Shape;1322;p38"/>
          <p:cNvSpPr txBox="1">
            <a:spLocks noGrp="1"/>
          </p:cNvSpPr>
          <p:nvPr>
            <p:ph type="subTitle" idx="3"/>
          </p:nvPr>
        </p:nvSpPr>
        <p:spPr>
          <a:xfrm>
            <a:off x="6061710" y="2722245"/>
            <a:ext cx="2720340" cy="170561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1600" b="1"/>
              <a:t>Community Engagement: Participate in relevant online communities, forums, and events to establish Tech Mahindra's </a:t>
            </a:r>
            <a:endParaRPr lang="en-GB" sz="1600" b="1"/>
          </a:p>
        </p:txBody>
      </p:sp>
      <p:sp>
        <p:nvSpPr>
          <p:cNvPr id="1323" name="Google Shape;1323;p38"/>
          <p:cNvSpPr txBox="1">
            <a:spLocks noGrp="1"/>
          </p:cNvSpPr>
          <p:nvPr>
            <p:ph type="title" idx="7"/>
          </p:nvPr>
        </p:nvSpPr>
        <p:spPr>
          <a:xfrm>
            <a:off x="1018540" y="1695450"/>
            <a:ext cx="530860" cy="445770"/>
          </a:xfrm>
          <a:prstGeom prst="rect">
            <a:avLst/>
          </a:prstGeom>
          <a:gradFill>
            <a:gsLst>
              <a:gs pos="0">
                <a:srgbClr val="E30000"/>
              </a:gs>
              <a:gs pos="100000">
                <a:srgbClr val="760303"/>
              </a:gs>
            </a:gsLst>
            <a:lin ang="5400000"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1324" name="Google Shape;1324;p38"/>
          <p:cNvSpPr txBox="1">
            <a:spLocks noGrp="1"/>
          </p:cNvSpPr>
          <p:nvPr>
            <p:ph type="title" idx="8"/>
          </p:nvPr>
        </p:nvSpPr>
        <p:spPr>
          <a:xfrm>
            <a:off x="6982227" y="1653289"/>
            <a:ext cx="530400" cy="530400"/>
          </a:xfrm>
          <a:prstGeom prst="rect">
            <a:avLst/>
          </a:prstGeom>
          <a:gradFill>
            <a:gsLst>
              <a:gs pos="0">
                <a:srgbClr val="E30000"/>
              </a:gs>
              <a:gs pos="100000">
                <a:srgbClr val="760303"/>
              </a:gs>
            </a:gsLst>
            <a:lin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1325" name="Google Shape;1325;p38"/>
          <p:cNvSpPr txBox="1">
            <a:spLocks noGrp="1"/>
          </p:cNvSpPr>
          <p:nvPr>
            <p:ph type="title" idx="9"/>
          </p:nvPr>
        </p:nvSpPr>
        <p:spPr>
          <a:xfrm>
            <a:off x="3810000" y="1631315"/>
            <a:ext cx="530225" cy="552450"/>
          </a:xfrm>
          <a:prstGeom prst="rect">
            <a:avLst/>
          </a:prstGeom>
          <a:gradFill>
            <a:gsLst>
              <a:gs pos="0">
                <a:srgbClr val="E30000"/>
              </a:gs>
              <a:gs pos="100000">
                <a:srgbClr val="760303"/>
              </a:gs>
            </a:gsLst>
            <a:lin ang="5400000" scaled="0"/>
          </a:gradFill>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02"/>
        <p:cNvGrpSpPr/>
        <p:nvPr/>
      </p:nvGrpSpPr>
      <p:grpSpPr>
        <a:xfrm>
          <a:off x="0" y="0"/>
          <a:ext cx="0" cy="0"/>
          <a:chOff x="0" y="0"/>
          <a:chExt cx="0" cy="0"/>
        </a:xfrm>
      </p:grpSpPr>
      <p:sp>
        <p:nvSpPr>
          <p:cNvPr id="103" name="Google Shape;103;p21"/>
          <p:cNvSpPr txBox="1"/>
          <p:nvPr/>
        </p:nvSpPr>
        <p:spPr>
          <a:xfrm>
            <a:off x="767080" y="100330"/>
            <a:ext cx="7609840" cy="50990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700" b="1">
                <a:solidFill>
                  <a:srgbClr val="434343"/>
                </a:solidFill>
              </a:rPr>
              <a:t>Part 3: Content Ideas and Marketing Strategies</a:t>
            </a:r>
            <a:endParaRPr sz="1700"/>
          </a:p>
        </p:txBody>
      </p:sp>
      <p:sp>
        <p:nvSpPr>
          <p:cNvPr id="104" name="Google Shape;104;p21"/>
          <p:cNvSpPr txBox="1"/>
          <p:nvPr/>
        </p:nvSpPr>
        <p:spPr>
          <a:xfrm>
            <a:off x="128270" y="374650"/>
            <a:ext cx="9102090" cy="47694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a:p>
            <a:pPr marL="457200" lvl="0" indent="-317500" algn="l" rtl="0">
              <a:spcBef>
                <a:spcPts val="0"/>
              </a:spcBef>
              <a:spcAft>
                <a:spcPts val="0"/>
              </a:spcAft>
              <a:buSzPts val="1400"/>
              <a:buChar char="●"/>
            </a:pPr>
            <a:r>
              <a:rPr lang="en-GB"/>
              <a:t>Content Ideas: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Thought Leadership Articles: Create in-depth articles written by subject matter experts within Tech Mahindra on industry trends, emerging technologies, and best practices. Position the company as a thought leader in the IT and technology space.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Case Studies: Showcase successful projects and collaborations with clients, demonstrating how Tech Mahindra's solutions have solved real-world business challenges.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Webinars and Podcasts: Host webinars and podcasts featuring experts from Tech Mahindra and other industry leaders, discussing relevant topics, sharing insights, and engaging with the audience.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Marketing Strategies:</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Social Media Engagement: Leverage social media platforms to share content, engage with the audience, participate in industry discussions, and showcase company culture.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SEO Optimization: Ensure content is search engine optimized to improve Tech Mahindra's online visibility and reach a broader audience.</a:t>
            </a:r>
            <a:endParaRPr lang="en-GB"/>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a:t>Email Marketing: Build and nurture an email subscriber list to distribute valuable content, </a:t>
            </a:r>
            <a:endParaRPr lang="en-GB"/>
          </a:p>
          <a:p>
            <a:pPr marL="457200" lvl="0" indent="-317500" algn="l" rtl="0">
              <a:spcBef>
                <a:spcPts val="0"/>
              </a:spcBef>
              <a:spcAft>
                <a:spcPts val="0"/>
              </a:spcAft>
              <a:buSzPts val="1400"/>
              <a:buChar char="●"/>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lang="en-GB" b="1">
              <a:solidFill>
                <a:srgbClr val="434343"/>
              </a:solidFill>
            </a:endParaRPr>
          </a:p>
        </p:txBody>
      </p:sp>
      <p:sp>
        <p:nvSpPr>
          <p:cNvPr id="110" name="Google Shape;110;p22"/>
          <p:cNvSpPr txBox="1"/>
          <p:nvPr/>
        </p:nvSpPr>
        <p:spPr>
          <a:xfrm>
            <a:off x="478155" y="1178560"/>
            <a:ext cx="8187690" cy="34112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Post Creation: </a:t>
            </a:r>
            <a:endParaRPr b="1"/>
          </a:p>
          <a:p>
            <a:pPr marL="457200" lvl="0" indent="-317500" algn="l" rtl="0">
              <a:spcBef>
                <a:spcPts val="0"/>
              </a:spcBef>
              <a:spcAft>
                <a:spcPts val="0"/>
              </a:spcAft>
              <a:buSzPts val="1400"/>
              <a:buChar char="●"/>
            </a:pPr>
            <a:r>
              <a:rPr lang="en-GB" b="1"/>
              <a:t>Select Content Categories:</a:t>
            </a:r>
            <a:r>
              <a:rPr lang="en-GB"/>
              <a:t> Information Technology (IT) Services: Tech Mahindra provides a comprehensive suite of IT services, such as software development, application management, infrastructure management, and cybersecurity solutions.</a:t>
            </a:r>
            <a:endParaRPr lang="en-GB"/>
          </a:p>
          <a:p>
            <a:pPr marL="457200" lvl="0" indent="-317500" algn="l" rtl="0">
              <a:spcBef>
                <a:spcPts val="0"/>
              </a:spcBef>
              <a:spcAft>
                <a:spcPts val="0"/>
              </a:spcAft>
              <a:buSzPts val="1400"/>
              <a:buChar char="●"/>
            </a:pPr>
            <a:endParaRPr lang="en-GB"/>
          </a:p>
          <a:p>
            <a:pPr marL="0" lvl="0" indent="0" algn="l" rtl="0">
              <a:spcBef>
                <a:spcPts val="0"/>
              </a:spcBef>
              <a:spcAft>
                <a:spcPts val="0"/>
              </a:spcAft>
              <a:buNone/>
            </a:pPr>
            <a:r>
              <a:rPr lang="en-GB"/>
              <a:t>Format 1</a:t>
            </a:r>
            <a:r>
              <a:rPr lang="en-IN" altLang="en-GB"/>
              <a:t> </a:t>
            </a:r>
            <a:r>
              <a:rPr lang="en-GB"/>
              <a:t>Consulting Services: They offer consulting services to businesses, helping them optimize their operations, adopt new technologies, and improve overall efficiency.</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solidFill>
                  <a:schemeClr val="dk1"/>
                </a:solidFill>
              </a:rPr>
              <a:t>Format</a:t>
            </a:r>
            <a:r>
              <a:rPr lang="en-GB"/>
              <a:t> 2</a:t>
            </a:r>
            <a:r>
              <a:rPr lang="en-IN" altLang="en-GB"/>
              <a:t> </a:t>
            </a:r>
            <a:r>
              <a:rPr lang="en-GB"/>
              <a:t>Cloud Services: Tech Mahindra helps organizations migrate to the cloud, build cloud-native applications, and optimize their cloud infrastructure.</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a:solidFill>
                  <a:schemeClr val="dk1"/>
                </a:solidFill>
              </a:rPr>
              <a:t>Format</a:t>
            </a:r>
            <a:r>
              <a:rPr lang="en-GB"/>
              <a:t> 3</a:t>
            </a:r>
            <a:r>
              <a:rPr lang="en-IN" altLang="en-GB"/>
              <a:t> </a:t>
            </a:r>
            <a:r>
              <a:rPr lang="en-GB"/>
              <a:t>Network Services: Tech Mahindra offers network-related services to businesses and communication service providers, including network planning, integration, and management.</a:t>
            </a:r>
            <a:endParaRPr lang="en-GB"/>
          </a:p>
          <a:p>
            <a:pPr marL="457200" lvl="0" indent="0" algn="l" rtl="0">
              <a:spcBef>
                <a:spcPts val="0"/>
              </a:spcBef>
              <a:spcAft>
                <a:spcPts val="0"/>
              </a:spcAft>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29"/>
        <p:cNvGrpSpPr/>
        <p:nvPr/>
      </p:nvGrpSpPr>
      <p:grpSpPr>
        <a:xfrm>
          <a:off x="0" y="0"/>
          <a:ext cx="0" cy="0"/>
          <a:chOff x="0" y="0"/>
          <a:chExt cx="0" cy="0"/>
        </a:xfrm>
      </p:grpSpPr>
      <p:sp>
        <p:nvSpPr>
          <p:cNvPr id="1330" name="Google Shape;1330;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 Picture Is Worth a Thousand Words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34"/>
        <p:cNvGrpSpPr/>
        <p:nvPr/>
      </p:nvGrpSpPr>
      <p:grpSpPr>
        <a:xfrm>
          <a:off x="0" y="0"/>
          <a:ext cx="0" cy="0"/>
          <a:chOff x="0" y="0"/>
          <a:chExt cx="0" cy="0"/>
        </a:xfrm>
      </p:grpSpPr>
      <p:sp>
        <p:nvSpPr>
          <p:cNvPr id="1335" name="Google Shape;133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Picture Always Reinforces the Concept</a:t>
            </a:r>
            <a:endParaRPr lang="en-GB"/>
          </a:p>
        </p:txBody>
      </p:sp>
      <p:pic>
        <p:nvPicPr>
          <p:cNvPr id="3" name="Picture 2" descr="WhatsApp Image 2023-07-25 at 23.17.02 (2)"/>
          <p:cNvPicPr>
            <a:picLocks noChangeAspect="1"/>
          </p:cNvPicPr>
          <p:nvPr/>
        </p:nvPicPr>
        <p:blipFill>
          <a:blip r:embed="rId1"/>
          <a:stretch>
            <a:fillRect/>
          </a:stretch>
        </p:blipFill>
        <p:spPr>
          <a:xfrm>
            <a:off x="4067175" y="93345"/>
            <a:ext cx="5012055" cy="4986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64071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rgbClr val="0E101A"/>
              </a:solidFill>
            </a:endParaRPr>
          </a:p>
          <a:p>
            <a:pPr marL="457200" lvl="0" indent="0" algn="l" rtl="0">
              <a:lnSpc>
                <a:spcPct val="115000"/>
              </a:lnSpc>
              <a:spcBef>
                <a:spcPts val="0"/>
              </a:spcBef>
              <a:spcAft>
                <a:spcPts val="0"/>
              </a:spcAft>
              <a:buNone/>
            </a:pPr>
            <a:endParaRPr sz="1300">
              <a:solidFill>
                <a:srgbClr val="0E101A"/>
              </a:solidFill>
            </a:endParaRPr>
          </a:p>
        </p:txBody>
      </p:sp>
      <p:sp>
        <p:nvSpPr>
          <p:cNvPr id="116" name="Google Shape;116;p23"/>
          <p:cNvSpPr txBox="1"/>
          <p:nvPr/>
        </p:nvSpPr>
        <p:spPr>
          <a:xfrm>
            <a:off x="766950" y="1281450"/>
            <a:ext cx="7610100" cy="162306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lang="en-GB" sz="2900" b="1">
              <a:solidFill>
                <a:srgbClr val="434343"/>
              </a:solidFill>
            </a:endParaRPr>
          </a:p>
          <a:p>
            <a:pPr marL="0" lvl="0" indent="0" algn="ctr" rtl="0">
              <a:lnSpc>
                <a:spcPct val="115000"/>
              </a:lnSpc>
              <a:spcBef>
                <a:spcPts val="0"/>
              </a:spcBef>
              <a:spcAft>
                <a:spcPts val="0"/>
              </a:spcAft>
              <a:buNone/>
            </a:pPr>
            <a:r>
              <a:rPr lang="en-GB" sz="2900" b="1">
                <a:solidFill>
                  <a:schemeClr val="tx1">
                    <a:lumMod val="75000"/>
                    <a:lumOff val="25000"/>
                  </a:schemeClr>
                </a:solidFill>
              </a:rPr>
              <a:t>Instagram Story</a:t>
            </a:r>
            <a:endParaRPr sz="2900" b="1">
              <a:solidFill>
                <a:schemeClr val="tx1">
                  <a:lumMod val="75000"/>
                  <a:lumOff val="25000"/>
                </a:schemeClr>
              </a:solidFill>
            </a:endParaRPr>
          </a:p>
          <a:p>
            <a:pPr marL="0" lvl="0" indent="0" algn="l" rtl="0">
              <a:spcBef>
                <a:spcPts val="0"/>
              </a:spcBef>
              <a:spcAft>
                <a:spcPts val="0"/>
              </a:spcAft>
              <a:buNone/>
            </a:pPr>
            <a:endParaRPr sz="2900" b="1">
              <a:solidFill>
                <a:schemeClr val="tx1">
                  <a:lumMod val="75000"/>
                  <a:lumOff val="25000"/>
                </a:schemeClr>
              </a:solidFill>
            </a:endParaRPr>
          </a:p>
        </p:txBody>
      </p:sp>
      <p:sp>
        <p:nvSpPr>
          <p:cNvPr id="117" name="Google Shape;117;p23"/>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a:solidFill>
                  <a:srgbClr val="434343"/>
                </a:solidFill>
              </a:rPr>
              <a:t>Part 4: Content Creation and Curation (Post creations, Designs/Video Editing, Ad Campaigns over Social Media and Email Ideation and Creation) </a:t>
            </a:r>
            <a:endParaRPr lang="en-GB" b="1">
              <a:solidFill>
                <a:srgbClr val="434343"/>
              </a:solidFill>
            </a:endParaRPr>
          </a:p>
        </p:txBody>
      </p:sp>
      <p:pic>
        <p:nvPicPr>
          <p:cNvPr id="4" name="Picture 3" descr="WhatsApp Image 2023-07-26 at 02.35.11"/>
          <p:cNvPicPr>
            <a:picLocks noChangeAspect="1"/>
          </p:cNvPicPr>
          <p:nvPr/>
        </p:nvPicPr>
        <p:blipFill>
          <a:blip r:embed="rId1"/>
          <a:stretch>
            <a:fillRect/>
          </a:stretch>
        </p:blipFill>
        <p:spPr>
          <a:xfrm>
            <a:off x="534035" y="971550"/>
            <a:ext cx="2414905" cy="4094480"/>
          </a:xfrm>
          <a:prstGeom prst="rect">
            <a:avLst/>
          </a:prstGeom>
        </p:spPr>
      </p:pic>
      <p:pic>
        <p:nvPicPr>
          <p:cNvPr id="5" name="Picture 4" descr="WhatsApp Image 2023-07-26 at 02.35.11 (1)"/>
          <p:cNvPicPr>
            <a:picLocks noChangeAspect="1"/>
          </p:cNvPicPr>
          <p:nvPr/>
        </p:nvPicPr>
        <p:blipFill>
          <a:blip r:embed="rId2"/>
          <a:stretch>
            <a:fillRect/>
          </a:stretch>
        </p:blipFill>
        <p:spPr>
          <a:xfrm>
            <a:off x="6211570" y="971550"/>
            <a:ext cx="2499360" cy="3970020"/>
          </a:xfrm>
          <a:prstGeom prst="rect">
            <a:avLst/>
          </a:prstGeom>
        </p:spPr>
      </p:pic>
      <p:sp>
        <p:nvSpPr>
          <p:cNvPr id="6" name="Text Box 5"/>
          <p:cNvSpPr txBox="1"/>
          <p:nvPr/>
        </p:nvSpPr>
        <p:spPr>
          <a:xfrm>
            <a:off x="2948940" y="2705100"/>
            <a:ext cx="3871595" cy="984885"/>
          </a:xfrm>
          <a:prstGeom prst="rect">
            <a:avLst/>
          </a:prstGeom>
          <a:noFill/>
        </p:spPr>
        <p:txBody>
          <a:bodyPr wrap="square" rtlCol="0">
            <a:noAutofit/>
          </a:bodyPr>
          <a:lstStyle/>
          <a:p>
            <a:r>
              <a:rPr lang="en-IN" altLang="en-US" sz="3200" b="1">
                <a:solidFill>
                  <a:schemeClr val="tx1">
                    <a:lumMod val="75000"/>
                    <a:lumOff val="25000"/>
                  </a:schemeClr>
                </a:solidFill>
              </a:rPr>
              <a:t>Facebook story</a:t>
            </a:r>
            <a:endParaRPr lang="en-IN" altLang="en-US" sz="3200" b="1">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1341"/>
        <p:cNvGrpSpPr/>
        <p:nvPr/>
      </p:nvGrpSpPr>
      <p:grpSpPr>
        <a:xfrm>
          <a:off x="0" y="0"/>
          <a:ext cx="0" cy="0"/>
          <a:chOff x="0" y="0"/>
          <a:chExt cx="0" cy="0"/>
        </a:xfrm>
      </p:grpSpPr>
      <p:sp>
        <p:nvSpPr>
          <p:cNvPr id="1342" name="Google Shape;1342;p41"/>
          <p:cNvSpPr txBox="1">
            <a:spLocks noGrp="1"/>
          </p:cNvSpPr>
          <p:nvPr>
            <p:ph type="title"/>
          </p:nvPr>
        </p:nvSpPr>
        <p:spPr>
          <a:xfrm>
            <a:off x="1221740" y="66675"/>
            <a:ext cx="6594475" cy="11506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Awesome Words</a:t>
            </a:r>
            <a:endParaRPr lang="en-GB"/>
          </a:p>
        </p:txBody>
      </p:sp>
      <p:sp>
        <p:nvSpPr>
          <p:cNvPr id="2" name="Text Box 1"/>
          <p:cNvSpPr txBox="1"/>
          <p:nvPr/>
        </p:nvSpPr>
        <p:spPr>
          <a:xfrm>
            <a:off x="2082800" y="1794510"/>
            <a:ext cx="5222875" cy="1641475"/>
          </a:xfrm>
          <a:prstGeom prst="rect">
            <a:avLst/>
          </a:prstGeom>
          <a:noFill/>
        </p:spPr>
        <p:txBody>
          <a:bodyPr wrap="square" rtlCol="0" anchor="t">
            <a:noAutofit/>
          </a:bodyPr>
          <a:lstStyle/>
          <a:p>
            <a:r>
              <a:rPr lang="en-US" b="1" i="1">
                <a:latin typeface="Bodoni MT" panose="02070603080606020203" charset="0"/>
                <a:cs typeface="Bodoni MT" panose="02070603080606020203" charset="0"/>
              </a:rPr>
              <a:t>Please remember that the specifics of the campaigns and social media activities would have evolved over time, and Tech Mahindra's current strategy may include new platforms or different approaches. To get the most up-to-date information, I recommend visiting Tech Mahindra's official social media channels and website.</a:t>
            </a:r>
            <a:endParaRPr lang="en-US" b="1" i="1">
              <a:latin typeface="Bodoni MT" panose="02070603080606020203" charset="0"/>
              <a:cs typeface="Bodoni MT" panose="02070603080606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30000">
                <a:alpha val="88000"/>
              </a:srgbClr>
            </a:gs>
            <a:gs pos="100000">
              <a:srgbClr val="760303"/>
            </a:gs>
          </a:gsLst>
          <a:lin ang="1320000" scaled="0"/>
        </a:gradFill>
        <a:effectLst/>
      </p:bgPr>
    </p:bg>
    <p:spTree>
      <p:nvGrpSpPr>
        <p:cNvPr id="1" name="Shape 3139"/>
        <p:cNvGrpSpPr/>
        <p:nvPr/>
      </p:nvGrpSpPr>
      <p:grpSpPr>
        <a:xfrm>
          <a:off x="0" y="0"/>
          <a:ext cx="0" cy="0"/>
          <a:chOff x="0" y="0"/>
          <a:chExt cx="0" cy="0"/>
        </a:xfrm>
      </p:grpSpPr>
      <p:sp>
        <p:nvSpPr>
          <p:cNvPr id="3140" name="Google Shape;3140;p6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Thanks!</a:t>
            </a:r>
            <a:endParaRPr lang="en-GB"/>
          </a:p>
        </p:txBody>
      </p:sp>
      <p:sp>
        <p:nvSpPr>
          <p:cNvPr id="3141" name="Google Shape;3141;p61"/>
          <p:cNvSpPr txBox="1">
            <a:spLocks noGrp="1"/>
          </p:cNvSpPr>
          <p:nvPr>
            <p:ph type="subTitle" idx="1"/>
          </p:nvPr>
        </p:nvSpPr>
        <p:spPr>
          <a:xfrm>
            <a:off x="720090" y="1163320"/>
            <a:ext cx="2633345" cy="20866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1600" b="1"/>
              <a:t>‘’</a:t>
            </a:r>
            <a:r>
              <a:rPr lang="en-IN" altLang="en-GB" sz="1800" b="1"/>
              <a:t> Its not just about being better.Its about being drifferent.You need give people  a reason to choose your  business ‘‘ </a:t>
            </a:r>
            <a:endParaRPr lang="en-IN" altLang="en-GB" sz="1800" b="1"/>
          </a:p>
        </p:txBody>
      </p:sp>
      <p:grpSp>
        <p:nvGrpSpPr>
          <p:cNvPr id="3143" name="Google Shape;3143;p61"/>
          <p:cNvGrpSpPr/>
          <p:nvPr/>
        </p:nvGrpSpPr>
        <p:grpSpPr>
          <a:xfrm>
            <a:off x="4893188" y="564567"/>
            <a:ext cx="347453" cy="347474"/>
            <a:chOff x="266768" y="1721375"/>
            <a:chExt cx="397907" cy="397887"/>
          </a:xfrm>
        </p:grpSpPr>
        <p:sp>
          <p:nvSpPr>
            <p:cNvPr id="3144" name="Google Shape;3144;p61"/>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61"/>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6" name="Google Shape;3146;p61"/>
          <p:cNvGrpSpPr/>
          <p:nvPr/>
        </p:nvGrpSpPr>
        <p:grpSpPr>
          <a:xfrm>
            <a:off x="6244629" y="603540"/>
            <a:ext cx="347456" cy="347474"/>
            <a:chOff x="864491" y="1723250"/>
            <a:chExt cx="397866" cy="397887"/>
          </a:xfrm>
        </p:grpSpPr>
        <p:sp>
          <p:nvSpPr>
            <p:cNvPr id="3147" name="Google Shape;3147;p6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6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6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0" name="Google Shape;3150;p61"/>
          <p:cNvGrpSpPr/>
          <p:nvPr/>
        </p:nvGrpSpPr>
        <p:grpSpPr>
          <a:xfrm>
            <a:off x="7641597" y="564650"/>
            <a:ext cx="347474" cy="347474"/>
            <a:chOff x="1379798" y="1723250"/>
            <a:chExt cx="397887" cy="397887"/>
          </a:xfrm>
        </p:grpSpPr>
        <p:sp>
          <p:nvSpPr>
            <p:cNvPr id="3151" name="Google Shape;3151;p6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6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6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6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5" name="Google Shape;3155;p61"/>
          <p:cNvGrpSpPr/>
          <p:nvPr/>
        </p:nvGrpSpPr>
        <p:grpSpPr>
          <a:xfrm>
            <a:off x="3979934" y="1381950"/>
            <a:ext cx="4491276" cy="2677083"/>
            <a:chOff x="238125" y="728425"/>
            <a:chExt cx="7143750" cy="4258125"/>
          </a:xfrm>
        </p:grpSpPr>
        <p:sp>
          <p:nvSpPr>
            <p:cNvPr id="3156" name="Google Shape;3156;p61"/>
            <p:cNvSpPr/>
            <p:nvPr/>
          </p:nvSpPr>
          <p:spPr>
            <a:xfrm>
              <a:off x="6886100" y="3425850"/>
              <a:ext cx="302950" cy="135100"/>
            </a:xfrm>
            <a:custGeom>
              <a:avLst/>
              <a:gdLst/>
              <a:ahLst/>
              <a:cxnLst/>
              <a:rect l="l" t="t" r="r" b="b"/>
              <a:pathLst>
                <a:path w="12118" h="5404" extrusionOk="0">
                  <a:moveTo>
                    <a:pt x="0" y="0"/>
                  </a:moveTo>
                  <a:lnTo>
                    <a:pt x="0" y="219"/>
                  </a:lnTo>
                  <a:lnTo>
                    <a:pt x="0" y="5216"/>
                  </a:lnTo>
                  <a:lnTo>
                    <a:pt x="0" y="5403"/>
                  </a:lnTo>
                  <a:lnTo>
                    <a:pt x="1687" y="5403"/>
                  </a:lnTo>
                  <a:lnTo>
                    <a:pt x="3154" y="5372"/>
                  </a:lnTo>
                  <a:lnTo>
                    <a:pt x="6152" y="5341"/>
                  </a:lnTo>
                  <a:lnTo>
                    <a:pt x="11992" y="5216"/>
                  </a:lnTo>
                  <a:lnTo>
                    <a:pt x="6028" y="5091"/>
                  </a:lnTo>
                  <a:lnTo>
                    <a:pt x="3092" y="5028"/>
                  </a:lnTo>
                  <a:lnTo>
                    <a:pt x="376" y="5028"/>
                  </a:lnTo>
                  <a:lnTo>
                    <a:pt x="405" y="437"/>
                  </a:lnTo>
                  <a:lnTo>
                    <a:pt x="405" y="437"/>
                  </a:lnTo>
                  <a:lnTo>
                    <a:pt x="6090" y="406"/>
                  </a:lnTo>
                  <a:lnTo>
                    <a:pt x="9057" y="375"/>
                  </a:lnTo>
                  <a:lnTo>
                    <a:pt x="11871" y="345"/>
                  </a:lnTo>
                  <a:lnTo>
                    <a:pt x="11871" y="345"/>
                  </a:lnTo>
                  <a:lnTo>
                    <a:pt x="11930" y="2686"/>
                  </a:lnTo>
                  <a:lnTo>
                    <a:pt x="11992" y="5216"/>
                  </a:lnTo>
                  <a:lnTo>
                    <a:pt x="12055" y="2749"/>
                  </a:lnTo>
                  <a:lnTo>
                    <a:pt x="12086" y="1500"/>
                  </a:lnTo>
                  <a:lnTo>
                    <a:pt x="12117" y="219"/>
                  </a:lnTo>
                  <a:lnTo>
                    <a:pt x="12117" y="94"/>
                  </a:lnTo>
                  <a:lnTo>
                    <a:pt x="12024" y="94"/>
                  </a:lnTo>
                  <a:lnTo>
                    <a:pt x="9057" y="63"/>
                  </a:lnTo>
                  <a:lnTo>
                    <a:pt x="6121" y="32"/>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61"/>
            <p:cNvSpPr/>
            <p:nvPr/>
          </p:nvSpPr>
          <p:spPr>
            <a:xfrm>
              <a:off x="6720575" y="3582775"/>
              <a:ext cx="303725" cy="135875"/>
            </a:xfrm>
            <a:custGeom>
              <a:avLst/>
              <a:gdLst/>
              <a:ahLst/>
              <a:cxnLst/>
              <a:rect l="l" t="t" r="r" b="b"/>
              <a:pathLst>
                <a:path w="12149" h="5435" extrusionOk="0">
                  <a:moveTo>
                    <a:pt x="1" y="1"/>
                  </a:moveTo>
                  <a:lnTo>
                    <a:pt x="1" y="250"/>
                  </a:lnTo>
                  <a:lnTo>
                    <a:pt x="1" y="5216"/>
                  </a:lnTo>
                  <a:lnTo>
                    <a:pt x="1" y="5435"/>
                  </a:lnTo>
                  <a:lnTo>
                    <a:pt x="219" y="5435"/>
                  </a:lnTo>
                  <a:lnTo>
                    <a:pt x="1718" y="5403"/>
                  </a:lnTo>
                  <a:lnTo>
                    <a:pt x="3217" y="5403"/>
                  </a:lnTo>
                  <a:lnTo>
                    <a:pt x="6184" y="5341"/>
                  </a:lnTo>
                  <a:lnTo>
                    <a:pt x="12055" y="5216"/>
                  </a:lnTo>
                  <a:lnTo>
                    <a:pt x="6090" y="5091"/>
                  </a:lnTo>
                  <a:lnTo>
                    <a:pt x="3155" y="5060"/>
                  </a:lnTo>
                  <a:lnTo>
                    <a:pt x="1687" y="5029"/>
                  </a:lnTo>
                  <a:lnTo>
                    <a:pt x="438" y="5029"/>
                  </a:lnTo>
                  <a:lnTo>
                    <a:pt x="438" y="468"/>
                  </a:lnTo>
                  <a:lnTo>
                    <a:pt x="438" y="468"/>
                  </a:lnTo>
                  <a:lnTo>
                    <a:pt x="6122" y="438"/>
                  </a:lnTo>
                  <a:lnTo>
                    <a:pt x="9088" y="407"/>
                  </a:lnTo>
                  <a:lnTo>
                    <a:pt x="11930" y="377"/>
                  </a:lnTo>
                  <a:lnTo>
                    <a:pt x="11930" y="377"/>
                  </a:lnTo>
                  <a:lnTo>
                    <a:pt x="11930" y="1468"/>
                  </a:lnTo>
                  <a:lnTo>
                    <a:pt x="11993" y="2718"/>
                  </a:lnTo>
                  <a:lnTo>
                    <a:pt x="12055" y="5216"/>
                  </a:lnTo>
                  <a:lnTo>
                    <a:pt x="12086" y="2749"/>
                  </a:lnTo>
                  <a:lnTo>
                    <a:pt x="12118" y="1500"/>
                  </a:lnTo>
                  <a:lnTo>
                    <a:pt x="12149" y="250"/>
                  </a:lnTo>
                  <a:lnTo>
                    <a:pt x="12149" y="126"/>
                  </a:lnTo>
                  <a:lnTo>
                    <a:pt x="12024" y="126"/>
                  </a:lnTo>
                  <a:lnTo>
                    <a:pt x="9088" y="63"/>
                  </a:lnTo>
                  <a:lnTo>
                    <a:pt x="6122"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61"/>
            <p:cNvSpPr/>
            <p:nvPr/>
          </p:nvSpPr>
          <p:spPr>
            <a:xfrm>
              <a:off x="7050050" y="3582775"/>
              <a:ext cx="303725" cy="135875"/>
            </a:xfrm>
            <a:custGeom>
              <a:avLst/>
              <a:gdLst/>
              <a:ahLst/>
              <a:cxnLst/>
              <a:rect l="l" t="t" r="r" b="b"/>
              <a:pathLst>
                <a:path w="12149" h="5435" extrusionOk="0">
                  <a:moveTo>
                    <a:pt x="0" y="1"/>
                  </a:moveTo>
                  <a:lnTo>
                    <a:pt x="0" y="250"/>
                  </a:lnTo>
                  <a:lnTo>
                    <a:pt x="32" y="5216"/>
                  </a:lnTo>
                  <a:lnTo>
                    <a:pt x="32" y="5435"/>
                  </a:lnTo>
                  <a:lnTo>
                    <a:pt x="219" y="5435"/>
                  </a:lnTo>
                  <a:lnTo>
                    <a:pt x="1718" y="5403"/>
                  </a:lnTo>
                  <a:lnTo>
                    <a:pt x="3217" y="5403"/>
                  </a:lnTo>
                  <a:lnTo>
                    <a:pt x="6184" y="5341"/>
                  </a:lnTo>
                  <a:lnTo>
                    <a:pt x="12024" y="5216"/>
                  </a:lnTo>
                  <a:lnTo>
                    <a:pt x="6090" y="5091"/>
                  </a:lnTo>
                  <a:lnTo>
                    <a:pt x="3155" y="5060"/>
                  </a:lnTo>
                  <a:lnTo>
                    <a:pt x="1687" y="5029"/>
                  </a:lnTo>
                  <a:lnTo>
                    <a:pt x="438" y="5029"/>
                  </a:lnTo>
                  <a:lnTo>
                    <a:pt x="438" y="468"/>
                  </a:lnTo>
                  <a:lnTo>
                    <a:pt x="438" y="468"/>
                  </a:lnTo>
                  <a:lnTo>
                    <a:pt x="6121" y="438"/>
                  </a:lnTo>
                  <a:lnTo>
                    <a:pt x="9057" y="407"/>
                  </a:lnTo>
                  <a:lnTo>
                    <a:pt x="11902" y="377"/>
                  </a:lnTo>
                  <a:lnTo>
                    <a:pt x="11902" y="377"/>
                  </a:lnTo>
                  <a:lnTo>
                    <a:pt x="11930" y="1468"/>
                  </a:lnTo>
                  <a:lnTo>
                    <a:pt x="11961" y="2718"/>
                  </a:lnTo>
                  <a:lnTo>
                    <a:pt x="12024" y="5216"/>
                  </a:lnTo>
                  <a:lnTo>
                    <a:pt x="12086" y="2749"/>
                  </a:lnTo>
                  <a:lnTo>
                    <a:pt x="12118" y="1500"/>
                  </a:lnTo>
                  <a:lnTo>
                    <a:pt x="12149" y="250"/>
                  </a:lnTo>
                  <a:lnTo>
                    <a:pt x="12149" y="126"/>
                  </a:lnTo>
                  <a:lnTo>
                    <a:pt x="12024" y="126"/>
                  </a:lnTo>
                  <a:lnTo>
                    <a:pt x="9057" y="63"/>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61"/>
            <p:cNvSpPr/>
            <p:nvPr/>
          </p:nvSpPr>
          <p:spPr>
            <a:xfrm>
              <a:off x="2674025" y="2051750"/>
              <a:ext cx="303725" cy="135100"/>
            </a:xfrm>
            <a:custGeom>
              <a:avLst/>
              <a:gdLst/>
              <a:ahLst/>
              <a:cxnLst/>
              <a:rect l="l" t="t" r="r" b="b"/>
              <a:pathLst>
                <a:path w="12149" h="5404" extrusionOk="0">
                  <a:moveTo>
                    <a:pt x="0" y="1"/>
                  </a:moveTo>
                  <a:lnTo>
                    <a:pt x="0" y="219"/>
                  </a:lnTo>
                  <a:lnTo>
                    <a:pt x="31" y="5216"/>
                  </a:lnTo>
                  <a:lnTo>
                    <a:pt x="31" y="5403"/>
                  </a:lnTo>
                  <a:lnTo>
                    <a:pt x="3185" y="5403"/>
                  </a:lnTo>
                  <a:lnTo>
                    <a:pt x="6184" y="5372"/>
                  </a:lnTo>
                  <a:lnTo>
                    <a:pt x="12055" y="5247"/>
                  </a:lnTo>
                  <a:lnTo>
                    <a:pt x="6090" y="5122"/>
                  </a:lnTo>
                  <a:lnTo>
                    <a:pt x="3154" y="5091"/>
                  </a:lnTo>
                  <a:lnTo>
                    <a:pt x="1686" y="5060"/>
                  </a:lnTo>
                  <a:lnTo>
                    <a:pt x="437" y="5060"/>
                  </a:lnTo>
                  <a:lnTo>
                    <a:pt x="437" y="468"/>
                  </a:lnTo>
                  <a:lnTo>
                    <a:pt x="437" y="468"/>
                  </a:lnTo>
                  <a:lnTo>
                    <a:pt x="6121" y="438"/>
                  </a:lnTo>
                  <a:lnTo>
                    <a:pt x="9088" y="407"/>
                  </a:lnTo>
                  <a:lnTo>
                    <a:pt x="11933" y="377"/>
                  </a:lnTo>
                  <a:lnTo>
                    <a:pt x="11933" y="377"/>
                  </a:lnTo>
                  <a:lnTo>
                    <a:pt x="11961" y="1500"/>
                  </a:lnTo>
                  <a:lnTo>
                    <a:pt x="11961" y="2718"/>
                  </a:lnTo>
                  <a:lnTo>
                    <a:pt x="12055" y="5247"/>
                  </a:lnTo>
                  <a:lnTo>
                    <a:pt x="12086" y="2718"/>
                  </a:lnTo>
                  <a:lnTo>
                    <a:pt x="12148" y="1469"/>
                  </a:lnTo>
                  <a:lnTo>
                    <a:pt x="12148" y="219"/>
                  </a:lnTo>
                  <a:lnTo>
                    <a:pt x="12148" y="94"/>
                  </a:lnTo>
                  <a:lnTo>
                    <a:pt x="12023" y="94"/>
                  </a:lnTo>
                  <a:lnTo>
                    <a:pt x="9088" y="32"/>
                  </a:lnTo>
                  <a:lnTo>
                    <a:pt x="6121" y="32"/>
                  </a:lnTo>
                  <a:lnTo>
                    <a:pt x="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61"/>
            <p:cNvSpPr/>
            <p:nvPr/>
          </p:nvSpPr>
          <p:spPr>
            <a:xfrm>
              <a:off x="2510050" y="2209475"/>
              <a:ext cx="303750" cy="135875"/>
            </a:xfrm>
            <a:custGeom>
              <a:avLst/>
              <a:gdLst/>
              <a:ahLst/>
              <a:cxnLst/>
              <a:rect l="l" t="t" r="r" b="b"/>
              <a:pathLst>
                <a:path w="12150" h="5435" extrusionOk="0">
                  <a:moveTo>
                    <a:pt x="1" y="0"/>
                  </a:moveTo>
                  <a:lnTo>
                    <a:pt x="1" y="219"/>
                  </a:lnTo>
                  <a:lnTo>
                    <a:pt x="1" y="5215"/>
                  </a:lnTo>
                  <a:lnTo>
                    <a:pt x="1" y="5434"/>
                  </a:lnTo>
                  <a:lnTo>
                    <a:pt x="188" y="5434"/>
                  </a:lnTo>
                  <a:lnTo>
                    <a:pt x="1687" y="5403"/>
                  </a:lnTo>
                  <a:lnTo>
                    <a:pt x="3186" y="5403"/>
                  </a:lnTo>
                  <a:lnTo>
                    <a:pt x="6153" y="5340"/>
                  </a:lnTo>
                  <a:lnTo>
                    <a:pt x="12024" y="5215"/>
                  </a:lnTo>
                  <a:lnTo>
                    <a:pt x="12024" y="5215"/>
                  </a:lnTo>
                  <a:lnTo>
                    <a:pt x="12024" y="5215"/>
                  </a:lnTo>
                  <a:lnTo>
                    <a:pt x="6059" y="5091"/>
                  </a:lnTo>
                  <a:lnTo>
                    <a:pt x="3124" y="5059"/>
                  </a:lnTo>
                  <a:lnTo>
                    <a:pt x="1656" y="5028"/>
                  </a:lnTo>
                  <a:lnTo>
                    <a:pt x="408" y="5028"/>
                  </a:lnTo>
                  <a:lnTo>
                    <a:pt x="437" y="467"/>
                  </a:lnTo>
                  <a:lnTo>
                    <a:pt x="437" y="467"/>
                  </a:lnTo>
                  <a:lnTo>
                    <a:pt x="6122" y="437"/>
                  </a:lnTo>
                  <a:lnTo>
                    <a:pt x="9057" y="406"/>
                  </a:lnTo>
                  <a:lnTo>
                    <a:pt x="11903" y="346"/>
                  </a:lnTo>
                  <a:lnTo>
                    <a:pt x="11903" y="346"/>
                  </a:lnTo>
                  <a:lnTo>
                    <a:pt x="11931" y="1468"/>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61"/>
            <p:cNvSpPr/>
            <p:nvPr/>
          </p:nvSpPr>
          <p:spPr>
            <a:xfrm>
              <a:off x="2839525" y="2209475"/>
              <a:ext cx="303725" cy="135875"/>
            </a:xfrm>
            <a:custGeom>
              <a:avLst/>
              <a:gdLst/>
              <a:ahLst/>
              <a:cxnLst/>
              <a:rect l="l" t="t" r="r" b="b"/>
              <a:pathLst>
                <a:path w="12149" h="5435" extrusionOk="0">
                  <a:moveTo>
                    <a:pt x="1" y="0"/>
                  </a:moveTo>
                  <a:lnTo>
                    <a:pt x="1" y="219"/>
                  </a:lnTo>
                  <a:lnTo>
                    <a:pt x="1" y="5215"/>
                  </a:lnTo>
                  <a:lnTo>
                    <a:pt x="1" y="5434"/>
                  </a:lnTo>
                  <a:lnTo>
                    <a:pt x="188" y="5434"/>
                  </a:lnTo>
                  <a:lnTo>
                    <a:pt x="1687" y="5403"/>
                  </a:lnTo>
                  <a:lnTo>
                    <a:pt x="3186" y="5403"/>
                  </a:lnTo>
                  <a:lnTo>
                    <a:pt x="6153" y="5340"/>
                  </a:lnTo>
                  <a:lnTo>
                    <a:pt x="12024" y="5215"/>
                  </a:lnTo>
                  <a:lnTo>
                    <a:pt x="6059" y="5091"/>
                  </a:lnTo>
                  <a:lnTo>
                    <a:pt x="3124" y="5059"/>
                  </a:lnTo>
                  <a:lnTo>
                    <a:pt x="1656" y="5028"/>
                  </a:lnTo>
                  <a:lnTo>
                    <a:pt x="408" y="5028"/>
                  </a:lnTo>
                  <a:lnTo>
                    <a:pt x="436" y="467"/>
                  </a:lnTo>
                  <a:lnTo>
                    <a:pt x="436" y="467"/>
                  </a:lnTo>
                  <a:lnTo>
                    <a:pt x="6122" y="437"/>
                  </a:lnTo>
                  <a:lnTo>
                    <a:pt x="9057" y="406"/>
                  </a:lnTo>
                  <a:lnTo>
                    <a:pt x="11902" y="346"/>
                  </a:lnTo>
                  <a:lnTo>
                    <a:pt x="11902" y="346"/>
                  </a:lnTo>
                  <a:lnTo>
                    <a:pt x="11962" y="2686"/>
                  </a:lnTo>
                  <a:lnTo>
                    <a:pt x="12024" y="5215"/>
                  </a:lnTo>
                  <a:lnTo>
                    <a:pt x="12087" y="2717"/>
                  </a:lnTo>
                  <a:lnTo>
                    <a:pt x="12149" y="1468"/>
                  </a:lnTo>
                  <a:lnTo>
                    <a:pt x="12149" y="219"/>
                  </a:lnTo>
                  <a:lnTo>
                    <a:pt x="12149" y="94"/>
                  </a:lnTo>
                  <a:lnTo>
                    <a:pt x="12024" y="94"/>
                  </a:lnTo>
                  <a:lnTo>
                    <a:pt x="9089"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61"/>
            <p:cNvSpPr/>
            <p:nvPr/>
          </p:nvSpPr>
          <p:spPr>
            <a:xfrm>
              <a:off x="712800" y="2989425"/>
              <a:ext cx="303725" cy="135075"/>
            </a:xfrm>
            <a:custGeom>
              <a:avLst/>
              <a:gdLst/>
              <a:ahLst/>
              <a:cxnLst/>
              <a:rect l="l" t="t" r="r" b="b"/>
              <a:pathLst>
                <a:path w="12149" h="5403" extrusionOk="0">
                  <a:moveTo>
                    <a:pt x="1" y="0"/>
                  </a:moveTo>
                  <a:lnTo>
                    <a:pt x="1" y="219"/>
                  </a:lnTo>
                  <a:lnTo>
                    <a:pt x="1" y="5216"/>
                  </a:lnTo>
                  <a:lnTo>
                    <a:pt x="1" y="5403"/>
                  </a:lnTo>
                  <a:lnTo>
                    <a:pt x="3186" y="5403"/>
                  </a:lnTo>
                  <a:lnTo>
                    <a:pt x="6153" y="5340"/>
                  </a:lnTo>
                  <a:lnTo>
                    <a:pt x="12024" y="5216"/>
                  </a:lnTo>
                  <a:lnTo>
                    <a:pt x="6059" y="5091"/>
                  </a:lnTo>
                  <a:lnTo>
                    <a:pt x="3123" y="5059"/>
                  </a:lnTo>
                  <a:lnTo>
                    <a:pt x="1656" y="5028"/>
                  </a:lnTo>
                  <a:lnTo>
                    <a:pt x="408" y="5028"/>
                  </a:lnTo>
                  <a:lnTo>
                    <a:pt x="436" y="466"/>
                  </a:lnTo>
                  <a:lnTo>
                    <a:pt x="436" y="466"/>
                  </a:lnTo>
                  <a:lnTo>
                    <a:pt x="6122" y="406"/>
                  </a:lnTo>
                  <a:lnTo>
                    <a:pt x="9057" y="406"/>
                  </a:lnTo>
                  <a:lnTo>
                    <a:pt x="11902" y="346"/>
                  </a:lnTo>
                  <a:lnTo>
                    <a:pt x="11902" y="346"/>
                  </a:lnTo>
                  <a:lnTo>
                    <a:pt x="11930" y="1468"/>
                  </a:lnTo>
                  <a:lnTo>
                    <a:pt x="11961" y="2686"/>
                  </a:lnTo>
                  <a:lnTo>
                    <a:pt x="12024" y="5216"/>
                  </a:lnTo>
                  <a:lnTo>
                    <a:pt x="12086" y="2717"/>
                  </a:lnTo>
                  <a:lnTo>
                    <a:pt x="12118" y="1468"/>
                  </a:lnTo>
                  <a:lnTo>
                    <a:pt x="12149" y="219"/>
                  </a:lnTo>
                  <a:lnTo>
                    <a:pt x="12149" y="94"/>
                  </a:lnTo>
                  <a:lnTo>
                    <a:pt x="12024" y="94"/>
                  </a:lnTo>
                  <a:lnTo>
                    <a:pt x="9057" y="31"/>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61"/>
            <p:cNvSpPr/>
            <p:nvPr/>
          </p:nvSpPr>
          <p:spPr>
            <a:xfrm>
              <a:off x="712800" y="2989425"/>
              <a:ext cx="303725" cy="135075"/>
            </a:xfrm>
            <a:custGeom>
              <a:avLst/>
              <a:gdLst/>
              <a:ahLst/>
              <a:cxnLst/>
              <a:rect l="l" t="t" r="r" b="b"/>
              <a:pathLst>
                <a:path w="12149" h="5403" fill="none" extrusionOk="0">
                  <a:moveTo>
                    <a:pt x="12024" y="5216"/>
                  </a:moveTo>
                  <a:lnTo>
                    <a:pt x="6153" y="5340"/>
                  </a:lnTo>
                  <a:lnTo>
                    <a:pt x="3186" y="5403"/>
                  </a:lnTo>
                  <a:lnTo>
                    <a:pt x="3186" y="5403"/>
                  </a:lnTo>
                  <a:lnTo>
                    <a:pt x="1718" y="5403"/>
                  </a:lnTo>
                  <a:lnTo>
                    <a:pt x="219" y="5403"/>
                  </a:lnTo>
                  <a:lnTo>
                    <a:pt x="1" y="5403"/>
                  </a:lnTo>
                  <a:lnTo>
                    <a:pt x="1" y="5216"/>
                  </a:lnTo>
                  <a:lnTo>
                    <a:pt x="1" y="219"/>
                  </a:lnTo>
                  <a:lnTo>
                    <a:pt x="1" y="0"/>
                  </a:lnTo>
                  <a:lnTo>
                    <a:pt x="219" y="0"/>
                  </a:lnTo>
                  <a:lnTo>
                    <a:pt x="6122" y="0"/>
                  </a:lnTo>
                  <a:lnTo>
                    <a:pt x="6122" y="0"/>
                  </a:lnTo>
                  <a:lnTo>
                    <a:pt x="9057" y="31"/>
                  </a:lnTo>
                  <a:lnTo>
                    <a:pt x="12024" y="94"/>
                  </a:lnTo>
                  <a:lnTo>
                    <a:pt x="12149" y="94"/>
                  </a:lnTo>
                  <a:lnTo>
                    <a:pt x="12149" y="219"/>
                  </a:lnTo>
                  <a:lnTo>
                    <a:pt x="12149" y="219"/>
                  </a:lnTo>
                  <a:lnTo>
                    <a:pt x="12118" y="1468"/>
                  </a:lnTo>
                  <a:lnTo>
                    <a:pt x="12086" y="2717"/>
                  </a:lnTo>
                  <a:lnTo>
                    <a:pt x="12024" y="52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61"/>
            <p:cNvSpPr/>
            <p:nvPr/>
          </p:nvSpPr>
          <p:spPr>
            <a:xfrm>
              <a:off x="718275" y="2994875"/>
              <a:ext cx="295125" cy="124950"/>
            </a:xfrm>
            <a:custGeom>
              <a:avLst/>
              <a:gdLst/>
              <a:ahLst/>
              <a:cxnLst/>
              <a:rect l="l" t="t" r="r" b="b"/>
              <a:pathLst>
                <a:path w="11805" h="4998" fill="none" extrusionOk="0">
                  <a:moveTo>
                    <a:pt x="11805" y="4998"/>
                  </a:moveTo>
                  <a:lnTo>
                    <a:pt x="11742" y="2468"/>
                  </a:lnTo>
                  <a:lnTo>
                    <a:pt x="11742" y="2468"/>
                  </a:lnTo>
                  <a:lnTo>
                    <a:pt x="11711" y="1250"/>
                  </a:lnTo>
                  <a:lnTo>
                    <a:pt x="11680" y="1"/>
                  </a:lnTo>
                  <a:lnTo>
                    <a:pt x="11805" y="126"/>
                  </a:lnTo>
                  <a:lnTo>
                    <a:pt x="11805" y="126"/>
                  </a:lnTo>
                  <a:lnTo>
                    <a:pt x="8838" y="188"/>
                  </a:lnTo>
                  <a:lnTo>
                    <a:pt x="5903" y="188"/>
                  </a:lnTo>
                  <a:lnTo>
                    <a:pt x="0" y="251"/>
                  </a:lnTo>
                  <a:lnTo>
                    <a:pt x="219" y="32"/>
                  </a:lnTo>
                  <a:lnTo>
                    <a:pt x="188" y="4998"/>
                  </a:lnTo>
                  <a:lnTo>
                    <a:pt x="0" y="4810"/>
                  </a:lnTo>
                  <a:lnTo>
                    <a:pt x="0" y="4810"/>
                  </a:lnTo>
                  <a:lnTo>
                    <a:pt x="1437" y="4810"/>
                  </a:lnTo>
                  <a:lnTo>
                    <a:pt x="2904" y="4841"/>
                  </a:lnTo>
                  <a:lnTo>
                    <a:pt x="5840" y="4873"/>
                  </a:lnTo>
                  <a:lnTo>
                    <a:pt x="11805" y="4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61"/>
            <p:cNvSpPr/>
            <p:nvPr/>
          </p:nvSpPr>
          <p:spPr>
            <a:xfrm>
              <a:off x="6868925" y="1940900"/>
              <a:ext cx="302950" cy="135075"/>
            </a:xfrm>
            <a:custGeom>
              <a:avLst/>
              <a:gdLst/>
              <a:ahLst/>
              <a:cxnLst/>
              <a:rect l="l" t="t" r="r" b="b"/>
              <a:pathLst>
                <a:path w="12118" h="5403" extrusionOk="0">
                  <a:moveTo>
                    <a:pt x="0" y="0"/>
                  </a:moveTo>
                  <a:lnTo>
                    <a:pt x="0" y="219"/>
                  </a:lnTo>
                  <a:lnTo>
                    <a:pt x="0" y="5216"/>
                  </a:lnTo>
                  <a:lnTo>
                    <a:pt x="0" y="5403"/>
                  </a:lnTo>
                  <a:lnTo>
                    <a:pt x="1687" y="5403"/>
                  </a:lnTo>
                  <a:lnTo>
                    <a:pt x="3186" y="5372"/>
                  </a:lnTo>
                  <a:lnTo>
                    <a:pt x="6152" y="5340"/>
                  </a:lnTo>
                  <a:lnTo>
                    <a:pt x="11992" y="5216"/>
                  </a:lnTo>
                  <a:lnTo>
                    <a:pt x="11992" y="5216"/>
                  </a:lnTo>
                  <a:lnTo>
                    <a:pt x="11992" y="5216"/>
                  </a:lnTo>
                  <a:lnTo>
                    <a:pt x="6028" y="5091"/>
                  </a:lnTo>
                  <a:lnTo>
                    <a:pt x="3092" y="5028"/>
                  </a:lnTo>
                  <a:lnTo>
                    <a:pt x="1655" y="4997"/>
                  </a:lnTo>
                  <a:lnTo>
                    <a:pt x="376" y="4997"/>
                  </a:lnTo>
                  <a:lnTo>
                    <a:pt x="405" y="436"/>
                  </a:lnTo>
                  <a:lnTo>
                    <a:pt x="405" y="436"/>
                  </a:lnTo>
                  <a:lnTo>
                    <a:pt x="6090" y="406"/>
                  </a:lnTo>
                  <a:lnTo>
                    <a:pt x="9057" y="375"/>
                  </a:lnTo>
                  <a:lnTo>
                    <a:pt x="11871" y="345"/>
                  </a:lnTo>
                  <a:lnTo>
                    <a:pt x="11899" y="1437"/>
                  </a:lnTo>
                  <a:lnTo>
                    <a:pt x="11930" y="2686"/>
                  </a:lnTo>
                  <a:lnTo>
                    <a:pt x="11992" y="5216"/>
                  </a:lnTo>
                  <a:lnTo>
                    <a:pt x="12086" y="2748"/>
                  </a:lnTo>
                  <a:lnTo>
                    <a:pt x="12117" y="1499"/>
                  </a:lnTo>
                  <a:lnTo>
                    <a:pt x="12117" y="219"/>
                  </a:lnTo>
                  <a:lnTo>
                    <a:pt x="12117" y="94"/>
                  </a:lnTo>
                  <a:lnTo>
                    <a:pt x="12024" y="94"/>
                  </a:lnTo>
                  <a:lnTo>
                    <a:pt x="9057" y="63"/>
                  </a:lnTo>
                  <a:lnTo>
                    <a:pt x="6121"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61"/>
            <p:cNvSpPr/>
            <p:nvPr/>
          </p:nvSpPr>
          <p:spPr>
            <a:xfrm>
              <a:off x="6868925" y="728425"/>
              <a:ext cx="303725" cy="135075"/>
            </a:xfrm>
            <a:custGeom>
              <a:avLst/>
              <a:gdLst/>
              <a:ahLst/>
              <a:cxnLst/>
              <a:rect l="l" t="t" r="r" b="b"/>
              <a:pathLst>
                <a:path w="12149" h="5403" extrusionOk="0">
                  <a:moveTo>
                    <a:pt x="0" y="0"/>
                  </a:moveTo>
                  <a:lnTo>
                    <a:pt x="0" y="219"/>
                  </a:lnTo>
                  <a:lnTo>
                    <a:pt x="0" y="5215"/>
                  </a:lnTo>
                  <a:lnTo>
                    <a:pt x="0" y="5403"/>
                  </a:lnTo>
                  <a:lnTo>
                    <a:pt x="3186" y="5403"/>
                  </a:lnTo>
                  <a:lnTo>
                    <a:pt x="6152" y="5340"/>
                  </a:lnTo>
                  <a:lnTo>
                    <a:pt x="11992" y="5215"/>
                  </a:lnTo>
                  <a:lnTo>
                    <a:pt x="6028" y="5090"/>
                  </a:lnTo>
                  <a:lnTo>
                    <a:pt x="3092" y="5059"/>
                  </a:lnTo>
                  <a:lnTo>
                    <a:pt x="1655" y="5028"/>
                  </a:lnTo>
                  <a:lnTo>
                    <a:pt x="376" y="5028"/>
                  </a:lnTo>
                  <a:lnTo>
                    <a:pt x="405" y="467"/>
                  </a:lnTo>
                  <a:lnTo>
                    <a:pt x="405" y="467"/>
                  </a:lnTo>
                  <a:lnTo>
                    <a:pt x="6090" y="437"/>
                  </a:lnTo>
                  <a:lnTo>
                    <a:pt x="9057" y="406"/>
                  </a:lnTo>
                  <a:lnTo>
                    <a:pt x="11870" y="346"/>
                  </a:lnTo>
                  <a:lnTo>
                    <a:pt x="11870" y="346"/>
                  </a:lnTo>
                  <a:lnTo>
                    <a:pt x="11899" y="1468"/>
                  </a:lnTo>
                  <a:lnTo>
                    <a:pt x="11930" y="2717"/>
                  </a:lnTo>
                  <a:lnTo>
                    <a:pt x="11992" y="5215"/>
                  </a:lnTo>
                  <a:lnTo>
                    <a:pt x="12086" y="2717"/>
                  </a:lnTo>
                  <a:lnTo>
                    <a:pt x="12117" y="1468"/>
                  </a:lnTo>
                  <a:lnTo>
                    <a:pt x="12149" y="219"/>
                  </a:lnTo>
                  <a:lnTo>
                    <a:pt x="12149" y="94"/>
                  </a:lnTo>
                  <a:lnTo>
                    <a:pt x="12024" y="94"/>
                  </a:lnTo>
                  <a:lnTo>
                    <a:pt x="9057" y="31"/>
                  </a:lnTo>
                  <a:lnTo>
                    <a:pt x="6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61"/>
            <p:cNvSpPr/>
            <p:nvPr/>
          </p:nvSpPr>
          <p:spPr>
            <a:xfrm>
              <a:off x="7033650" y="885350"/>
              <a:ext cx="303725" cy="135075"/>
            </a:xfrm>
            <a:custGeom>
              <a:avLst/>
              <a:gdLst/>
              <a:ahLst/>
              <a:cxnLst/>
              <a:rect l="l" t="t" r="r" b="b"/>
              <a:pathLst>
                <a:path w="12149" h="5403" extrusionOk="0">
                  <a:moveTo>
                    <a:pt x="1" y="0"/>
                  </a:moveTo>
                  <a:lnTo>
                    <a:pt x="1" y="219"/>
                  </a:lnTo>
                  <a:lnTo>
                    <a:pt x="1" y="5215"/>
                  </a:lnTo>
                  <a:lnTo>
                    <a:pt x="1" y="5403"/>
                  </a:lnTo>
                  <a:lnTo>
                    <a:pt x="3186" y="5403"/>
                  </a:lnTo>
                  <a:lnTo>
                    <a:pt x="6153" y="5372"/>
                  </a:lnTo>
                  <a:lnTo>
                    <a:pt x="11993" y="5247"/>
                  </a:lnTo>
                  <a:lnTo>
                    <a:pt x="6059" y="5122"/>
                  </a:lnTo>
                  <a:lnTo>
                    <a:pt x="3124" y="5059"/>
                  </a:lnTo>
                  <a:lnTo>
                    <a:pt x="1656" y="5059"/>
                  </a:lnTo>
                  <a:lnTo>
                    <a:pt x="407" y="5033"/>
                  </a:lnTo>
                  <a:lnTo>
                    <a:pt x="407" y="5033"/>
                  </a:lnTo>
                  <a:lnTo>
                    <a:pt x="407" y="467"/>
                  </a:lnTo>
                  <a:lnTo>
                    <a:pt x="407" y="467"/>
                  </a:lnTo>
                  <a:lnTo>
                    <a:pt x="6090" y="437"/>
                  </a:lnTo>
                  <a:lnTo>
                    <a:pt x="9057" y="406"/>
                  </a:lnTo>
                  <a:lnTo>
                    <a:pt x="11901" y="376"/>
                  </a:lnTo>
                  <a:lnTo>
                    <a:pt x="11901" y="376"/>
                  </a:lnTo>
                  <a:lnTo>
                    <a:pt x="11930" y="2717"/>
                  </a:lnTo>
                  <a:lnTo>
                    <a:pt x="11993" y="5247"/>
                  </a:lnTo>
                  <a:lnTo>
                    <a:pt x="12086" y="2748"/>
                  </a:lnTo>
                  <a:lnTo>
                    <a:pt x="12149" y="1499"/>
                  </a:lnTo>
                  <a:lnTo>
                    <a:pt x="12149" y="219"/>
                  </a:lnTo>
                  <a:lnTo>
                    <a:pt x="12149" y="94"/>
                  </a:lnTo>
                  <a:lnTo>
                    <a:pt x="12024" y="94"/>
                  </a:lnTo>
                  <a:lnTo>
                    <a:pt x="9088" y="63"/>
                  </a:lnTo>
                  <a:lnTo>
                    <a:pt x="6122" y="31"/>
                  </a:lnTo>
                  <a:lnTo>
                    <a:pt x="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61"/>
            <p:cNvSpPr/>
            <p:nvPr/>
          </p:nvSpPr>
          <p:spPr>
            <a:xfrm>
              <a:off x="382550" y="729200"/>
              <a:ext cx="304500" cy="135875"/>
            </a:xfrm>
            <a:custGeom>
              <a:avLst/>
              <a:gdLst/>
              <a:ahLst/>
              <a:cxnLst/>
              <a:rect l="l" t="t" r="r" b="b"/>
              <a:pathLst>
                <a:path w="12180" h="5435" extrusionOk="0">
                  <a:moveTo>
                    <a:pt x="0" y="0"/>
                  </a:moveTo>
                  <a:lnTo>
                    <a:pt x="0" y="219"/>
                  </a:lnTo>
                  <a:lnTo>
                    <a:pt x="32" y="5216"/>
                  </a:lnTo>
                  <a:lnTo>
                    <a:pt x="32" y="5434"/>
                  </a:lnTo>
                  <a:lnTo>
                    <a:pt x="250" y="5434"/>
                  </a:lnTo>
                  <a:lnTo>
                    <a:pt x="1718" y="5403"/>
                  </a:lnTo>
                  <a:lnTo>
                    <a:pt x="3217" y="5403"/>
                  </a:lnTo>
                  <a:lnTo>
                    <a:pt x="6184" y="5340"/>
                  </a:lnTo>
                  <a:lnTo>
                    <a:pt x="12055" y="5216"/>
                  </a:lnTo>
                  <a:lnTo>
                    <a:pt x="6121" y="5091"/>
                  </a:lnTo>
                  <a:lnTo>
                    <a:pt x="3186" y="5028"/>
                  </a:lnTo>
                  <a:lnTo>
                    <a:pt x="469" y="5028"/>
                  </a:lnTo>
                  <a:lnTo>
                    <a:pt x="469" y="468"/>
                  </a:lnTo>
                  <a:lnTo>
                    <a:pt x="469" y="468"/>
                  </a:lnTo>
                  <a:lnTo>
                    <a:pt x="6153" y="437"/>
                  </a:lnTo>
                  <a:lnTo>
                    <a:pt x="9088" y="406"/>
                  </a:lnTo>
                  <a:lnTo>
                    <a:pt x="11933" y="346"/>
                  </a:lnTo>
                  <a:lnTo>
                    <a:pt x="11933" y="346"/>
                  </a:lnTo>
                  <a:lnTo>
                    <a:pt x="11961" y="1468"/>
                  </a:lnTo>
                  <a:lnTo>
                    <a:pt x="11993" y="2717"/>
                  </a:lnTo>
                  <a:lnTo>
                    <a:pt x="12055" y="5216"/>
                  </a:lnTo>
                  <a:lnTo>
                    <a:pt x="12118" y="2748"/>
                  </a:lnTo>
                  <a:lnTo>
                    <a:pt x="12149" y="1499"/>
                  </a:lnTo>
                  <a:lnTo>
                    <a:pt x="12180" y="219"/>
                  </a:lnTo>
                  <a:lnTo>
                    <a:pt x="12180" y="125"/>
                  </a:lnTo>
                  <a:lnTo>
                    <a:pt x="12055" y="125"/>
                  </a:lnTo>
                  <a:lnTo>
                    <a:pt x="9088" y="63"/>
                  </a:lnTo>
                  <a:lnTo>
                    <a:pt x="6153" y="31"/>
                  </a:lnTo>
                  <a:lnTo>
                    <a:pt x="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61"/>
            <p:cNvSpPr/>
            <p:nvPr/>
          </p:nvSpPr>
          <p:spPr>
            <a:xfrm>
              <a:off x="3388400" y="837725"/>
              <a:ext cx="3089400" cy="1706700"/>
            </a:xfrm>
            <a:custGeom>
              <a:avLst/>
              <a:gdLst/>
              <a:ahLst/>
              <a:cxnLst/>
              <a:rect l="l" t="t" r="r" b="b"/>
              <a:pathLst>
                <a:path w="123576" h="68268" extrusionOk="0">
                  <a:moveTo>
                    <a:pt x="0" y="0"/>
                  </a:moveTo>
                  <a:lnTo>
                    <a:pt x="0" y="68268"/>
                  </a:lnTo>
                  <a:lnTo>
                    <a:pt x="123575" y="68268"/>
                  </a:lnTo>
                  <a:lnTo>
                    <a:pt x="123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61"/>
            <p:cNvSpPr/>
            <p:nvPr/>
          </p:nvSpPr>
          <p:spPr>
            <a:xfrm>
              <a:off x="3388400" y="837725"/>
              <a:ext cx="3089400" cy="1706700"/>
            </a:xfrm>
            <a:custGeom>
              <a:avLst/>
              <a:gdLst/>
              <a:ahLst/>
              <a:cxnLst/>
              <a:rect l="l" t="t" r="r" b="b"/>
              <a:pathLst>
                <a:path w="123576" h="68268" fill="none" extrusionOk="0">
                  <a:moveTo>
                    <a:pt x="0" y="0"/>
                  </a:moveTo>
                  <a:lnTo>
                    <a:pt x="123575" y="0"/>
                  </a:lnTo>
                  <a:lnTo>
                    <a:pt x="123575" y="68268"/>
                  </a:lnTo>
                  <a:lnTo>
                    <a:pt x="0" y="682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61"/>
            <p:cNvSpPr/>
            <p:nvPr/>
          </p:nvSpPr>
          <p:spPr>
            <a:xfrm>
              <a:off x="3388400" y="1089100"/>
              <a:ext cx="3089400" cy="1455325"/>
            </a:xfrm>
            <a:custGeom>
              <a:avLst/>
              <a:gdLst/>
              <a:ahLst/>
              <a:cxnLst/>
              <a:rect l="l" t="t" r="r" b="b"/>
              <a:pathLst>
                <a:path w="123576" h="58213" extrusionOk="0">
                  <a:moveTo>
                    <a:pt x="79167" y="1"/>
                  </a:moveTo>
                  <a:lnTo>
                    <a:pt x="79167" y="6184"/>
                  </a:lnTo>
                  <a:lnTo>
                    <a:pt x="72453" y="6184"/>
                  </a:lnTo>
                  <a:lnTo>
                    <a:pt x="72453" y="17021"/>
                  </a:lnTo>
                  <a:lnTo>
                    <a:pt x="62615" y="17021"/>
                  </a:lnTo>
                  <a:lnTo>
                    <a:pt x="62615" y="31293"/>
                  </a:lnTo>
                  <a:lnTo>
                    <a:pt x="59461" y="31293"/>
                  </a:lnTo>
                  <a:lnTo>
                    <a:pt x="59461" y="13742"/>
                  </a:lnTo>
                  <a:lnTo>
                    <a:pt x="48687" y="13742"/>
                  </a:lnTo>
                  <a:lnTo>
                    <a:pt x="48687" y="19613"/>
                  </a:lnTo>
                  <a:lnTo>
                    <a:pt x="46844" y="19613"/>
                  </a:lnTo>
                  <a:lnTo>
                    <a:pt x="46844" y="10275"/>
                  </a:lnTo>
                  <a:lnTo>
                    <a:pt x="40786" y="10275"/>
                  </a:lnTo>
                  <a:lnTo>
                    <a:pt x="40786" y="2749"/>
                  </a:lnTo>
                  <a:lnTo>
                    <a:pt x="28919" y="2749"/>
                  </a:lnTo>
                  <a:lnTo>
                    <a:pt x="28919" y="30137"/>
                  </a:lnTo>
                  <a:lnTo>
                    <a:pt x="27107" y="30137"/>
                  </a:lnTo>
                  <a:lnTo>
                    <a:pt x="27107" y="18489"/>
                  </a:lnTo>
                  <a:lnTo>
                    <a:pt x="13491" y="18489"/>
                  </a:lnTo>
                  <a:lnTo>
                    <a:pt x="13491" y="25859"/>
                  </a:lnTo>
                  <a:lnTo>
                    <a:pt x="10743" y="25859"/>
                  </a:lnTo>
                  <a:lnTo>
                    <a:pt x="10743" y="12836"/>
                  </a:lnTo>
                  <a:lnTo>
                    <a:pt x="0" y="12836"/>
                  </a:lnTo>
                  <a:lnTo>
                    <a:pt x="0" y="58213"/>
                  </a:lnTo>
                  <a:lnTo>
                    <a:pt x="123575" y="58213"/>
                  </a:lnTo>
                  <a:lnTo>
                    <a:pt x="123575" y="6934"/>
                  </a:lnTo>
                  <a:lnTo>
                    <a:pt x="116986" y="6934"/>
                  </a:lnTo>
                  <a:lnTo>
                    <a:pt x="116986" y="18988"/>
                  </a:lnTo>
                  <a:lnTo>
                    <a:pt x="104026" y="18988"/>
                  </a:lnTo>
                  <a:lnTo>
                    <a:pt x="104026" y="32323"/>
                  </a:lnTo>
                  <a:lnTo>
                    <a:pt x="102277" y="32323"/>
                  </a:lnTo>
                  <a:lnTo>
                    <a:pt x="102277" y="15959"/>
                  </a:lnTo>
                  <a:lnTo>
                    <a:pt x="89504" y="15959"/>
                  </a:lnTo>
                  <a:lnTo>
                    <a:pt x="89504" y="27389"/>
                  </a:lnTo>
                  <a:lnTo>
                    <a:pt x="86912" y="27389"/>
                  </a:lnTo>
                  <a:lnTo>
                    <a:pt x="86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61"/>
            <p:cNvSpPr/>
            <p:nvPr/>
          </p:nvSpPr>
          <p:spPr>
            <a:xfrm>
              <a:off x="3388400" y="1089100"/>
              <a:ext cx="3089400" cy="1455325"/>
            </a:xfrm>
            <a:custGeom>
              <a:avLst/>
              <a:gdLst/>
              <a:ahLst/>
              <a:cxnLst/>
              <a:rect l="l" t="t" r="r" b="b"/>
              <a:pathLst>
                <a:path w="123576" h="58213" fill="none" extrusionOk="0">
                  <a:moveTo>
                    <a:pt x="123575" y="6934"/>
                  </a:moveTo>
                  <a:lnTo>
                    <a:pt x="123575" y="58213"/>
                  </a:lnTo>
                  <a:lnTo>
                    <a:pt x="0" y="58213"/>
                  </a:lnTo>
                  <a:lnTo>
                    <a:pt x="0" y="12836"/>
                  </a:lnTo>
                  <a:lnTo>
                    <a:pt x="10743" y="12836"/>
                  </a:lnTo>
                  <a:lnTo>
                    <a:pt x="10743" y="25859"/>
                  </a:lnTo>
                  <a:lnTo>
                    <a:pt x="13491" y="25859"/>
                  </a:lnTo>
                  <a:lnTo>
                    <a:pt x="13491" y="18489"/>
                  </a:lnTo>
                  <a:lnTo>
                    <a:pt x="27107" y="18489"/>
                  </a:lnTo>
                  <a:lnTo>
                    <a:pt x="27107" y="30137"/>
                  </a:lnTo>
                  <a:lnTo>
                    <a:pt x="28919" y="30137"/>
                  </a:lnTo>
                  <a:lnTo>
                    <a:pt x="28919" y="2749"/>
                  </a:lnTo>
                  <a:lnTo>
                    <a:pt x="40786" y="2749"/>
                  </a:lnTo>
                  <a:lnTo>
                    <a:pt x="40786" y="10275"/>
                  </a:lnTo>
                  <a:lnTo>
                    <a:pt x="46844" y="10275"/>
                  </a:lnTo>
                  <a:lnTo>
                    <a:pt x="46844" y="19613"/>
                  </a:lnTo>
                  <a:lnTo>
                    <a:pt x="48687" y="19613"/>
                  </a:lnTo>
                  <a:lnTo>
                    <a:pt x="48687" y="13742"/>
                  </a:lnTo>
                  <a:lnTo>
                    <a:pt x="59461" y="13742"/>
                  </a:lnTo>
                  <a:lnTo>
                    <a:pt x="59461" y="31293"/>
                  </a:lnTo>
                  <a:lnTo>
                    <a:pt x="62615" y="31293"/>
                  </a:lnTo>
                  <a:lnTo>
                    <a:pt x="62615" y="17021"/>
                  </a:lnTo>
                  <a:lnTo>
                    <a:pt x="72453" y="17021"/>
                  </a:lnTo>
                  <a:lnTo>
                    <a:pt x="72453" y="6184"/>
                  </a:lnTo>
                  <a:lnTo>
                    <a:pt x="79167" y="6184"/>
                  </a:lnTo>
                  <a:lnTo>
                    <a:pt x="79167" y="1"/>
                  </a:lnTo>
                  <a:lnTo>
                    <a:pt x="86912" y="1"/>
                  </a:lnTo>
                  <a:lnTo>
                    <a:pt x="86912" y="27389"/>
                  </a:lnTo>
                  <a:lnTo>
                    <a:pt x="89504" y="27389"/>
                  </a:lnTo>
                  <a:lnTo>
                    <a:pt x="89504" y="15959"/>
                  </a:lnTo>
                  <a:lnTo>
                    <a:pt x="102277" y="15959"/>
                  </a:lnTo>
                  <a:lnTo>
                    <a:pt x="102277" y="32323"/>
                  </a:lnTo>
                  <a:lnTo>
                    <a:pt x="104026" y="32323"/>
                  </a:lnTo>
                  <a:lnTo>
                    <a:pt x="104026" y="18988"/>
                  </a:lnTo>
                  <a:lnTo>
                    <a:pt x="116986" y="18988"/>
                  </a:lnTo>
                  <a:lnTo>
                    <a:pt x="116986" y="6934"/>
                  </a:lnTo>
                  <a:lnTo>
                    <a:pt x="123575" y="69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61"/>
            <p:cNvSpPr/>
            <p:nvPr/>
          </p:nvSpPr>
          <p:spPr>
            <a:xfrm>
              <a:off x="34211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61"/>
            <p:cNvSpPr/>
            <p:nvPr/>
          </p:nvSpPr>
          <p:spPr>
            <a:xfrm>
              <a:off x="3500025" y="1450600"/>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61"/>
            <p:cNvSpPr/>
            <p:nvPr/>
          </p:nvSpPr>
          <p:spPr>
            <a:xfrm>
              <a:off x="357890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61"/>
            <p:cNvSpPr/>
            <p:nvPr/>
          </p:nvSpPr>
          <p:spPr>
            <a:xfrm>
              <a:off x="34211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61"/>
            <p:cNvSpPr/>
            <p:nvPr/>
          </p:nvSpPr>
          <p:spPr>
            <a:xfrm>
              <a:off x="3500025" y="1544275"/>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61"/>
            <p:cNvSpPr/>
            <p:nvPr/>
          </p:nvSpPr>
          <p:spPr>
            <a:xfrm>
              <a:off x="357890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61"/>
            <p:cNvSpPr/>
            <p:nvPr/>
          </p:nvSpPr>
          <p:spPr>
            <a:xfrm>
              <a:off x="34211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61"/>
            <p:cNvSpPr/>
            <p:nvPr/>
          </p:nvSpPr>
          <p:spPr>
            <a:xfrm>
              <a:off x="3500025" y="1637975"/>
              <a:ext cx="45325" cy="62475"/>
            </a:xfrm>
            <a:custGeom>
              <a:avLst/>
              <a:gdLst/>
              <a:ahLst/>
              <a:cxnLst/>
              <a:rect l="l" t="t" r="r" b="b"/>
              <a:pathLst>
                <a:path w="1813" h="2499" extrusionOk="0">
                  <a:moveTo>
                    <a:pt x="1" y="0"/>
                  </a:moveTo>
                  <a:lnTo>
                    <a:pt x="1"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61"/>
            <p:cNvSpPr/>
            <p:nvPr/>
          </p:nvSpPr>
          <p:spPr>
            <a:xfrm>
              <a:off x="357890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61"/>
            <p:cNvSpPr/>
            <p:nvPr/>
          </p:nvSpPr>
          <p:spPr>
            <a:xfrm>
              <a:off x="34211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61"/>
            <p:cNvSpPr/>
            <p:nvPr/>
          </p:nvSpPr>
          <p:spPr>
            <a:xfrm>
              <a:off x="3500025" y="1731650"/>
              <a:ext cx="45325" cy="62500"/>
            </a:xfrm>
            <a:custGeom>
              <a:avLst/>
              <a:gdLst/>
              <a:ahLst/>
              <a:cxnLst/>
              <a:rect l="l" t="t" r="r" b="b"/>
              <a:pathLst>
                <a:path w="1813" h="2500" extrusionOk="0">
                  <a:moveTo>
                    <a:pt x="1" y="1"/>
                  </a:moveTo>
                  <a:lnTo>
                    <a:pt x="1"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61"/>
            <p:cNvSpPr/>
            <p:nvPr/>
          </p:nvSpPr>
          <p:spPr>
            <a:xfrm>
              <a:off x="357890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61"/>
            <p:cNvSpPr/>
            <p:nvPr/>
          </p:nvSpPr>
          <p:spPr>
            <a:xfrm>
              <a:off x="49912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61"/>
            <p:cNvSpPr/>
            <p:nvPr/>
          </p:nvSpPr>
          <p:spPr>
            <a:xfrm>
              <a:off x="507010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61"/>
            <p:cNvSpPr/>
            <p:nvPr/>
          </p:nvSpPr>
          <p:spPr>
            <a:xfrm>
              <a:off x="5148175" y="1559125"/>
              <a:ext cx="46075" cy="52325"/>
            </a:xfrm>
            <a:custGeom>
              <a:avLst/>
              <a:gdLst/>
              <a:ahLst/>
              <a:cxnLst/>
              <a:rect l="l" t="t" r="r" b="b"/>
              <a:pathLst>
                <a:path w="1843" h="2093" extrusionOk="0">
                  <a:moveTo>
                    <a:pt x="0" y="0"/>
                  </a:moveTo>
                  <a:lnTo>
                    <a:pt x="0" y="2092"/>
                  </a:lnTo>
                  <a:lnTo>
                    <a:pt x="1843" y="209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61"/>
            <p:cNvSpPr/>
            <p:nvPr/>
          </p:nvSpPr>
          <p:spPr>
            <a:xfrm>
              <a:off x="49912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61"/>
            <p:cNvSpPr/>
            <p:nvPr/>
          </p:nvSpPr>
          <p:spPr>
            <a:xfrm>
              <a:off x="507010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61"/>
            <p:cNvSpPr/>
            <p:nvPr/>
          </p:nvSpPr>
          <p:spPr>
            <a:xfrm>
              <a:off x="5070100" y="163717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61"/>
            <p:cNvSpPr/>
            <p:nvPr/>
          </p:nvSpPr>
          <p:spPr>
            <a:xfrm>
              <a:off x="5148175" y="16371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61"/>
            <p:cNvSpPr/>
            <p:nvPr/>
          </p:nvSpPr>
          <p:spPr>
            <a:xfrm>
              <a:off x="5148175" y="1637175"/>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61"/>
            <p:cNvSpPr/>
            <p:nvPr/>
          </p:nvSpPr>
          <p:spPr>
            <a:xfrm>
              <a:off x="49912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61"/>
            <p:cNvSpPr/>
            <p:nvPr/>
          </p:nvSpPr>
          <p:spPr>
            <a:xfrm>
              <a:off x="499125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61"/>
            <p:cNvSpPr/>
            <p:nvPr/>
          </p:nvSpPr>
          <p:spPr>
            <a:xfrm>
              <a:off x="507010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61"/>
            <p:cNvSpPr/>
            <p:nvPr/>
          </p:nvSpPr>
          <p:spPr>
            <a:xfrm>
              <a:off x="5070100" y="1715250"/>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61"/>
            <p:cNvSpPr/>
            <p:nvPr/>
          </p:nvSpPr>
          <p:spPr>
            <a:xfrm>
              <a:off x="5148175" y="1715250"/>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61"/>
            <p:cNvSpPr/>
            <p:nvPr/>
          </p:nvSpPr>
          <p:spPr>
            <a:xfrm>
              <a:off x="5148175" y="1715250"/>
              <a:ext cx="46075" cy="52350"/>
            </a:xfrm>
            <a:custGeom>
              <a:avLst/>
              <a:gdLst/>
              <a:ahLst/>
              <a:cxnLst/>
              <a:rect l="l" t="t" r="r" b="b"/>
              <a:pathLst>
                <a:path w="1843" h="2094" fill="none" extrusionOk="0">
                  <a:moveTo>
                    <a:pt x="0" y="1"/>
                  </a:moveTo>
                  <a:lnTo>
                    <a:pt x="1843" y="1"/>
                  </a:lnTo>
                  <a:lnTo>
                    <a:pt x="1843"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61"/>
            <p:cNvSpPr/>
            <p:nvPr/>
          </p:nvSpPr>
          <p:spPr>
            <a:xfrm>
              <a:off x="49912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61"/>
            <p:cNvSpPr/>
            <p:nvPr/>
          </p:nvSpPr>
          <p:spPr>
            <a:xfrm>
              <a:off x="499125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61"/>
            <p:cNvSpPr/>
            <p:nvPr/>
          </p:nvSpPr>
          <p:spPr>
            <a:xfrm>
              <a:off x="507010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61"/>
            <p:cNvSpPr/>
            <p:nvPr/>
          </p:nvSpPr>
          <p:spPr>
            <a:xfrm>
              <a:off x="5070100" y="1793325"/>
              <a:ext cx="45300" cy="52350"/>
            </a:xfrm>
            <a:custGeom>
              <a:avLst/>
              <a:gdLst/>
              <a:ahLst/>
              <a:cxnLst/>
              <a:rect l="l" t="t" r="r" b="b"/>
              <a:pathLst>
                <a:path w="1812" h="2094" fill="none" extrusionOk="0">
                  <a:moveTo>
                    <a:pt x="0" y="1"/>
                  </a:moveTo>
                  <a:lnTo>
                    <a:pt x="1812" y="1"/>
                  </a:lnTo>
                  <a:lnTo>
                    <a:pt x="1812" y="2093"/>
                  </a:lnTo>
                  <a:lnTo>
                    <a:pt x="0" y="20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61"/>
            <p:cNvSpPr/>
            <p:nvPr/>
          </p:nvSpPr>
          <p:spPr>
            <a:xfrm>
              <a:off x="5148175" y="17933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61"/>
            <p:cNvSpPr/>
            <p:nvPr/>
          </p:nvSpPr>
          <p:spPr>
            <a:xfrm>
              <a:off x="49912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61"/>
            <p:cNvSpPr/>
            <p:nvPr/>
          </p:nvSpPr>
          <p:spPr>
            <a:xfrm>
              <a:off x="4991250" y="1873750"/>
              <a:ext cx="45300" cy="51550"/>
            </a:xfrm>
            <a:custGeom>
              <a:avLst/>
              <a:gdLst/>
              <a:ahLst/>
              <a:cxnLst/>
              <a:rect l="l" t="t" r="r" b="b"/>
              <a:pathLst>
                <a:path w="1812" h="2062" fill="none" extrusionOk="0">
                  <a:moveTo>
                    <a:pt x="0" y="0"/>
                  </a:moveTo>
                  <a:lnTo>
                    <a:pt x="1812" y="0"/>
                  </a:lnTo>
                  <a:lnTo>
                    <a:pt x="1812" y="2062"/>
                  </a:lnTo>
                  <a:lnTo>
                    <a:pt x="0" y="206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61"/>
            <p:cNvSpPr/>
            <p:nvPr/>
          </p:nvSpPr>
          <p:spPr>
            <a:xfrm>
              <a:off x="507010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61"/>
            <p:cNvSpPr/>
            <p:nvPr/>
          </p:nvSpPr>
          <p:spPr>
            <a:xfrm>
              <a:off x="5148175" y="1873750"/>
              <a:ext cx="46075" cy="51550"/>
            </a:xfrm>
            <a:custGeom>
              <a:avLst/>
              <a:gdLst/>
              <a:ahLst/>
              <a:cxnLst/>
              <a:rect l="l" t="t" r="r" b="b"/>
              <a:pathLst>
                <a:path w="1843" h="2062" extrusionOk="0">
                  <a:moveTo>
                    <a:pt x="0" y="0"/>
                  </a:moveTo>
                  <a:lnTo>
                    <a:pt x="0" y="2062"/>
                  </a:lnTo>
                  <a:lnTo>
                    <a:pt x="1843" y="2062"/>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61"/>
            <p:cNvSpPr/>
            <p:nvPr/>
          </p:nvSpPr>
          <p:spPr>
            <a:xfrm>
              <a:off x="49912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61"/>
            <p:cNvSpPr/>
            <p:nvPr/>
          </p:nvSpPr>
          <p:spPr>
            <a:xfrm>
              <a:off x="507010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61"/>
            <p:cNvSpPr/>
            <p:nvPr/>
          </p:nvSpPr>
          <p:spPr>
            <a:xfrm>
              <a:off x="5148175" y="195337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61"/>
            <p:cNvSpPr/>
            <p:nvPr/>
          </p:nvSpPr>
          <p:spPr>
            <a:xfrm>
              <a:off x="49912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61"/>
            <p:cNvSpPr/>
            <p:nvPr/>
          </p:nvSpPr>
          <p:spPr>
            <a:xfrm>
              <a:off x="507010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61"/>
            <p:cNvSpPr/>
            <p:nvPr/>
          </p:nvSpPr>
          <p:spPr>
            <a:xfrm>
              <a:off x="5148175" y="2033800"/>
              <a:ext cx="46075" cy="51550"/>
            </a:xfrm>
            <a:custGeom>
              <a:avLst/>
              <a:gdLst/>
              <a:ahLst/>
              <a:cxnLst/>
              <a:rect l="l" t="t" r="r" b="b"/>
              <a:pathLst>
                <a:path w="1843" h="2062" extrusionOk="0">
                  <a:moveTo>
                    <a:pt x="0" y="1"/>
                  </a:moveTo>
                  <a:lnTo>
                    <a:pt x="0" y="2062"/>
                  </a:lnTo>
                  <a:lnTo>
                    <a:pt x="1843" y="2062"/>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61"/>
            <p:cNvSpPr/>
            <p:nvPr/>
          </p:nvSpPr>
          <p:spPr>
            <a:xfrm>
              <a:off x="49912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61"/>
            <p:cNvSpPr/>
            <p:nvPr/>
          </p:nvSpPr>
          <p:spPr>
            <a:xfrm>
              <a:off x="507010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61"/>
            <p:cNvSpPr/>
            <p:nvPr/>
          </p:nvSpPr>
          <p:spPr>
            <a:xfrm>
              <a:off x="5148175" y="2113425"/>
              <a:ext cx="46075" cy="52350"/>
            </a:xfrm>
            <a:custGeom>
              <a:avLst/>
              <a:gdLst/>
              <a:ahLst/>
              <a:cxnLst/>
              <a:rect l="l" t="t" r="r" b="b"/>
              <a:pathLst>
                <a:path w="1843" h="2094" extrusionOk="0">
                  <a:moveTo>
                    <a:pt x="0" y="1"/>
                  </a:moveTo>
                  <a:lnTo>
                    <a:pt x="0" y="2093"/>
                  </a:lnTo>
                  <a:lnTo>
                    <a:pt x="1843" y="2093"/>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61"/>
            <p:cNvSpPr/>
            <p:nvPr/>
          </p:nvSpPr>
          <p:spPr>
            <a:xfrm>
              <a:off x="3764700" y="1591125"/>
              <a:ext cx="260800" cy="38275"/>
            </a:xfrm>
            <a:custGeom>
              <a:avLst/>
              <a:gdLst/>
              <a:ahLst/>
              <a:cxnLst/>
              <a:rect l="l" t="t" r="r" b="b"/>
              <a:pathLst>
                <a:path w="10432" h="1531" extrusionOk="0">
                  <a:moveTo>
                    <a:pt x="1" y="0"/>
                  </a:moveTo>
                  <a:lnTo>
                    <a:pt x="1" y="1531"/>
                  </a:lnTo>
                  <a:lnTo>
                    <a:pt x="10431" y="1531"/>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61"/>
            <p:cNvSpPr/>
            <p:nvPr/>
          </p:nvSpPr>
          <p:spPr>
            <a:xfrm>
              <a:off x="3764700" y="166607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61"/>
            <p:cNvSpPr/>
            <p:nvPr/>
          </p:nvSpPr>
          <p:spPr>
            <a:xfrm>
              <a:off x="3764700" y="1741800"/>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61"/>
            <p:cNvSpPr/>
            <p:nvPr/>
          </p:nvSpPr>
          <p:spPr>
            <a:xfrm>
              <a:off x="3764700" y="1817525"/>
              <a:ext cx="260800" cy="39075"/>
            </a:xfrm>
            <a:custGeom>
              <a:avLst/>
              <a:gdLst/>
              <a:ahLst/>
              <a:cxnLst/>
              <a:rect l="l" t="t" r="r" b="b"/>
              <a:pathLst>
                <a:path w="10432" h="1563" extrusionOk="0">
                  <a:moveTo>
                    <a:pt x="1" y="1"/>
                  </a:moveTo>
                  <a:lnTo>
                    <a:pt x="1" y="1562"/>
                  </a:lnTo>
                  <a:lnTo>
                    <a:pt x="10431" y="1562"/>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61"/>
            <p:cNvSpPr/>
            <p:nvPr/>
          </p:nvSpPr>
          <p:spPr>
            <a:xfrm>
              <a:off x="3764700" y="1893275"/>
              <a:ext cx="260800" cy="38275"/>
            </a:xfrm>
            <a:custGeom>
              <a:avLst/>
              <a:gdLst/>
              <a:ahLst/>
              <a:cxnLst/>
              <a:rect l="l" t="t" r="r" b="b"/>
              <a:pathLst>
                <a:path w="10432" h="1531" extrusionOk="0">
                  <a:moveTo>
                    <a:pt x="1" y="0"/>
                  </a:moveTo>
                  <a:lnTo>
                    <a:pt x="1" y="1530"/>
                  </a:lnTo>
                  <a:lnTo>
                    <a:pt x="10431" y="1530"/>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61"/>
            <p:cNvSpPr/>
            <p:nvPr/>
          </p:nvSpPr>
          <p:spPr>
            <a:xfrm>
              <a:off x="3764700" y="1968225"/>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61"/>
            <p:cNvSpPr/>
            <p:nvPr/>
          </p:nvSpPr>
          <p:spPr>
            <a:xfrm>
              <a:off x="3764700" y="2043950"/>
              <a:ext cx="260800" cy="39050"/>
            </a:xfrm>
            <a:custGeom>
              <a:avLst/>
              <a:gdLst/>
              <a:ahLst/>
              <a:cxnLst/>
              <a:rect l="l" t="t" r="r" b="b"/>
              <a:pathLst>
                <a:path w="10432" h="1562" extrusionOk="0">
                  <a:moveTo>
                    <a:pt x="1" y="0"/>
                  </a:moveTo>
                  <a:lnTo>
                    <a:pt x="1" y="1562"/>
                  </a:lnTo>
                  <a:lnTo>
                    <a:pt x="10431" y="1562"/>
                  </a:lnTo>
                  <a:lnTo>
                    <a:pt x="10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61"/>
            <p:cNvSpPr/>
            <p:nvPr/>
          </p:nvSpPr>
          <p:spPr>
            <a:xfrm>
              <a:off x="3764700" y="2119675"/>
              <a:ext cx="260800" cy="38275"/>
            </a:xfrm>
            <a:custGeom>
              <a:avLst/>
              <a:gdLst/>
              <a:ahLst/>
              <a:cxnLst/>
              <a:rect l="l" t="t" r="r" b="b"/>
              <a:pathLst>
                <a:path w="10432" h="1531" extrusionOk="0">
                  <a:moveTo>
                    <a:pt x="1" y="1"/>
                  </a:moveTo>
                  <a:lnTo>
                    <a:pt x="1" y="1531"/>
                  </a:lnTo>
                  <a:lnTo>
                    <a:pt x="10431" y="1531"/>
                  </a:lnTo>
                  <a:lnTo>
                    <a:pt x="104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61"/>
            <p:cNvSpPr/>
            <p:nvPr/>
          </p:nvSpPr>
          <p:spPr>
            <a:xfrm>
              <a:off x="5665025" y="15247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61"/>
            <p:cNvSpPr/>
            <p:nvPr/>
          </p:nvSpPr>
          <p:spPr>
            <a:xfrm>
              <a:off x="5665025" y="1600500"/>
              <a:ext cx="239700" cy="38275"/>
            </a:xfrm>
            <a:custGeom>
              <a:avLst/>
              <a:gdLst/>
              <a:ahLst/>
              <a:cxnLst/>
              <a:rect l="l" t="t" r="r" b="b"/>
              <a:pathLst>
                <a:path w="9588" h="1531" extrusionOk="0">
                  <a:moveTo>
                    <a:pt x="0" y="0"/>
                  </a:moveTo>
                  <a:lnTo>
                    <a:pt x="0" y="1530"/>
                  </a:lnTo>
                  <a:lnTo>
                    <a:pt x="9588" y="1530"/>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61"/>
            <p:cNvSpPr/>
            <p:nvPr/>
          </p:nvSpPr>
          <p:spPr>
            <a:xfrm>
              <a:off x="5665025" y="16754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61"/>
            <p:cNvSpPr/>
            <p:nvPr/>
          </p:nvSpPr>
          <p:spPr>
            <a:xfrm>
              <a:off x="5665025" y="175117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61"/>
            <p:cNvSpPr/>
            <p:nvPr/>
          </p:nvSpPr>
          <p:spPr>
            <a:xfrm>
              <a:off x="5665025" y="182690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61"/>
            <p:cNvSpPr/>
            <p:nvPr/>
          </p:nvSpPr>
          <p:spPr>
            <a:xfrm>
              <a:off x="5665025" y="1901850"/>
              <a:ext cx="239700" cy="39075"/>
            </a:xfrm>
            <a:custGeom>
              <a:avLst/>
              <a:gdLst/>
              <a:ahLst/>
              <a:cxnLst/>
              <a:rect l="l" t="t" r="r" b="b"/>
              <a:pathLst>
                <a:path w="9588" h="1563"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61"/>
            <p:cNvSpPr/>
            <p:nvPr/>
          </p:nvSpPr>
          <p:spPr>
            <a:xfrm>
              <a:off x="5665025" y="1977600"/>
              <a:ext cx="239700" cy="39050"/>
            </a:xfrm>
            <a:custGeom>
              <a:avLst/>
              <a:gdLst/>
              <a:ahLst/>
              <a:cxnLst/>
              <a:rect l="l" t="t" r="r" b="b"/>
              <a:pathLst>
                <a:path w="9588" h="1562" extrusionOk="0">
                  <a:moveTo>
                    <a:pt x="0" y="0"/>
                  </a:moveTo>
                  <a:lnTo>
                    <a:pt x="0" y="1561"/>
                  </a:lnTo>
                  <a:lnTo>
                    <a:pt x="9588" y="156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61"/>
            <p:cNvSpPr/>
            <p:nvPr/>
          </p:nvSpPr>
          <p:spPr>
            <a:xfrm>
              <a:off x="5665025" y="20533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61"/>
            <p:cNvSpPr/>
            <p:nvPr/>
          </p:nvSpPr>
          <p:spPr>
            <a:xfrm>
              <a:off x="5665025" y="2125150"/>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61"/>
            <p:cNvSpPr/>
            <p:nvPr/>
          </p:nvSpPr>
          <p:spPr>
            <a:xfrm>
              <a:off x="5665025" y="2196975"/>
              <a:ext cx="239700" cy="38275"/>
            </a:xfrm>
            <a:custGeom>
              <a:avLst/>
              <a:gdLst/>
              <a:ahLst/>
              <a:cxnLst/>
              <a:rect l="l" t="t" r="r" b="b"/>
              <a:pathLst>
                <a:path w="9588" h="1531" extrusionOk="0">
                  <a:moveTo>
                    <a:pt x="0" y="0"/>
                  </a:moveTo>
                  <a:lnTo>
                    <a:pt x="0" y="1531"/>
                  </a:lnTo>
                  <a:lnTo>
                    <a:pt x="9588" y="1531"/>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61"/>
            <p:cNvSpPr/>
            <p:nvPr/>
          </p:nvSpPr>
          <p:spPr>
            <a:xfrm>
              <a:off x="5665025" y="2268025"/>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61"/>
            <p:cNvSpPr/>
            <p:nvPr/>
          </p:nvSpPr>
          <p:spPr>
            <a:xfrm>
              <a:off x="5665025" y="2339850"/>
              <a:ext cx="239700" cy="39050"/>
            </a:xfrm>
            <a:custGeom>
              <a:avLst/>
              <a:gdLst/>
              <a:ahLst/>
              <a:cxnLst/>
              <a:rect l="l" t="t" r="r" b="b"/>
              <a:pathLst>
                <a:path w="9588" h="1562" extrusionOk="0">
                  <a:moveTo>
                    <a:pt x="0" y="0"/>
                  </a:moveTo>
                  <a:lnTo>
                    <a:pt x="0" y="1562"/>
                  </a:lnTo>
                  <a:lnTo>
                    <a:pt x="9588" y="1562"/>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61"/>
            <p:cNvSpPr/>
            <p:nvPr/>
          </p:nvSpPr>
          <p:spPr>
            <a:xfrm>
              <a:off x="5665025" y="2411675"/>
              <a:ext cx="239700" cy="39050"/>
            </a:xfrm>
            <a:custGeom>
              <a:avLst/>
              <a:gdLst/>
              <a:ahLst/>
              <a:cxnLst/>
              <a:rect l="l" t="t" r="r" b="b"/>
              <a:pathLst>
                <a:path w="9588" h="1562" extrusionOk="0">
                  <a:moveTo>
                    <a:pt x="0" y="1"/>
                  </a:moveTo>
                  <a:lnTo>
                    <a:pt x="0" y="1562"/>
                  </a:lnTo>
                  <a:lnTo>
                    <a:pt x="9588" y="1562"/>
                  </a:lnTo>
                  <a:lnTo>
                    <a:pt x="9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61"/>
            <p:cNvSpPr/>
            <p:nvPr/>
          </p:nvSpPr>
          <p:spPr>
            <a:xfrm>
              <a:off x="6039000" y="1616100"/>
              <a:ext cx="253750" cy="38300"/>
            </a:xfrm>
            <a:custGeom>
              <a:avLst/>
              <a:gdLst/>
              <a:ahLst/>
              <a:cxnLst/>
              <a:rect l="l" t="t" r="r" b="b"/>
              <a:pathLst>
                <a:path w="10150" h="1532" extrusionOk="0">
                  <a:moveTo>
                    <a:pt x="0" y="1"/>
                  </a:moveTo>
                  <a:lnTo>
                    <a:pt x="0" y="1531"/>
                  </a:lnTo>
                  <a:lnTo>
                    <a:pt x="10150" y="1531"/>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61"/>
            <p:cNvSpPr/>
            <p:nvPr/>
          </p:nvSpPr>
          <p:spPr>
            <a:xfrm>
              <a:off x="6039000" y="169105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61"/>
            <p:cNvSpPr/>
            <p:nvPr/>
          </p:nvSpPr>
          <p:spPr>
            <a:xfrm>
              <a:off x="6039000" y="1766800"/>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61"/>
            <p:cNvSpPr/>
            <p:nvPr/>
          </p:nvSpPr>
          <p:spPr>
            <a:xfrm>
              <a:off x="6039000" y="184252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61"/>
            <p:cNvSpPr/>
            <p:nvPr/>
          </p:nvSpPr>
          <p:spPr>
            <a:xfrm>
              <a:off x="6039000" y="19174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61"/>
            <p:cNvSpPr/>
            <p:nvPr/>
          </p:nvSpPr>
          <p:spPr>
            <a:xfrm>
              <a:off x="6039000" y="19932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61"/>
            <p:cNvSpPr/>
            <p:nvPr/>
          </p:nvSpPr>
          <p:spPr>
            <a:xfrm>
              <a:off x="6039000" y="20689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61"/>
            <p:cNvSpPr/>
            <p:nvPr/>
          </p:nvSpPr>
          <p:spPr>
            <a:xfrm>
              <a:off x="6039000" y="2144675"/>
              <a:ext cx="253750" cy="38275"/>
            </a:xfrm>
            <a:custGeom>
              <a:avLst/>
              <a:gdLst/>
              <a:ahLst/>
              <a:cxnLst/>
              <a:rect l="l" t="t" r="r" b="b"/>
              <a:pathLst>
                <a:path w="10150" h="1531" extrusionOk="0">
                  <a:moveTo>
                    <a:pt x="0" y="0"/>
                  </a:moveTo>
                  <a:lnTo>
                    <a:pt x="0" y="1530"/>
                  </a:lnTo>
                  <a:lnTo>
                    <a:pt x="10150" y="1530"/>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61"/>
            <p:cNvSpPr/>
            <p:nvPr/>
          </p:nvSpPr>
          <p:spPr>
            <a:xfrm>
              <a:off x="6039000" y="2211800"/>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61"/>
            <p:cNvSpPr/>
            <p:nvPr/>
          </p:nvSpPr>
          <p:spPr>
            <a:xfrm>
              <a:off x="6039000" y="2279725"/>
              <a:ext cx="253750" cy="39075"/>
            </a:xfrm>
            <a:custGeom>
              <a:avLst/>
              <a:gdLst/>
              <a:ahLst/>
              <a:cxnLst/>
              <a:rect l="l" t="t" r="r" b="b"/>
              <a:pathLst>
                <a:path w="10150" h="1563" extrusionOk="0">
                  <a:moveTo>
                    <a:pt x="0" y="1"/>
                  </a:moveTo>
                  <a:lnTo>
                    <a:pt x="0" y="1562"/>
                  </a:lnTo>
                  <a:lnTo>
                    <a:pt x="10150" y="1562"/>
                  </a:lnTo>
                  <a:lnTo>
                    <a:pt x="101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61"/>
            <p:cNvSpPr/>
            <p:nvPr/>
          </p:nvSpPr>
          <p:spPr>
            <a:xfrm>
              <a:off x="6039000" y="2346875"/>
              <a:ext cx="253750" cy="39050"/>
            </a:xfrm>
            <a:custGeom>
              <a:avLst/>
              <a:gdLst/>
              <a:ahLst/>
              <a:cxnLst/>
              <a:rect l="l" t="t" r="r" b="b"/>
              <a:pathLst>
                <a:path w="10150" h="1562" extrusionOk="0">
                  <a:moveTo>
                    <a:pt x="0" y="0"/>
                  </a:moveTo>
                  <a:lnTo>
                    <a:pt x="0" y="1562"/>
                  </a:lnTo>
                  <a:lnTo>
                    <a:pt x="10150" y="1562"/>
                  </a:lnTo>
                  <a:lnTo>
                    <a:pt x="10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61"/>
            <p:cNvSpPr/>
            <p:nvPr/>
          </p:nvSpPr>
          <p:spPr>
            <a:xfrm>
              <a:off x="46844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61"/>
            <p:cNvSpPr/>
            <p:nvPr/>
          </p:nvSpPr>
          <p:spPr>
            <a:xfrm>
              <a:off x="46844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61"/>
            <p:cNvSpPr/>
            <p:nvPr/>
          </p:nvSpPr>
          <p:spPr>
            <a:xfrm>
              <a:off x="46844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61"/>
            <p:cNvSpPr/>
            <p:nvPr/>
          </p:nvSpPr>
          <p:spPr>
            <a:xfrm>
              <a:off x="46844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61"/>
            <p:cNvSpPr/>
            <p:nvPr/>
          </p:nvSpPr>
          <p:spPr>
            <a:xfrm>
              <a:off x="46844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61"/>
            <p:cNvSpPr/>
            <p:nvPr/>
          </p:nvSpPr>
          <p:spPr>
            <a:xfrm>
              <a:off x="46844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61"/>
            <p:cNvSpPr/>
            <p:nvPr/>
          </p:nvSpPr>
          <p:spPr>
            <a:xfrm>
              <a:off x="46844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61"/>
            <p:cNvSpPr/>
            <p:nvPr/>
          </p:nvSpPr>
          <p:spPr>
            <a:xfrm>
              <a:off x="46844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61"/>
            <p:cNvSpPr/>
            <p:nvPr/>
          </p:nvSpPr>
          <p:spPr>
            <a:xfrm>
              <a:off x="47937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61"/>
            <p:cNvSpPr/>
            <p:nvPr/>
          </p:nvSpPr>
          <p:spPr>
            <a:xfrm>
              <a:off x="47937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61"/>
            <p:cNvSpPr/>
            <p:nvPr/>
          </p:nvSpPr>
          <p:spPr>
            <a:xfrm>
              <a:off x="47937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61"/>
            <p:cNvSpPr/>
            <p:nvPr/>
          </p:nvSpPr>
          <p:spPr>
            <a:xfrm>
              <a:off x="47937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61"/>
            <p:cNvSpPr/>
            <p:nvPr/>
          </p:nvSpPr>
          <p:spPr>
            <a:xfrm>
              <a:off x="47937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61"/>
            <p:cNvSpPr/>
            <p:nvPr/>
          </p:nvSpPr>
          <p:spPr>
            <a:xfrm>
              <a:off x="47937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61"/>
            <p:cNvSpPr/>
            <p:nvPr/>
          </p:nvSpPr>
          <p:spPr>
            <a:xfrm>
              <a:off x="47937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61"/>
            <p:cNvSpPr/>
            <p:nvPr/>
          </p:nvSpPr>
          <p:spPr>
            <a:xfrm>
              <a:off x="47937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61"/>
            <p:cNvSpPr/>
            <p:nvPr/>
          </p:nvSpPr>
          <p:spPr>
            <a:xfrm>
              <a:off x="4156625" y="1197625"/>
              <a:ext cx="83575" cy="58600"/>
            </a:xfrm>
            <a:custGeom>
              <a:avLst/>
              <a:gdLst/>
              <a:ahLst/>
              <a:cxnLst/>
              <a:rect l="l" t="t" r="r" b="b"/>
              <a:pathLst>
                <a:path w="3343" h="2344" extrusionOk="0">
                  <a:moveTo>
                    <a:pt x="1" y="1"/>
                  </a:moveTo>
                  <a:lnTo>
                    <a:pt x="1"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61"/>
            <p:cNvSpPr/>
            <p:nvPr/>
          </p:nvSpPr>
          <p:spPr>
            <a:xfrm>
              <a:off x="4281550" y="1197625"/>
              <a:ext cx="84350" cy="58600"/>
            </a:xfrm>
            <a:custGeom>
              <a:avLst/>
              <a:gdLst/>
              <a:ahLst/>
              <a:cxnLst/>
              <a:rect l="l" t="t" r="r" b="b"/>
              <a:pathLst>
                <a:path w="3374" h="2344" extrusionOk="0">
                  <a:moveTo>
                    <a:pt x="1" y="1"/>
                  </a:moveTo>
                  <a:lnTo>
                    <a:pt x="1" y="2343"/>
                  </a:lnTo>
                  <a:lnTo>
                    <a:pt x="3373" y="2343"/>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61"/>
            <p:cNvSpPr/>
            <p:nvPr/>
          </p:nvSpPr>
          <p:spPr>
            <a:xfrm>
              <a:off x="4156625" y="12843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61"/>
            <p:cNvSpPr/>
            <p:nvPr/>
          </p:nvSpPr>
          <p:spPr>
            <a:xfrm>
              <a:off x="4281550" y="12843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61"/>
            <p:cNvSpPr/>
            <p:nvPr/>
          </p:nvSpPr>
          <p:spPr>
            <a:xfrm>
              <a:off x="4156625" y="1371750"/>
              <a:ext cx="83575" cy="59350"/>
            </a:xfrm>
            <a:custGeom>
              <a:avLst/>
              <a:gdLst/>
              <a:ahLst/>
              <a:cxnLst/>
              <a:rect l="l" t="t" r="r" b="b"/>
              <a:pathLst>
                <a:path w="3343" h="2374" extrusionOk="0">
                  <a:moveTo>
                    <a:pt x="1" y="0"/>
                  </a:moveTo>
                  <a:lnTo>
                    <a:pt x="1"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61"/>
            <p:cNvSpPr/>
            <p:nvPr/>
          </p:nvSpPr>
          <p:spPr>
            <a:xfrm>
              <a:off x="4281550"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61"/>
            <p:cNvSpPr/>
            <p:nvPr/>
          </p:nvSpPr>
          <p:spPr>
            <a:xfrm>
              <a:off x="4156625" y="14584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61"/>
            <p:cNvSpPr/>
            <p:nvPr/>
          </p:nvSpPr>
          <p:spPr>
            <a:xfrm>
              <a:off x="4281550"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61"/>
            <p:cNvSpPr/>
            <p:nvPr/>
          </p:nvSpPr>
          <p:spPr>
            <a:xfrm>
              <a:off x="4156625" y="15458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61"/>
            <p:cNvSpPr/>
            <p:nvPr/>
          </p:nvSpPr>
          <p:spPr>
            <a:xfrm>
              <a:off x="4281550"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61"/>
            <p:cNvSpPr/>
            <p:nvPr/>
          </p:nvSpPr>
          <p:spPr>
            <a:xfrm>
              <a:off x="4156625" y="16325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61"/>
            <p:cNvSpPr/>
            <p:nvPr/>
          </p:nvSpPr>
          <p:spPr>
            <a:xfrm>
              <a:off x="4281550"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61"/>
            <p:cNvSpPr/>
            <p:nvPr/>
          </p:nvSpPr>
          <p:spPr>
            <a:xfrm>
              <a:off x="4156625" y="171995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61"/>
            <p:cNvSpPr/>
            <p:nvPr/>
          </p:nvSpPr>
          <p:spPr>
            <a:xfrm>
              <a:off x="4281550"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61"/>
            <p:cNvSpPr/>
            <p:nvPr/>
          </p:nvSpPr>
          <p:spPr>
            <a:xfrm>
              <a:off x="4156625" y="18066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61"/>
            <p:cNvSpPr/>
            <p:nvPr/>
          </p:nvSpPr>
          <p:spPr>
            <a:xfrm>
              <a:off x="4281550"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61"/>
            <p:cNvSpPr/>
            <p:nvPr/>
          </p:nvSpPr>
          <p:spPr>
            <a:xfrm>
              <a:off x="4436925"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61"/>
            <p:cNvSpPr/>
            <p:nvPr/>
          </p:nvSpPr>
          <p:spPr>
            <a:xfrm>
              <a:off x="4436925"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61"/>
            <p:cNvSpPr/>
            <p:nvPr/>
          </p:nvSpPr>
          <p:spPr>
            <a:xfrm>
              <a:off x="4436925"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61"/>
            <p:cNvSpPr/>
            <p:nvPr/>
          </p:nvSpPr>
          <p:spPr>
            <a:xfrm>
              <a:off x="4436925"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61"/>
            <p:cNvSpPr/>
            <p:nvPr/>
          </p:nvSpPr>
          <p:spPr>
            <a:xfrm>
              <a:off x="4436925"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61"/>
            <p:cNvSpPr/>
            <p:nvPr/>
          </p:nvSpPr>
          <p:spPr>
            <a:xfrm>
              <a:off x="4436925"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61"/>
            <p:cNvSpPr/>
            <p:nvPr/>
          </p:nvSpPr>
          <p:spPr>
            <a:xfrm>
              <a:off x="4156625" y="1893275"/>
              <a:ext cx="83575" cy="58575"/>
            </a:xfrm>
            <a:custGeom>
              <a:avLst/>
              <a:gdLst/>
              <a:ahLst/>
              <a:cxnLst/>
              <a:rect l="l" t="t" r="r" b="b"/>
              <a:pathLst>
                <a:path w="3343" h="2343" extrusionOk="0">
                  <a:moveTo>
                    <a:pt x="1" y="0"/>
                  </a:moveTo>
                  <a:lnTo>
                    <a:pt x="1"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61"/>
            <p:cNvSpPr/>
            <p:nvPr/>
          </p:nvSpPr>
          <p:spPr>
            <a:xfrm>
              <a:off x="4281550"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61"/>
            <p:cNvSpPr/>
            <p:nvPr/>
          </p:nvSpPr>
          <p:spPr>
            <a:xfrm>
              <a:off x="4436925"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61"/>
            <p:cNvSpPr/>
            <p:nvPr/>
          </p:nvSpPr>
          <p:spPr>
            <a:xfrm>
              <a:off x="4156625" y="1979150"/>
              <a:ext cx="83575" cy="58575"/>
            </a:xfrm>
            <a:custGeom>
              <a:avLst/>
              <a:gdLst/>
              <a:ahLst/>
              <a:cxnLst/>
              <a:rect l="l" t="t" r="r" b="b"/>
              <a:pathLst>
                <a:path w="3343" h="2343" extrusionOk="0">
                  <a:moveTo>
                    <a:pt x="1" y="0"/>
                  </a:moveTo>
                  <a:lnTo>
                    <a:pt x="1"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61"/>
            <p:cNvSpPr/>
            <p:nvPr/>
          </p:nvSpPr>
          <p:spPr>
            <a:xfrm>
              <a:off x="4281550"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61"/>
            <p:cNvSpPr/>
            <p:nvPr/>
          </p:nvSpPr>
          <p:spPr>
            <a:xfrm>
              <a:off x="4436925"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61"/>
            <p:cNvSpPr/>
            <p:nvPr/>
          </p:nvSpPr>
          <p:spPr>
            <a:xfrm>
              <a:off x="4156625" y="2065025"/>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61"/>
            <p:cNvSpPr/>
            <p:nvPr/>
          </p:nvSpPr>
          <p:spPr>
            <a:xfrm>
              <a:off x="4281550"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61"/>
            <p:cNvSpPr/>
            <p:nvPr/>
          </p:nvSpPr>
          <p:spPr>
            <a:xfrm>
              <a:off x="4436925"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61"/>
            <p:cNvSpPr/>
            <p:nvPr/>
          </p:nvSpPr>
          <p:spPr>
            <a:xfrm>
              <a:off x="4156625" y="2150900"/>
              <a:ext cx="83575" cy="59375"/>
            </a:xfrm>
            <a:custGeom>
              <a:avLst/>
              <a:gdLst/>
              <a:ahLst/>
              <a:cxnLst/>
              <a:rect l="l" t="t" r="r" b="b"/>
              <a:pathLst>
                <a:path w="3343" h="2375" extrusionOk="0">
                  <a:moveTo>
                    <a:pt x="1" y="1"/>
                  </a:moveTo>
                  <a:lnTo>
                    <a:pt x="1"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61"/>
            <p:cNvSpPr/>
            <p:nvPr/>
          </p:nvSpPr>
          <p:spPr>
            <a:xfrm>
              <a:off x="4281550"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61"/>
            <p:cNvSpPr/>
            <p:nvPr/>
          </p:nvSpPr>
          <p:spPr>
            <a:xfrm>
              <a:off x="4436925"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61"/>
            <p:cNvSpPr/>
            <p:nvPr/>
          </p:nvSpPr>
          <p:spPr>
            <a:xfrm>
              <a:off x="4156625" y="2236800"/>
              <a:ext cx="83575" cy="59350"/>
            </a:xfrm>
            <a:custGeom>
              <a:avLst/>
              <a:gdLst/>
              <a:ahLst/>
              <a:cxnLst/>
              <a:rect l="l" t="t" r="r" b="b"/>
              <a:pathLst>
                <a:path w="3343" h="2374" extrusionOk="0">
                  <a:moveTo>
                    <a:pt x="1" y="0"/>
                  </a:moveTo>
                  <a:lnTo>
                    <a:pt x="1"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61"/>
            <p:cNvSpPr/>
            <p:nvPr/>
          </p:nvSpPr>
          <p:spPr>
            <a:xfrm>
              <a:off x="4281550"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61"/>
            <p:cNvSpPr/>
            <p:nvPr/>
          </p:nvSpPr>
          <p:spPr>
            <a:xfrm>
              <a:off x="4436925"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61"/>
            <p:cNvSpPr/>
            <p:nvPr/>
          </p:nvSpPr>
          <p:spPr>
            <a:xfrm>
              <a:off x="5234050" y="128195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61"/>
            <p:cNvSpPr/>
            <p:nvPr/>
          </p:nvSpPr>
          <p:spPr>
            <a:xfrm>
              <a:off x="5312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61"/>
            <p:cNvSpPr/>
            <p:nvPr/>
          </p:nvSpPr>
          <p:spPr>
            <a:xfrm>
              <a:off x="5234050" y="136002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61"/>
            <p:cNvSpPr/>
            <p:nvPr/>
          </p:nvSpPr>
          <p:spPr>
            <a:xfrm>
              <a:off x="5312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61"/>
            <p:cNvSpPr/>
            <p:nvPr/>
          </p:nvSpPr>
          <p:spPr>
            <a:xfrm>
              <a:off x="5234050" y="1438100"/>
              <a:ext cx="45300" cy="52325"/>
            </a:xfrm>
            <a:custGeom>
              <a:avLst/>
              <a:gdLst/>
              <a:ahLst/>
              <a:cxnLst/>
              <a:rect l="l" t="t" r="r" b="b"/>
              <a:pathLst>
                <a:path w="1812"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61"/>
            <p:cNvSpPr/>
            <p:nvPr/>
          </p:nvSpPr>
          <p:spPr>
            <a:xfrm>
              <a:off x="5312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61"/>
            <p:cNvSpPr/>
            <p:nvPr/>
          </p:nvSpPr>
          <p:spPr>
            <a:xfrm>
              <a:off x="5234050" y="15161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61"/>
            <p:cNvSpPr/>
            <p:nvPr/>
          </p:nvSpPr>
          <p:spPr>
            <a:xfrm>
              <a:off x="5312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61"/>
            <p:cNvSpPr/>
            <p:nvPr/>
          </p:nvSpPr>
          <p:spPr>
            <a:xfrm>
              <a:off x="5234050" y="159660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61"/>
            <p:cNvSpPr/>
            <p:nvPr/>
          </p:nvSpPr>
          <p:spPr>
            <a:xfrm>
              <a:off x="5312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61"/>
            <p:cNvSpPr/>
            <p:nvPr/>
          </p:nvSpPr>
          <p:spPr>
            <a:xfrm>
              <a:off x="5234050" y="167622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61"/>
            <p:cNvSpPr/>
            <p:nvPr/>
          </p:nvSpPr>
          <p:spPr>
            <a:xfrm>
              <a:off x="5234050" y="1676225"/>
              <a:ext cx="45300" cy="52325"/>
            </a:xfrm>
            <a:custGeom>
              <a:avLst/>
              <a:gdLst/>
              <a:ahLst/>
              <a:cxnLst/>
              <a:rect l="l" t="t" r="r" b="b"/>
              <a:pathLst>
                <a:path w="1812" h="2093" fill="none" extrusionOk="0">
                  <a:moveTo>
                    <a:pt x="1" y="0"/>
                  </a:moveTo>
                  <a:lnTo>
                    <a:pt x="1812" y="0"/>
                  </a:lnTo>
                  <a:lnTo>
                    <a:pt x="1812" y="2093"/>
                  </a:lnTo>
                  <a:lnTo>
                    <a:pt x="1" y="20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61"/>
            <p:cNvSpPr/>
            <p:nvPr/>
          </p:nvSpPr>
          <p:spPr>
            <a:xfrm>
              <a:off x="5312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61"/>
            <p:cNvSpPr/>
            <p:nvPr/>
          </p:nvSpPr>
          <p:spPr>
            <a:xfrm>
              <a:off x="5234050" y="1756650"/>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61"/>
            <p:cNvSpPr/>
            <p:nvPr/>
          </p:nvSpPr>
          <p:spPr>
            <a:xfrm>
              <a:off x="5312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61"/>
            <p:cNvSpPr/>
            <p:nvPr/>
          </p:nvSpPr>
          <p:spPr>
            <a:xfrm>
              <a:off x="5234050" y="1836275"/>
              <a:ext cx="45300" cy="52325"/>
            </a:xfrm>
            <a:custGeom>
              <a:avLst/>
              <a:gdLst/>
              <a:ahLst/>
              <a:cxnLst/>
              <a:rect l="l" t="t" r="r" b="b"/>
              <a:pathLst>
                <a:path w="1812"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61"/>
            <p:cNvSpPr/>
            <p:nvPr/>
          </p:nvSpPr>
          <p:spPr>
            <a:xfrm>
              <a:off x="5312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61"/>
            <p:cNvSpPr/>
            <p:nvPr/>
          </p:nvSpPr>
          <p:spPr>
            <a:xfrm>
              <a:off x="5234050" y="1917475"/>
              <a:ext cx="45300" cy="51550"/>
            </a:xfrm>
            <a:custGeom>
              <a:avLst/>
              <a:gdLst/>
              <a:ahLst/>
              <a:cxnLst/>
              <a:rect l="l" t="t" r="r" b="b"/>
              <a:pathLst>
                <a:path w="1812"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61"/>
            <p:cNvSpPr/>
            <p:nvPr/>
          </p:nvSpPr>
          <p:spPr>
            <a:xfrm>
              <a:off x="5312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61"/>
            <p:cNvSpPr/>
            <p:nvPr/>
          </p:nvSpPr>
          <p:spPr>
            <a:xfrm>
              <a:off x="5234050" y="19978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61"/>
            <p:cNvSpPr/>
            <p:nvPr/>
          </p:nvSpPr>
          <p:spPr>
            <a:xfrm>
              <a:off x="5312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61"/>
            <p:cNvSpPr/>
            <p:nvPr/>
          </p:nvSpPr>
          <p:spPr>
            <a:xfrm>
              <a:off x="5234050" y="20790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61"/>
            <p:cNvSpPr/>
            <p:nvPr/>
          </p:nvSpPr>
          <p:spPr>
            <a:xfrm>
              <a:off x="5312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61"/>
            <p:cNvSpPr/>
            <p:nvPr/>
          </p:nvSpPr>
          <p:spPr>
            <a:xfrm>
              <a:off x="5234050" y="2160275"/>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61"/>
            <p:cNvSpPr/>
            <p:nvPr/>
          </p:nvSpPr>
          <p:spPr>
            <a:xfrm>
              <a:off x="5234050" y="2160275"/>
              <a:ext cx="45300" cy="51550"/>
            </a:xfrm>
            <a:custGeom>
              <a:avLst/>
              <a:gdLst/>
              <a:ahLst/>
              <a:cxnLst/>
              <a:rect l="l" t="t" r="r" b="b"/>
              <a:pathLst>
                <a:path w="1812"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61"/>
            <p:cNvSpPr/>
            <p:nvPr/>
          </p:nvSpPr>
          <p:spPr>
            <a:xfrm>
              <a:off x="5312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61"/>
            <p:cNvSpPr/>
            <p:nvPr/>
          </p:nvSpPr>
          <p:spPr>
            <a:xfrm>
              <a:off x="5312900" y="2160275"/>
              <a:ext cx="45325" cy="51550"/>
            </a:xfrm>
            <a:custGeom>
              <a:avLst/>
              <a:gdLst/>
              <a:ahLst/>
              <a:cxnLst/>
              <a:rect l="l" t="t" r="r" b="b"/>
              <a:pathLst>
                <a:path w="1813" h="2062" fill="none" extrusionOk="0">
                  <a:moveTo>
                    <a:pt x="1" y="1"/>
                  </a:moveTo>
                  <a:lnTo>
                    <a:pt x="1812" y="1"/>
                  </a:lnTo>
                  <a:lnTo>
                    <a:pt x="1812" y="2062"/>
                  </a:lnTo>
                  <a:lnTo>
                    <a:pt x="1" y="206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61"/>
            <p:cNvSpPr/>
            <p:nvPr/>
          </p:nvSpPr>
          <p:spPr>
            <a:xfrm>
              <a:off x="6341150" y="1290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61"/>
            <p:cNvSpPr/>
            <p:nvPr/>
          </p:nvSpPr>
          <p:spPr>
            <a:xfrm>
              <a:off x="6420000" y="1290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61"/>
            <p:cNvSpPr/>
            <p:nvPr/>
          </p:nvSpPr>
          <p:spPr>
            <a:xfrm>
              <a:off x="6341150" y="13826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61"/>
            <p:cNvSpPr/>
            <p:nvPr/>
          </p:nvSpPr>
          <p:spPr>
            <a:xfrm>
              <a:off x="6420000" y="13826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61"/>
            <p:cNvSpPr/>
            <p:nvPr/>
          </p:nvSpPr>
          <p:spPr>
            <a:xfrm>
              <a:off x="6341150" y="147480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61"/>
            <p:cNvSpPr/>
            <p:nvPr/>
          </p:nvSpPr>
          <p:spPr>
            <a:xfrm>
              <a:off x="6420000" y="147480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61"/>
            <p:cNvSpPr/>
            <p:nvPr/>
          </p:nvSpPr>
          <p:spPr>
            <a:xfrm>
              <a:off x="6341150" y="1566150"/>
              <a:ext cx="45300" cy="61700"/>
            </a:xfrm>
            <a:custGeom>
              <a:avLst/>
              <a:gdLst/>
              <a:ahLst/>
              <a:cxnLst/>
              <a:rect l="l" t="t" r="r" b="b"/>
              <a:pathLst>
                <a:path w="1812" h="2468" extrusionOk="0">
                  <a:moveTo>
                    <a:pt x="0" y="0"/>
                  </a:moveTo>
                  <a:lnTo>
                    <a:pt x="0" y="2467"/>
                  </a:lnTo>
                  <a:lnTo>
                    <a:pt x="1811" y="2467"/>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61"/>
            <p:cNvSpPr/>
            <p:nvPr/>
          </p:nvSpPr>
          <p:spPr>
            <a:xfrm>
              <a:off x="6420000" y="1566150"/>
              <a:ext cx="45300" cy="61700"/>
            </a:xfrm>
            <a:custGeom>
              <a:avLst/>
              <a:gdLst/>
              <a:ahLst/>
              <a:cxnLst/>
              <a:rect l="l" t="t" r="r" b="b"/>
              <a:pathLst>
                <a:path w="1812" h="2468" extrusionOk="0">
                  <a:moveTo>
                    <a:pt x="0" y="0"/>
                  </a:moveTo>
                  <a:lnTo>
                    <a:pt x="0" y="2467"/>
                  </a:lnTo>
                  <a:lnTo>
                    <a:pt x="1812" y="2467"/>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61"/>
            <p:cNvSpPr/>
            <p:nvPr/>
          </p:nvSpPr>
          <p:spPr>
            <a:xfrm>
              <a:off x="6341150" y="1660600"/>
              <a:ext cx="45300" cy="61700"/>
            </a:xfrm>
            <a:custGeom>
              <a:avLst/>
              <a:gdLst/>
              <a:ahLst/>
              <a:cxnLst/>
              <a:rect l="l" t="t" r="r" b="b"/>
              <a:pathLst>
                <a:path w="1812" h="2468"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61"/>
            <p:cNvSpPr/>
            <p:nvPr/>
          </p:nvSpPr>
          <p:spPr>
            <a:xfrm>
              <a:off x="6420000" y="1660600"/>
              <a:ext cx="45300" cy="61700"/>
            </a:xfrm>
            <a:custGeom>
              <a:avLst/>
              <a:gdLst/>
              <a:ahLst/>
              <a:cxnLst/>
              <a:rect l="l" t="t" r="r" b="b"/>
              <a:pathLst>
                <a:path w="1812" h="2468"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61"/>
            <p:cNvSpPr/>
            <p:nvPr/>
          </p:nvSpPr>
          <p:spPr>
            <a:xfrm>
              <a:off x="6341150" y="1755075"/>
              <a:ext cx="45300" cy="60925"/>
            </a:xfrm>
            <a:custGeom>
              <a:avLst/>
              <a:gdLst/>
              <a:ahLst/>
              <a:cxnLst/>
              <a:rect l="l" t="t" r="r" b="b"/>
              <a:pathLst>
                <a:path w="1812" h="2437" extrusionOk="0">
                  <a:moveTo>
                    <a:pt x="0" y="1"/>
                  </a:moveTo>
                  <a:lnTo>
                    <a:pt x="0" y="2437"/>
                  </a:lnTo>
                  <a:lnTo>
                    <a:pt x="1811" y="2437"/>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61"/>
            <p:cNvSpPr/>
            <p:nvPr/>
          </p:nvSpPr>
          <p:spPr>
            <a:xfrm>
              <a:off x="6420000" y="1755075"/>
              <a:ext cx="45300" cy="60925"/>
            </a:xfrm>
            <a:custGeom>
              <a:avLst/>
              <a:gdLst/>
              <a:ahLst/>
              <a:cxnLst/>
              <a:rect l="l" t="t" r="r" b="b"/>
              <a:pathLst>
                <a:path w="1812" h="2437" extrusionOk="0">
                  <a:moveTo>
                    <a:pt x="0" y="1"/>
                  </a:moveTo>
                  <a:lnTo>
                    <a:pt x="0" y="2437"/>
                  </a:lnTo>
                  <a:lnTo>
                    <a:pt x="1812" y="2437"/>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61"/>
            <p:cNvSpPr/>
            <p:nvPr/>
          </p:nvSpPr>
          <p:spPr>
            <a:xfrm>
              <a:off x="6341150" y="1849550"/>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61"/>
            <p:cNvSpPr/>
            <p:nvPr/>
          </p:nvSpPr>
          <p:spPr>
            <a:xfrm>
              <a:off x="6420000" y="1849550"/>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61"/>
            <p:cNvSpPr/>
            <p:nvPr/>
          </p:nvSpPr>
          <p:spPr>
            <a:xfrm>
              <a:off x="6341150" y="1943225"/>
              <a:ext cx="45300" cy="61725"/>
            </a:xfrm>
            <a:custGeom>
              <a:avLst/>
              <a:gdLst/>
              <a:ahLst/>
              <a:cxnLst/>
              <a:rect l="l" t="t" r="r" b="b"/>
              <a:pathLst>
                <a:path w="1812" h="2469" extrusionOk="0">
                  <a:moveTo>
                    <a:pt x="0" y="1"/>
                  </a:moveTo>
                  <a:lnTo>
                    <a:pt x="0" y="2468"/>
                  </a:lnTo>
                  <a:lnTo>
                    <a:pt x="1811" y="2468"/>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61"/>
            <p:cNvSpPr/>
            <p:nvPr/>
          </p:nvSpPr>
          <p:spPr>
            <a:xfrm>
              <a:off x="6420000" y="1943225"/>
              <a:ext cx="45300" cy="61725"/>
            </a:xfrm>
            <a:custGeom>
              <a:avLst/>
              <a:gdLst/>
              <a:ahLst/>
              <a:cxnLst/>
              <a:rect l="l" t="t" r="r" b="b"/>
              <a:pathLst>
                <a:path w="1812" h="2469" extrusionOk="0">
                  <a:moveTo>
                    <a:pt x="0" y="1"/>
                  </a:moveTo>
                  <a:lnTo>
                    <a:pt x="0" y="2468"/>
                  </a:lnTo>
                  <a:lnTo>
                    <a:pt x="1812" y="2468"/>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61"/>
            <p:cNvSpPr/>
            <p:nvPr/>
          </p:nvSpPr>
          <p:spPr>
            <a:xfrm>
              <a:off x="6341150" y="2039275"/>
              <a:ext cx="45300" cy="60925"/>
            </a:xfrm>
            <a:custGeom>
              <a:avLst/>
              <a:gdLst/>
              <a:ahLst/>
              <a:cxnLst/>
              <a:rect l="l" t="t" r="r" b="b"/>
              <a:pathLst>
                <a:path w="1812" h="2437"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61"/>
            <p:cNvSpPr/>
            <p:nvPr/>
          </p:nvSpPr>
          <p:spPr>
            <a:xfrm>
              <a:off x="6420000" y="2039275"/>
              <a:ext cx="45300" cy="60925"/>
            </a:xfrm>
            <a:custGeom>
              <a:avLst/>
              <a:gdLst/>
              <a:ahLst/>
              <a:cxnLst/>
              <a:rect l="l" t="t" r="r" b="b"/>
              <a:pathLst>
                <a:path w="1812" h="2437"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61"/>
            <p:cNvSpPr/>
            <p:nvPr/>
          </p:nvSpPr>
          <p:spPr>
            <a:xfrm>
              <a:off x="6341150" y="21345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61"/>
            <p:cNvSpPr/>
            <p:nvPr/>
          </p:nvSpPr>
          <p:spPr>
            <a:xfrm>
              <a:off x="6420000" y="21345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61"/>
            <p:cNvSpPr/>
            <p:nvPr/>
          </p:nvSpPr>
          <p:spPr>
            <a:xfrm>
              <a:off x="6341150" y="222977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61"/>
            <p:cNvSpPr/>
            <p:nvPr/>
          </p:nvSpPr>
          <p:spPr>
            <a:xfrm>
              <a:off x="6420000" y="222977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61"/>
            <p:cNvSpPr/>
            <p:nvPr/>
          </p:nvSpPr>
          <p:spPr>
            <a:xfrm>
              <a:off x="6341150" y="2325025"/>
              <a:ext cx="45300" cy="60900"/>
            </a:xfrm>
            <a:custGeom>
              <a:avLst/>
              <a:gdLst/>
              <a:ahLst/>
              <a:cxnLst/>
              <a:rect l="l" t="t" r="r" b="b"/>
              <a:pathLst>
                <a:path w="1812" h="2436" extrusionOk="0">
                  <a:moveTo>
                    <a:pt x="0" y="0"/>
                  </a:moveTo>
                  <a:lnTo>
                    <a:pt x="0" y="2436"/>
                  </a:lnTo>
                  <a:lnTo>
                    <a:pt x="1811" y="2436"/>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61"/>
            <p:cNvSpPr/>
            <p:nvPr/>
          </p:nvSpPr>
          <p:spPr>
            <a:xfrm>
              <a:off x="6420000" y="2325025"/>
              <a:ext cx="45300" cy="60900"/>
            </a:xfrm>
            <a:custGeom>
              <a:avLst/>
              <a:gdLst/>
              <a:ahLst/>
              <a:cxnLst/>
              <a:rect l="l" t="t" r="r" b="b"/>
              <a:pathLst>
                <a:path w="1812" h="2436" extrusionOk="0">
                  <a:moveTo>
                    <a:pt x="0" y="0"/>
                  </a:moveTo>
                  <a:lnTo>
                    <a:pt x="0" y="2436"/>
                  </a:lnTo>
                  <a:lnTo>
                    <a:pt x="1812" y="2436"/>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61"/>
            <p:cNvSpPr/>
            <p:nvPr/>
          </p:nvSpPr>
          <p:spPr>
            <a:xfrm>
              <a:off x="540190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61"/>
            <p:cNvSpPr/>
            <p:nvPr/>
          </p:nvSpPr>
          <p:spPr>
            <a:xfrm>
              <a:off x="548077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61"/>
            <p:cNvSpPr/>
            <p:nvPr/>
          </p:nvSpPr>
          <p:spPr>
            <a:xfrm>
              <a:off x="5401900" y="1201550"/>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61"/>
            <p:cNvSpPr/>
            <p:nvPr/>
          </p:nvSpPr>
          <p:spPr>
            <a:xfrm>
              <a:off x="5480775" y="1201550"/>
              <a:ext cx="45300" cy="52325"/>
            </a:xfrm>
            <a:custGeom>
              <a:avLst/>
              <a:gdLst/>
              <a:ahLst/>
              <a:cxnLst/>
              <a:rect l="l" t="t" r="r" b="b"/>
              <a:pathLst>
                <a:path w="1812" h="2093" extrusionOk="0">
                  <a:moveTo>
                    <a:pt x="0" y="0"/>
                  </a:moveTo>
                  <a:lnTo>
                    <a:pt x="0" y="2092"/>
                  </a:lnTo>
                  <a:lnTo>
                    <a:pt x="1811" y="2092"/>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61"/>
            <p:cNvSpPr/>
            <p:nvPr/>
          </p:nvSpPr>
          <p:spPr>
            <a:xfrm>
              <a:off x="5401900" y="11219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61"/>
            <p:cNvSpPr/>
            <p:nvPr/>
          </p:nvSpPr>
          <p:spPr>
            <a:xfrm>
              <a:off x="5480775" y="112190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61"/>
            <p:cNvSpPr/>
            <p:nvPr/>
          </p:nvSpPr>
          <p:spPr>
            <a:xfrm>
              <a:off x="540190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61"/>
            <p:cNvSpPr/>
            <p:nvPr/>
          </p:nvSpPr>
          <p:spPr>
            <a:xfrm>
              <a:off x="548077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61"/>
            <p:cNvSpPr/>
            <p:nvPr/>
          </p:nvSpPr>
          <p:spPr>
            <a:xfrm>
              <a:off x="540190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61"/>
            <p:cNvSpPr/>
            <p:nvPr/>
          </p:nvSpPr>
          <p:spPr>
            <a:xfrm>
              <a:off x="548077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61"/>
            <p:cNvSpPr/>
            <p:nvPr/>
          </p:nvSpPr>
          <p:spPr>
            <a:xfrm>
              <a:off x="540190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61"/>
            <p:cNvSpPr/>
            <p:nvPr/>
          </p:nvSpPr>
          <p:spPr>
            <a:xfrm>
              <a:off x="548077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61"/>
            <p:cNvSpPr/>
            <p:nvPr/>
          </p:nvSpPr>
          <p:spPr>
            <a:xfrm>
              <a:off x="540190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61"/>
            <p:cNvSpPr/>
            <p:nvPr/>
          </p:nvSpPr>
          <p:spPr>
            <a:xfrm>
              <a:off x="548077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61"/>
            <p:cNvSpPr/>
            <p:nvPr/>
          </p:nvSpPr>
          <p:spPr>
            <a:xfrm>
              <a:off x="540190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61"/>
            <p:cNvSpPr/>
            <p:nvPr/>
          </p:nvSpPr>
          <p:spPr>
            <a:xfrm>
              <a:off x="548077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61"/>
            <p:cNvSpPr/>
            <p:nvPr/>
          </p:nvSpPr>
          <p:spPr>
            <a:xfrm>
              <a:off x="540190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61"/>
            <p:cNvSpPr/>
            <p:nvPr/>
          </p:nvSpPr>
          <p:spPr>
            <a:xfrm>
              <a:off x="548077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61"/>
            <p:cNvSpPr/>
            <p:nvPr/>
          </p:nvSpPr>
          <p:spPr>
            <a:xfrm>
              <a:off x="540190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61"/>
            <p:cNvSpPr/>
            <p:nvPr/>
          </p:nvSpPr>
          <p:spPr>
            <a:xfrm>
              <a:off x="548077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61"/>
            <p:cNvSpPr/>
            <p:nvPr/>
          </p:nvSpPr>
          <p:spPr>
            <a:xfrm>
              <a:off x="540190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61"/>
            <p:cNvSpPr/>
            <p:nvPr/>
          </p:nvSpPr>
          <p:spPr>
            <a:xfrm>
              <a:off x="548077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61"/>
            <p:cNvSpPr/>
            <p:nvPr/>
          </p:nvSpPr>
          <p:spPr>
            <a:xfrm>
              <a:off x="540190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61"/>
            <p:cNvSpPr/>
            <p:nvPr/>
          </p:nvSpPr>
          <p:spPr>
            <a:xfrm>
              <a:off x="548077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61"/>
            <p:cNvSpPr/>
            <p:nvPr/>
          </p:nvSpPr>
          <p:spPr>
            <a:xfrm>
              <a:off x="540190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61"/>
            <p:cNvSpPr/>
            <p:nvPr/>
          </p:nvSpPr>
          <p:spPr>
            <a:xfrm>
              <a:off x="548077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61"/>
            <p:cNvSpPr/>
            <p:nvPr/>
          </p:nvSpPr>
          <p:spPr>
            <a:xfrm>
              <a:off x="540190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61"/>
            <p:cNvSpPr/>
            <p:nvPr/>
          </p:nvSpPr>
          <p:spPr>
            <a:xfrm>
              <a:off x="548077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61"/>
            <p:cNvSpPr/>
            <p:nvPr/>
          </p:nvSpPr>
          <p:spPr>
            <a:xfrm>
              <a:off x="5480775" y="2160275"/>
              <a:ext cx="45300" cy="51550"/>
            </a:xfrm>
            <a:custGeom>
              <a:avLst/>
              <a:gdLst/>
              <a:ahLst/>
              <a:cxnLst/>
              <a:rect l="l" t="t" r="r" b="b"/>
              <a:pathLst>
                <a:path w="1812" h="2062" fill="none" extrusionOk="0">
                  <a:moveTo>
                    <a:pt x="0" y="1"/>
                  </a:moveTo>
                  <a:lnTo>
                    <a:pt x="1811" y="1"/>
                  </a:lnTo>
                  <a:lnTo>
                    <a:pt x="1811" y="2062"/>
                  </a:lnTo>
                  <a:lnTo>
                    <a:pt x="0" y="20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61"/>
            <p:cNvSpPr/>
            <p:nvPr/>
          </p:nvSpPr>
          <p:spPr>
            <a:xfrm>
              <a:off x="1150800" y="1157825"/>
              <a:ext cx="2237625" cy="1386600"/>
            </a:xfrm>
            <a:custGeom>
              <a:avLst/>
              <a:gdLst/>
              <a:ahLst/>
              <a:cxnLst/>
              <a:rect l="l" t="t" r="r" b="b"/>
              <a:pathLst>
                <a:path w="89505" h="55464" extrusionOk="0">
                  <a:moveTo>
                    <a:pt x="28919" y="0"/>
                  </a:moveTo>
                  <a:lnTo>
                    <a:pt x="28919" y="27388"/>
                  </a:lnTo>
                  <a:lnTo>
                    <a:pt x="27139" y="27388"/>
                  </a:lnTo>
                  <a:lnTo>
                    <a:pt x="27139" y="15740"/>
                  </a:lnTo>
                  <a:lnTo>
                    <a:pt x="13491" y="15740"/>
                  </a:lnTo>
                  <a:lnTo>
                    <a:pt x="13491" y="23110"/>
                  </a:lnTo>
                  <a:lnTo>
                    <a:pt x="10743" y="23110"/>
                  </a:lnTo>
                  <a:lnTo>
                    <a:pt x="10743" y="10087"/>
                  </a:lnTo>
                  <a:lnTo>
                    <a:pt x="0" y="10087"/>
                  </a:lnTo>
                  <a:lnTo>
                    <a:pt x="0" y="55464"/>
                  </a:lnTo>
                  <a:lnTo>
                    <a:pt x="89504" y="55464"/>
                  </a:lnTo>
                  <a:lnTo>
                    <a:pt x="89504" y="24640"/>
                  </a:lnTo>
                  <a:lnTo>
                    <a:pt x="86912" y="24640"/>
                  </a:lnTo>
                  <a:lnTo>
                    <a:pt x="86912" y="3467"/>
                  </a:lnTo>
                  <a:lnTo>
                    <a:pt x="79167" y="3435"/>
                  </a:lnTo>
                  <a:lnTo>
                    <a:pt x="72453" y="3435"/>
                  </a:lnTo>
                  <a:lnTo>
                    <a:pt x="72453" y="14272"/>
                  </a:lnTo>
                  <a:lnTo>
                    <a:pt x="62615" y="14272"/>
                  </a:lnTo>
                  <a:lnTo>
                    <a:pt x="62615" y="28544"/>
                  </a:lnTo>
                  <a:lnTo>
                    <a:pt x="59461" y="28544"/>
                  </a:lnTo>
                  <a:lnTo>
                    <a:pt x="59461" y="10993"/>
                  </a:lnTo>
                  <a:lnTo>
                    <a:pt x="48687" y="10993"/>
                  </a:lnTo>
                  <a:lnTo>
                    <a:pt x="48687" y="16864"/>
                  </a:lnTo>
                  <a:lnTo>
                    <a:pt x="46845" y="16864"/>
                  </a:lnTo>
                  <a:lnTo>
                    <a:pt x="46845" y="7526"/>
                  </a:lnTo>
                  <a:lnTo>
                    <a:pt x="40786" y="7526"/>
                  </a:lnTo>
                  <a:lnTo>
                    <a:pt x="40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61"/>
            <p:cNvSpPr/>
            <p:nvPr/>
          </p:nvSpPr>
          <p:spPr>
            <a:xfrm>
              <a:off x="1183575" y="1450600"/>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61"/>
            <p:cNvSpPr/>
            <p:nvPr/>
          </p:nvSpPr>
          <p:spPr>
            <a:xfrm>
              <a:off x="1262450" y="1450600"/>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61"/>
            <p:cNvSpPr/>
            <p:nvPr/>
          </p:nvSpPr>
          <p:spPr>
            <a:xfrm>
              <a:off x="1341300" y="1450600"/>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61"/>
            <p:cNvSpPr/>
            <p:nvPr/>
          </p:nvSpPr>
          <p:spPr>
            <a:xfrm>
              <a:off x="1183575" y="1544275"/>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61"/>
            <p:cNvSpPr/>
            <p:nvPr/>
          </p:nvSpPr>
          <p:spPr>
            <a:xfrm>
              <a:off x="1262450" y="1544275"/>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61"/>
            <p:cNvSpPr/>
            <p:nvPr/>
          </p:nvSpPr>
          <p:spPr>
            <a:xfrm>
              <a:off x="1341300" y="1544275"/>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61"/>
            <p:cNvSpPr/>
            <p:nvPr/>
          </p:nvSpPr>
          <p:spPr>
            <a:xfrm>
              <a:off x="1183575" y="1637975"/>
              <a:ext cx="46100" cy="62475"/>
            </a:xfrm>
            <a:custGeom>
              <a:avLst/>
              <a:gdLst/>
              <a:ahLst/>
              <a:cxnLst/>
              <a:rect l="l" t="t" r="r" b="b"/>
              <a:pathLst>
                <a:path w="1844" h="2499" extrusionOk="0">
                  <a:moveTo>
                    <a:pt x="1" y="0"/>
                  </a:moveTo>
                  <a:lnTo>
                    <a:pt x="1" y="2499"/>
                  </a:lnTo>
                  <a:lnTo>
                    <a:pt x="1843" y="2499"/>
                  </a:lnTo>
                  <a:lnTo>
                    <a:pt x="18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61"/>
            <p:cNvSpPr/>
            <p:nvPr/>
          </p:nvSpPr>
          <p:spPr>
            <a:xfrm>
              <a:off x="1262450" y="1637975"/>
              <a:ext cx="45300" cy="62475"/>
            </a:xfrm>
            <a:custGeom>
              <a:avLst/>
              <a:gdLst/>
              <a:ahLst/>
              <a:cxnLst/>
              <a:rect l="l" t="t" r="r" b="b"/>
              <a:pathLst>
                <a:path w="1812" h="2499" extrusionOk="0">
                  <a:moveTo>
                    <a:pt x="0" y="0"/>
                  </a:moveTo>
                  <a:lnTo>
                    <a:pt x="0" y="2499"/>
                  </a:lnTo>
                  <a:lnTo>
                    <a:pt x="1811" y="2499"/>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61"/>
            <p:cNvSpPr/>
            <p:nvPr/>
          </p:nvSpPr>
          <p:spPr>
            <a:xfrm>
              <a:off x="1341300" y="1637975"/>
              <a:ext cx="45300" cy="62475"/>
            </a:xfrm>
            <a:custGeom>
              <a:avLst/>
              <a:gdLst/>
              <a:ahLst/>
              <a:cxnLst/>
              <a:rect l="l" t="t" r="r" b="b"/>
              <a:pathLst>
                <a:path w="1812" h="2499" extrusionOk="0">
                  <a:moveTo>
                    <a:pt x="0" y="0"/>
                  </a:moveTo>
                  <a:lnTo>
                    <a:pt x="0" y="2499"/>
                  </a:lnTo>
                  <a:lnTo>
                    <a:pt x="1812" y="2499"/>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61"/>
            <p:cNvSpPr/>
            <p:nvPr/>
          </p:nvSpPr>
          <p:spPr>
            <a:xfrm>
              <a:off x="1183575" y="1731650"/>
              <a:ext cx="46100" cy="62500"/>
            </a:xfrm>
            <a:custGeom>
              <a:avLst/>
              <a:gdLst/>
              <a:ahLst/>
              <a:cxnLst/>
              <a:rect l="l" t="t" r="r" b="b"/>
              <a:pathLst>
                <a:path w="1844" h="2500" extrusionOk="0">
                  <a:moveTo>
                    <a:pt x="1" y="1"/>
                  </a:moveTo>
                  <a:lnTo>
                    <a:pt x="1" y="2499"/>
                  </a:lnTo>
                  <a:lnTo>
                    <a:pt x="1843" y="2499"/>
                  </a:lnTo>
                  <a:lnTo>
                    <a:pt x="1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61"/>
            <p:cNvSpPr/>
            <p:nvPr/>
          </p:nvSpPr>
          <p:spPr>
            <a:xfrm>
              <a:off x="1262450" y="1731650"/>
              <a:ext cx="45300" cy="62500"/>
            </a:xfrm>
            <a:custGeom>
              <a:avLst/>
              <a:gdLst/>
              <a:ahLst/>
              <a:cxnLst/>
              <a:rect l="l" t="t" r="r" b="b"/>
              <a:pathLst>
                <a:path w="1812" h="2500" extrusionOk="0">
                  <a:moveTo>
                    <a:pt x="0" y="1"/>
                  </a:moveTo>
                  <a:lnTo>
                    <a:pt x="0" y="2499"/>
                  </a:lnTo>
                  <a:lnTo>
                    <a:pt x="1811" y="2499"/>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61"/>
            <p:cNvSpPr/>
            <p:nvPr/>
          </p:nvSpPr>
          <p:spPr>
            <a:xfrm>
              <a:off x="1341300" y="1731650"/>
              <a:ext cx="45300" cy="62500"/>
            </a:xfrm>
            <a:custGeom>
              <a:avLst/>
              <a:gdLst/>
              <a:ahLst/>
              <a:cxnLst/>
              <a:rect l="l" t="t" r="r" b="b"/>
              <a:pathLst>
                <a:path w="1812" h="2500" extrusionOk="0">
                  <a:moveTo>
                    <a:pt x="0" y="1"/>
                  </a:moveTo>
                  <a:lnTo>
                    <a:pt x="0" y="2499"/>
                  </a:lnTo>
                  <a:lnTo>
                    <a:pt x="1812" y="2499"/>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61"/>
            <p:cNvSpPr/>
            <p:nvPr/>
          </p:nvSpPr>
          <p:spPr>
            <a:xfrm>
              <a:off x="2753650" y="1559125"/>
              <a:ext cx="45300" cy="52325"/>
            </a:xfrm>
            <a:custGeom>
              <a:avLst/>
              <a:gdLst/>
              <a:ahLst/>
              <a:cxnLst/>
              <a:rect l="l" t="t" r="r" b="b"/>
              <a:pathLst>
                <a:path w="1812" h="2093" extrusionOk="0">
                  <a:moveTo>
                    <a:pt x="0" y="0"/>
                  </a:moveTo>
                  <a:lnTo>
                    <a:pt x="0"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61"/>
            <p:cNvSpPr/>
            <p:nvPr/>
          </p:nvSpPr>
          <p:spPr>
            <a:xfrm>
              <a:off x="2832500" y="1559125"/>
              <a:ext cx="45300" cy="52325"/>
            </a:xfrm>
            <a:custGeom>
              <a:avLst/>
              <a:gdLst/>
              <a:ahLst/>
              <a:cxnLst/>
              <a:rect l="l" t="t" r="r" b="b"/>
              <a:pathLst>
                <a:path w="1812"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61"/>
            <p:cNvSpPr/>
            <p:nvPr/>
          </p:nvSpPr>
          <p:spPr>
            <a:xfrm>
              <a:off x="2911350" y="1559125"/>
              <a:ext cx="45325" cy="52325"/>
            </a:xfrm>
            <a:custGeom>
              <a:avLst/>
              <a:gdLst/>
              <a:ahLst/>
              <a:cxnLst/>
              <a:rect l="l" t="t" r="r" b="b"/>
              <a:pathLst>
                <a:path w="1813" h="2093" extrusionOk="0">
                  <a:moveTo>
                    <a:pt x="1" y="0"/>
                  </a:moveTo>
                  <a:lnTo>
                    <a:pt x="1" y="2092"/>
                  </a:lnTo>
                  <a:lnTo>
                    <a:pt x="1812" y="209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61"/>
            <p:cNvSpPr/>
            <p:nvPr/>
          </p:nvSpPr>
          <p:spPr>
            <a:xfrm>
              <a:off x="2753650" y="16371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61"/>
            <p:cNvSpPr/>
            <p:nvPr/>
          </p:nvSpPr>
          <p:spPr>
            <a:xfrm>
              <a:off x="2832500" y="16371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61"/>
            <p:cNvSpPr/>
            <p:nvPr/>
          </p:nvSpPr>
          <p:spPr>
            <a:xfrm>
              <a:off x="2911350" y="16371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61"/>
            <p:cNvSpPr/>
            <p:nvPr/>
          </p:nvSpPr>
          <p:spPr>
            <a:xfrm>
              <a:off x="2753650" y="1715250"/>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61"/>
            <p:cNvSpPr/>
            <p:nvPr/>
          </p:nvSpPr>
          <p:spPr>
            <a:xfrm>
              <a:off x="2832500" y="1715250"/>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61"/>
            <p:cNvSpPr/>
            <p:nvPr/>
          </p:nvSpPr>
          <p:spPr>
            <a:xfrm>
              <a:off x="2911350" y="1715250"/>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61"/>
            <p:cNvSpPr/>
            <p:nvPr/>
          </p:nvSpPr>
          <p:spPr>
            <a:xfrm>
              <a:off x="2753650" y="17933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61"/>
            <p:cNvSpPr/>
            <p:nvPr/>
          </p:nvSpPr>
          <p:spPr>
            <a:xfrm>
              <a:off x="2832500" y="17933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61"/>
            <p:cNvSpPr/>
            <p:nvPr/>
          </p:nvSpPr>
          <p:spPr>
            <a:xfrm>
              <a:off x="2911350" y="17933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61"/>
            <p:cNvSpPr/>
            <p:nvPr/>
          </p:nvSpPr>
          <p:spPr>
            <a:xfrm>
              <a:off x="2753650" y="1873750"/>
              <a:ext cx="45300" cy="51550"/>
            </a:xfrm>
            <a:custGeom>
              <a:avLst/>
              <a:gdLst/>
              <a:ahLst/>
              <a:cxnLst/>
              <a:rect l="l" t="t" r="r" b="b"/>
              <a:pathLst>
                <a:path w="1812" h="2062" extrusionOk="0">
                  <a:moveTo>
                    <a:pt x="0" y="0"/>
                  </a:moveTo>
                  <a:lnTo>
                    <a:pt x="0"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61"/>
            <p:cNvSpPr/>
            <p:nvPr/>
          </p:nvSpPr>
          <p:spPr>
            <a:xfrm>
              <a:off x="2832500" y="1873750"/>
              <a:ext cx="45300" cy="51550"/>
            </a:xfrm>
            <a:custGeom>
              <a:avLst/>
              <a:gdLst/>
              <a:ahLst/>
              <a:cxnLst/>
              <a:rect l="l" t="t" r="r" b="b"/>
              <a:pathLst>
                <a:path w="1812"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61"/>
            <p:cNvSpPr/>
            <p:nvPr/>
          </p:nvSpPr>
          <p:spPr>
            <a:xfrm>
              <a:off x="2911350" y="1873750"/>
              <a:ext cx="45325" cy="51550"/>
            </a:xfrm>
            <a:custGeom>
              <a:avLst/>
              <a:gdLst/>
              <a:ahLst/>
              <a:cxnLst/>
              <a:rect l="l" t="t" r="r" b="b"/>
              <a:pathLst>
                <a:path w="1813" h="2062" extrusionOk="0">
                  <a:moveTo>
                    <a:pt x="1" y="0"/>
                  </a:moveTo>
                  <a:lnTo>
                    <a:pt x="1" y="2062"/>
                  </a:lnTo>
                  <a:lnTo>
                    <a:pt x="1812" y="2062"/>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61"/>
            <p:cNvSpPr/>
            <p:nvPr/>
          </p:nvSpPr>
          <p:spPr>
            <a:xfrm>
              <a:off x="2753650" y="19533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61"/>
            <p:cNvSpPr/>
            <p:nvPr/>
          </p:nvSpPr>
          <p:spPr>
            <a:xfrm>
              <a:off x="2832500" y="195337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61"/>
            <p:cNvSpPr/>
            <p:nvPr/>
          </p:nvSpPr>
          <p:spPr>
            <a:xfrm>
              <a:off x="2911350" y="19533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61"/>
            <p:cNvSpPr/>
            <p:nvPr/>
          </p:nvSpPr>
          <p:spPr>
            <a:xfrm>
              <a:off x="2753650" y="203380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61"/>
            <p:cNvSpPr/>
            <p:nvPr/>
          </p:nvSpPr>
          <p:spPr>
            <a:xfrm>
              <a:off x="2832500" y="2033800"/>
              <a:ext cx="45300" cy="51550"/>
            </a:xfrm>
            <a:custGeom>
              <a:avLst/>
              <a:gdLst/>
              <a:ahLst/>
              <a:cxnLst/>
              <a:rect l="l" t="t" r="r" b="b"/>
              <a:pathLst>
                <a:path w="1812"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61"/>
            <p:cNvSpPr/>
            <p:nvPr/>
          </p:nvSpPr>
          <p:spPr>
            <a:xfrm>
              <a:off x="2911350" y="203380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61"/>
            <p:cNvSpPr/>
            <p:nvPr/>
          </p:nvSpPr>
          <p:spPr>
            <a:xfrm>
              <a:off x="2753650" y="211342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61"/>
            <p:cNvSpPr/>
            <p:nvPr/>
          </p:nvSpPr>
          <p:spPr>
            <a:xfrm>
              <a:off x="2832500" y="2113425"/>
              <a:ext cx="45300" cy="52350"/>
            </a:xfrm>
            <a:custGeom>
              <a:avLst/>
              <a:gdLst/>
              <a:ahLst/>
              <a:cxnLst/>
              <a:rect l="l" t="t" r="r" b="b"/>
              <a:pathLst>
                <a:path w="1812"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61"/>
            <p:cNvSpPr/>
            <p:nvPr/>
          </p:nvSpPr>
          <p:spPr>
            <a:xfrm>
              <a:off x="2911350" y="211342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61"/>
            <p:cNvSpPr/>
            <p:nvPr/>
          </p:nvSpPr>
          <p:spPr>
            <a:xfrm>
              <a:off x="1527100" y="1591125"/>
              <a:ext cx="260800" cy="38275"/>
            </a:xfrm>
            <a:custGeom>
              <a:avLst/>
              <a:gdLst/>
              <a:ahLst/>
              <a:cxnLst/>
              <a:rect l="l" t="t" r="r" b="b"/>
              <a:pathLst>
                <a:path w="10432" h="1531" extrusionOk="0">
                  <a:moveTo>
                    <a:pt x="1" y="0"/>
                  </a:moveTo>
                  <a:lnTo>
                    <a:pt x="1" y="1531"/>
                  </a:lnTo>
                  <a:lnTo>
                    <a:pt x="10432" y="1531"/>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61"/>
            <p:cNvSpPr/>
            <p:nvPr/>
          </p:nvSpPr>
          <p:spPr>
            <a:xfrm>
              <a:off x="1527100" y="166607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61"/>
            <p:cNvSpPr/>
            <p:nvPr/>
          </p:nvSpPr>
          <p:spPr>
            <a:xfrm>
              <a:off x="1527100" y="1741800"/>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61"/>
            <p:cNvSpPr/>
            <p:nvPr/>
          </p:nvSpPr>
          <p:spPr>
            <a:xfrm>
              <a:off x="1527100" y="1817525"/>
              <a:ext cx="260800" cy="39075"/>
            </a:xfrm>
            <a:custGeom>
              <a:avLst/>
              <a:gdLst/>
              <a:ahLst/>
              <a:cxnLst/>
              <a:rect l="l" t="t" r="r" b="b"/>
              <a:pathLst>
                <a:path w="10432" h="1563" extrusionOk="0">
                  <a:moveTo>
                    <a:pt x="1" y="1"/>
                  </a:moveTo>
                  <a:lnTo>
                    <a:pt x="1" y="1562"/>
                  </a:lnTo>
                  <a:lnTo>
                    <a:pt x="10432" y="1562"/>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61"/>
            <p:cNvSpPr/>
            <p:nvPr/>
          </p:nvSpPr>
          <p:spPr>
            <a:xfrm>
              <a:off x="1527100" y="1893275"/>
              <a:ext cx="260800" cy="38275"/>
            </a:xfrm>
            <a:custGeom>
              <a:avLst/>
              <a:gdLst/>
              <a:ahLst/>
              <a:cxnLst/>
              <a:rect l="l" t="t" r="r" b="b"/>
              <a:pathLst>
                <a:path w="10432" h="1531" extrusionOk="0">
                  <a:moveTo>
                    <a:pt x="1" y="0"/>
                  </a:moveTo>
                  <a:lnTo>
                    <a:pt x="1" y="1530"/>
                  </a:lnTo>
                  <a:lnTo>
                    <a:pt x="10432" y="1530"/>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61"/>
            <p:cNvSpPr/>
            <p:nvPr/>
          </p:nvSpPr>
          <p:spPr>
            <a:xfrm>
              <a:off x="1527100" y="1968225"/>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61"/>
            <p:cNvSpPr/>
            <p:nvPr/>
          </p:nvSpPr>
          <p:spPr>
            <a:xfrm>
              <a:off x="1527100" y="2043950"/>
              <a:ext cx="260800" cy="39050"/>
            </a:xfrm>
            <a:custGeom>
              <a:avLst/>
              <a:gdLst/>
              <a:ahLst/>
              <a:cxnLst/>
              <a:rect l="l" t="t" r="r" b="b"/>
              <a:pathLst>
                <a:path w="10432" h="1562" extrusionOk="0">
                  <a:moveTo>
                    <a:pt x="1" y="0"/>
                  </a:moveTo>
                  <a:lnTo>
                    <a:pt x="1" y="1562"/>
                  </a:lnTo>
                  <a:lnTo>
                    <a:pt x="10432" y="1562"/>
                  </a:lnTo>
                  <a:lnTo>
                    <a:pt x="104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61"/>
            <p:cNvSpPr/>
            <p:nvPr/>
          </p:nvSpPr>
          <p:spPr>
            <a:xfrm>
              <a:off x="1527100" y="2119675"/>
              <a:ext cx="260800" cy="38275"/>
            </a:xfrm>
            <a:custGeom>
              <a:avLst/>
              <a:gdLst/>
              <a:ahLst/>
              <a:cxnLst/>
              <a:rect l="l" t="t" r="r" b="b"/>
              <a:pathLst>
                <a:path w="10432" h="1531" extrusionOk="0">
                  <a:moveTo>
                    <a:pt x="1" y="1"/>
                  </a:moveTo>
                  <a:lnTo>
                    <a:pt x="1" y="1531"/>
                  </a:lnTo>
                  <a:lnTo>
                    <a:pt x="10432" y="1531"/>
                  </a:lnTo>
                  <a:lnTo>
                    <a:pt x="104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61"/>
            <p:cNvSpPr/>
            <p:nvPr/>
          </p:nvSpPr>
          <p:spPr>
            <a:xfrm>
              <a:off x="2446825" y="1467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61"/>
            <p:cNvSpPr/>
            <p:nvPr/>
          </p:nvSpPr>
          <p:spPr>
            <a:xfrm>
              <a:off x="2446825" y="1541150"/>
              <a:ext cx="80425" cy="37500"/>
            </a:xfrm>
            <a:custGeom>
              <a:avLst/>
              <a:gdLst/>
              <a:ahLst/>
              <a:cxnLst/>
              <a:rect l="l" t="t" r="r" b="b"/>
              <a:pathLst>
                <a:path w="3217" h="1500" extrusionOk="0">
                  <a:moveTo>
                    <a:pt x="0" y="1"/>
                  </a:moveTo>
                  <a:lnTo>
                    <a:pt x="0" y="1500"/>
                  </a:lnTo>
                  <a:lnTo>
                    <a:pt x="3217" y="1500"/>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61"/>
            <p:cNvSpPr/>
            <p:nvPr/>
          </p:nvSpPr>
          <p:spPr>
            <a:xfrm>
              <a:off x="2446825" y="1613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61"/>
            <p:cNvSpPr/>
            <p:nvPr/>
          </p:nvSpPr>
          <p:spPr>
            <a:xfrm>
              <a:off x="2446825" y="1686375"/>
              <a:ext cx="80425" cy="38275"/>
            </a:xfrm>
            <a:custGeom>
              <a:avLst/>
              <a:gdLst/>
              <a:ahLst/>
              <a:cxnLst/>
              <a:rect l="l" t="t" r="r" b="b"/>
              <a:pathLst>
                <a:path w="3217" h="1531" extrusionOk="0">
                  <a:moveTo>
                    <a:pt x="0" y="0"/>
                  </a:moveTo>
                  <a:lnTo>
                    <a:pt x="0" y="1531"/>
                  </a:lnTo>
                  <a:lnTo>
                    <a:pt x="3217" y="1531"/>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61"/>
            <p:cNvSpPr/>
            <p:nvPr/>
          </p:nvSpPr>
          <p:spPr>
            <a:xfrm>
              <a:off x="2446825" y="17597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61"/>
            <p:cNvSpPr/>
            <p:nvPr/>
          </p:nvSpPr>
          <p:spPr>
            <a:xfrm>
              <a:off x="2446825" y="1832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61"/>
            <p:cNvSpPr/>
            <p:nvPr/>
          </p:nvSpPr>
          <p:spPr>
            <a:xfrm>
              <a:off x="2446825" y="1904975"/>
              <a:ext cx="80425" cy="38275"/>
            </a:xfrm>
            <a:custGeom>
              <a:avLst/>
              <a:gdLst/>
              <a:ahLst/>
              <a:cxnLst/>
              <a:rect l="l" t="t" r="r" b="b"/>
              <a:pathLst>
                <a:path w="3217" h="1531" extrusionOk="0">
                  <a:moveTo>
                    <a:pt x="0" y="1"/>
                  </a:moveTo>
                  <a:lnTo>
                    <a:pt x="0" y="1531"/>
                  </a:lnTo>
                  <a:lnTo>
                    <a:pt x="3217" y="1531"/>
                  </a:lnTo>
                  <a:lnTo>
                    <a:pt x="32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61"/>
            <p:cNvSpPr/>
            <p:nvPr/>
          </p:nvSpPr>
          <p:spPr>
            <a:xfrm>
              <a:off x="2446825" y="1978375"/>
              <a:ext cx="80425" cy="37500"/>
            </a:xfrm>
            <a:custGeom>
              <a:avLst/>
              <a:gdLst/>
              <a:ahLst/>
              <a:cxnLst/>
              <a:rect l="l" t="t" r="r" b="b"/>
              <a:pathLst>
                <a:path w="3217" h="1500" extrusionOk="0">
                  <a:moveTo>
                    <a:pt x="0" y="0"/>
                  </a:moveTo>
                  <a:lnTo>
                    <a:pt x="0" y="1499"/>
                  </a:lnTo>
                  <a:lnTo>
                    <a:pt x="3217" y="1499"/>
                  </a:lnTo>
                  <a:lnTo>
                    <a:pt x="3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61"/>
            <p:cNvSpPr/>
            <p:nvPr/>
          </p:nvSpPr>
          <p:spPr>
            <a:xfrm>
              <a:off x="2556125" y="1467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61"/>
            <p:cNvSpPr/>
            <p:nvPr/>
          </p:nvSpPr>
          <p:spPr>
            <a:xfrm>
              <a:off x="2556125" y="1541150"/>
              <a:ext cx="81225" cy="37500"/>
            </a:xfrm>
            <a:custGeom>
              <a:avLst/>
              <a:gdLst/>
              <a:ahLst/>
              <a:cxnLst/>
              <a:rect l="l" t="t" r="r" b="b"/>
              <a:pathLst>
                <a:path w="3249" h="1500" extrusionOk="0">
                  <a:moveTo>
                    <a:pt x="0" y="1"/>
                  </a:moveTo>
                  <a:lnTo>
                    <a:pt x="0" y="1500"/>
                  </a:lnTo>
                  <a:lnTo>
                    <a:pt x="3248" y="1500"/>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61"/>
            <p:cNvSpPr/>
            <p:nvPr/>
          </p:nvSpPr>
          <p:spPr>
            <a:xfrm>
              <a:off x="2556125" y="1613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61"/>
            <p:cNvSpPr/>
            <p:nvPr/>
          </p:nvSpPr>
          <p:spPr>
            <a:xfrm>
              <a:off x="2556125" y="1686375"/>
              <a:ext cx="81225" cy="38275"/>
            </a:xfrm>
            <a:custGeom>
              <a:avLst/>
              <a:gdLst/>
              <a:ahLst/>
              <a:cxnLst/>
              <a:rect l="l" t="t" r="r" b="b"/>
              <a:pathLst>
                <a:path w="3249" h="1531" extrusionOk="0">
                  <a:moveTo>
                    <a:pt x="0" y="0"/>
                  </a:moveTo>
                  <a:lnTo>
                    <a:pt x="0" y="1531"/>
                  </a:lnTo>
                  <a:lnTo>
                    <a:pt x="3248" y="1531"/>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61"/>
            <p:cNvSpPr/>
            <p:nvPr/>
          </p:nvSpPr>
          <p:spPr>
            <a:xfrm>
              <a:off x="2556125" y="17597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61"/>
            <p:cNvSpPr/>
            <p:nvPr/>
          </p:nvSpPr>
          <p:spPr>
            <a:xfrm>
              <a:off x="2556125" y="1832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61"/>
            <p:cNvSpPr/>
            <p:nvPr/>
          </p:nvSpPr>
          <p:spPr>
            <a:xfrm>
              <a:off x="2556125" y="1904975"/>
              <a:ext cx="81225" cy="38275"/>
            </a:xfrm>
            <a:custGeom>
              <a:avLst/>
              <a:gdLst/>
              <a:ahLst/>
              <a:cxnLst/>
              <a:rect l="l" t="t" r="r" b="b"/>
              <a:pathLst>
                <a:path w="3249" h="1531" extrusionOk="0">
                  <a:moveTo>
                    <a:pt x="0" y="1"/>
                  </a:moveTo>
                  <a:lnTo>
                    <a:pt x="0" y="1531"/>
                  </a:lnTo>
                  <a:lnTo>
                    <a:pt x="3248" y="1531"/>
                  </a:lnTo>
                  <a:lnTo>
                    <a:pt x="3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61"/>
            <p:cNvSpPr/>
            <p:nvPr/>
          </p:nvSpPr>
          <p:spPr>
            <a:xfrm>
              <a:off x="2556125" y="1978375"/>
              <a:ext cx="81225" cy="37500"/>
            </a:xfrm>
            <a:custGeom>
              <a:avLst/>
              <a:gdLst/>
              <a:ahLst/>
              <a:cxnLst/>
              <a:rect l="l" t="t" r="r" b="b"/>
              <a:pathLst>
                <a:path w="3249" h="1500" extrusionOk="0">
                  <a:moveTo>
                    <a:pt x="0" y="0"/>
                  </a:moveTo>
                  <a:lnTo>
                    <a:pt x="0" y="1499"/>
                  </a:lnTo>
                  <a:lnTo>
                    <a:pt x="3248" y="1499"/>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61"/>
            <p:cNvSpPr/>
            <p:nvPr/>
          </p:nvSpPr>
          <p:spPr>
            <a:xfrm>
              <a:off x="1919050" y="1197625"/>
              <a:ext cx="83550" cy="58600"/>
            </a:xfrm>
            <a:custGeom>
              <a:avLst/>
              <a:gdLst/>
              <a:ahLst/>
              <a:cxnLst/>
              <a:rect l="l" t="t" r="r" b="b"/>
              <a:pathLst>
                <a:path w="3342" h="2344" extrusionOk="0">
                  <a:moveTo>
                    <a:pt x="0" y="1"/>
                  </a:moveTo>
                  <a:lnTo>
                    <a:pt x="0" y="2343"/>
                  </a:lnTo>
                  <a:lnTo>
                    <a:pt x="3342" y="2343"/>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61"/>
            <p:cNvSpPr/>
            <p:nvPr/>
          </p:nvSpPr>
          <p:spPr>
            <a:xfrm>
              <a:off x="2043950" y="1197625"/>
              <a:ext cx="84350" cy="58600"/>
            </a:xfrm>
            <a:custGeom>
              <a:avLst/>
              <a:gdLst/>
              <a:ahLst/>
              <a:cxnLst/>
              <a:rect l="l" t="t" r="r" b="b"/>
              <a:pathLst>
                <a:path w="3374" h="2344" extrusionOk="0">
                  <a:moveTo>
                    <a:pt x="1" y="1"/>
                  </a:moveTo>
                  <a:lnTo>
                    <a:pt x="1" y="2343"/>
                  </a:lnTo>
                  <a:lnTo>
                    <a:pt x="3374" y="2343"/>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61"/>
            <p:cNvSpPr/>
            <p:nvPr/>
          </p:nvSpPr>
          <p:spPr>
            <a:xfrm>
              <a:off x="1919050" y="12843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61"/>
            <p:cNvSpPr/>
            <p:nvPr/>
          </p:nvSpPr>
          <p:spPr>
            <a:xfrm>
              <a:off x="2043950" y="12843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61"/>
            <p:cNvSpPr/>
            <p:nvPr/>
          </p:nvSpPr>
          <p:spPr>
            <a:xfrm>
              <a:off x="1919050" y="1371750"/>
              <a:ext cx="83550" cy="59350"/>
            </a:xfrm>
            <a:custGeom>
              <a:avLst/>
              <a:gdLst/>
              <a:ahLst/>
              <a:cxnLst/>
              <a:rect l="l" t="t" r="r" b="b"/>
              <a:pathLst>
                <a:path w="3342" h="2374" extrusionOk="0">
                  <a:moveTo>
                    <a:pt x="0" y="0"/>
                  </a:moveTo>
                  <a:lnTo>
                    <a:pt x="0" y="2373"/>
                  </a:lnTo>
                  <a:lnTo>
                    <a:pt x="3342" y="237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61"/>
            <p:cNvSpPr/>
            <p:nvPr/>
          </p:nvSpPr>
          <p:spPr>
            <a:xfrm>
              <a:off x="2043950" y="1371750"/>
              <a:ext cx="84350" cy="59350"/>
            </a:xfrm>
            <a:custGeom>
              <a:avLst/>
              <a:gdLst/>
              <a:ahLst/>
              <a:cxnLst/>
              <a:rect l="l" t="t" r="r" b="b"/>
              <a:pathLst>
                <a:path w="3374" h="2374" extrusionOk="0">
                  <a:moveTo>
                    <a:pt x="1" y="0"/>
                  </a:moveTo>
                  <a:lnTo>
                    <a:pt x="1" y="2373"/>
                  </a:lnTo>
                  <a:lnTo>
                    <a:pt x="3374" y="237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61"/>
            <p:cNvSpPr/>
            <p:nvPr/>
          </p:nvSpPr>
          <p:spPr>
            <a:xfrm>
              <a:off x="1919050" y="14584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61"/>
            <p:cNvSpPr/>
            <p:nvPr/>
          </p:nvSpPr>
          <p:spPr>
            <a:xfrm>
              <a:off x="2043950" y="14584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61"/>
            <p:cNvSpPr/>
            <p:nvPr/>
          </p:nvSpPr>
          <p:spPr>
            <a:xfrm>
              <a:off x="1919050" y="15458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61"/>
            <p:cNvSpPr/>
            <p:nvPr/>
          </p:nvSpPr>
          <p:spPr>
            <a:xfrm>
              <a:off x="2043950" y="15458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61"/>
            <p:cNvSpPr/>
            <p:nvPr/>
          </p:nvSpPr>
          <p:spPr>
            <a:xfrm>
              <a:off x="1919050" y="16325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61"/>
            <p:cNvSpPr/>
            <p:nvPr/>
          </p:nvSpPr>
          <p:spPr>
            <a:xfrm>
              <a:off x="2043950" y="16325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61"/>
            <p:cNvSpPr/>
            <p:nvPr/>
          </p:nvSpPr>
          <p:spPr>
            <a:xfrm>
              <a:off x="1919050" y="171995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61"/>
            <p:cNvSpPr/>
            <p:nvPr/>
          </p:nvSpPr>
          <p:spPr>
            <a:xfrm>
              <a:off x="2043950" y="171995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61"/>
            <p:cNvSpPr/>
            <p:nvPr/>
          </p:nvSpPr>
          <p:spPr>
            <a:xfrm>
              <a:off x="1919050" y="18066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61"/>
            <p:cNvSpPr/>
            <p:nvPr/>
          </p:nvSpPr>
          <p:spPr>
            <a:xfrm>
              <a:off x="2043950" y="18066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61"/>
            <p:cNvSpPr/>
            <p:nvPr/>
          </p:nvSpPr>
          <p:spPr>
            <a:xfrm>
              <a:off x="2199325" y="1371750"/>
              <a:ext cx="84350" cy="59350"/>
            </a:xfrm>
            <a:custGeom>
              <a:avLst/>
              <a:gdLst/>
              <a:ahLst/>
              <a:cxnLst/>
              <a:rect l="l" t="t" r="r" b="b"/>
              <a:pathLst>
                <a:path w="3374" h="2374" extrusionOk="0">
                  <a:moveTo>
                    <a:pt x="1" y="0"/>
                  </a:moveTo>
                  <a:lnTo>
                    <a:pt x="1" y="2373"/>
                  </a:lnTo>
                  <a:lnTo>
                    <a:pt x="3373" y="237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61"/>
            <p:cNvSpPr/>
            <p:nvPr/>
          </p:nvSpPr>
          <p:spPr>
            <a:xfrm>
              <a:off x="2199325" y="14584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61"/>
            <p:cNvSpPr/>
            <p:nvPr/>
          </p:nvSpPr>
          <p:spPr>
            <a:xfrm>
              <a:off x="2199325" y="15458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61"/>
            <p:cNvSpPr/>
            <p:nvPr/>
          </p:nvSpPr>
          <p:spPr>
            <a:xfrm>
              <a:off x="2199325" y="16325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61"/>
            <p:cNvSpPr/>
            <p:nvPr/>
          </p:nvSpPr>
          <p:spPr>
            <a:xfrm>
              <a:off x="2199325" y="171995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61"/>
            <p:cNvSpPr/>
            <p:nvPr/>
          </p:nvSpPr>
          <p:spPr>
            <a:xfrm>
              <a:off x="2199325" y="18066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61"/>
            <p:cNvSpPr/>
            <p:nvPr/>
          </p:nvSpPr>
          <p:spPr>
            <a:xfrm>
              <a:off x="1919050" y="1893275"/>
              <a:ext cx="83550" cy="58575"/>
            </a:xfrm>
            <a:custGeom>
              <a:avLst/>
              <a:gdLst/>
              <a:ahLst/>
              <a:cxnLst/>
              <a:rect l="l" t="t" r="r" b="b"/>
              <a:pathLst>
                <a:path w="3342" h="2343" extrusionOk="0">
                  <a:moveTo>
                    <a:pt x="0" y="0"/>
                  </a:moveTo>
                  <a:lnTo>
                    <a:pt x="0" y="2342"/>
                  </a:lnTo>
                  <a:lnTo>
                    <a:pt x="3342" y="2342"/>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61"/>
            <p:cNvSpPr/>
            <p:nvPr/>
          </p:nvSpPr>
          <p:spPr>
            <a:xfrm>
              <a:off x="2043950" y="1893275"/>
              <a:ext cx="84350" cy="58575"/>
            </a:xfrm>
            <a:custGeom>
              <a:avLst/>
              <a:gdLst/>
              <a:ahLst/>
              <a:cxnLst/>
              <a:rect l="l" t="t" r="r" b="b"/>
              <a:pathLst>
                <a:path w="3374" h="2343" extrusionOk="0">
                  <a:moveTo>
                    <a:pt x="1" y="0"/>
                  </a:moveTo>
                  <a:lnTo>
                    <a:pt x="1" y="2342"/>
                  </a:lnTo>
                  <a:lnTo>
                    <a:pt x="3374" y="2342"/>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61"/>
            <p:cNvSpPr/>
            <p:nvPr/>
          </p:nvSpPr>
          <p:spPr>
            <a:xfrm>
              <a:off x="2199325" y="1893275"/>
              <a:ext cx="84350" cy="58575"/>
            </a:xfrm>
            <a:custGeom>
              <a:avLst/>
              <a:gdLst/>
              <a:ahLst/>
              <a:cxnLst/>
              <a:rect l="l" t="t" r="r" b="b"/>
              <a:pathLst>
                <a:path w="3374" h="2343" extrusionOk="0">
                  <a:moveTo>
                    <a:pt x="1" y="0"/>
                  </a:moveTo>
                  <a:lnTo>
                    <a:pt x="1" y="2342"/>
                  </a:lnTo>
                  <a:lnTo>
                    <a:pt x="3373" y="2342"/>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61"/>
            <p:cNvSpPr/>
            <p:nvPr/>
          </p:nvSpPr>
          <p:spPr>
            <a:xfrm>
              <a:off x="1919050" y="1979150"/>
              <a:ext cx="83550" cy="58575"/>
            </a:xfrm>
            <a:custGeom>
              <a:avLst/>
              <a:gdLst/>
              <a:ahLst/>
              <a:cxnLst/>
              <a:rect l="l" t="t" r="r" b="b"/>
              <a:pathLst>
                <a:path w="3342" h="2343" extrusionOk="0">
                  <a:moveTo>
                    <a:pt x="0" y="0"/>
                  </a:moveTo>
                  <a:lnTo>
                    <a:pt x="0" y="2343"/>
                  </a:lnTo>
                  <a:lnTo>
                    <a:pt x="3342" y="2343"/>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61"/>
            <p:cNvSpPr/>
            <p:nvPr/>
          </p:nvSpPr>
          <p:spPr>
            <a:xfrm>
              <a:off x="2043950" y="1979150"/>
              <a:ext cx="84350" cy="58575"/>
            </a:xfrm>
            <a:custGeom>
              <a:avLst/>
              <a:gdLst/>
              <a:ahLst/>
              <a:cxnLst/>
              <a:rect l="l" t="t" r="r" b="b"/>
              <a:pathLst>
                <a:path w="3374" h="2343" extrusionOk="0">
                  <a:moveTo>
                    <a:pt x="1" y="0"/>
                  </a:moveTo>
                  <a:lnTo>
                    <a:pt x="1" y="2343"/>
                  </a:lnTo>
                  <a:lnTo>
                    <a:pt x="3374" y="2343"/>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61"/>
            <p:cNvSpPr/>
            <p:nvPr/>
          </p:nvSpPr>
          <p:spPr>
            <a:xfrm>
              <a:off x="2199325" y="1979150"/>
              <a:ext cx="84350" cy="58575"/>
            </a:xfrm>
            <a:custGeom>
              <a:avLst/>
              <a:gdLst/>
              <a:ahLst/>
              <a:cxnLst/>
              <a:rect l="l" t="t" r="r" b="b"/>
              <a:pathLst>
                <a:path w="3374" h="2343" extrusionOk="0">
                  <a:moveTo>
                    <a:pt x="1" y="0"/>
                  </a:moveTo>
                  <a:lnTo>
                    <a:pt x="1" y="2343"/>
                  </a:lnTo>
                  <a:lnTo>
                    <a:pt x="3373" y="2343"/>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61"/>
            <p:cNvSpPr/>
            <p:nvPr/>
          </p:nvSpPr>
          <p:spPr>
            <a:xfrm>
              <a:off x="1919050" y="2065025"/>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61"/>
            <p:cNvSpPr/>
            <p:nvPr/>
          </p:nvSpPr>
          <p:spPr>
            <a:xfrm>
              <a:off x="2043950" y="2065025"/>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61"/>
            <p:cNvSpPr/>
            <p:nvPr/>
          </p:nvSpPr>
          <p:spPr>
            <a:xfrm>
              <a:off x="2199325" y="2065025"/>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61"/>
            <p:cNvSpPr/>
            <p:nvPr/>
          </p:nvSpPr>
          <p:spPr>
            <a:xfrm>
              <a:off x="1919050" y="2150900"/>
              <a:ext cx="83550" cy="59375"/>
            </a:xfrm>
            <a:custGeom>
              <a:avLst/>
              <a:gdLst/>
              <a:ahLst/>
              <a:cxnLst/>
              <a:rect l="l" t="t" r="r" b="b"/>
              <a:pathLst>
                <a:path w="3342" h="2375" extrusionOk="0">
                  <a:moveTo>
                    <a:pt x="0" y="1"/>
                  </a:moveTo>
                  <a:lnTo>
                    <a:pt x="0" y="2374"/>
                  </a:lnTo>
                  <a:lnTo>
                    <a:pt x="3342" y="2374"/>
                  </a:lnTo>
                  <a:lnTo>
                    <a:pt x="3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61"/>
            <p:cNvSpPr/>
            <p:nvPr/>
          </p:nvSpPr>
          <p:spPr>
            <a:xfrm>
              <a:off x="2043950" y="2150900"/>
              <a:ext cx="84350" cy="59375"/>
            </a:xfrm>
            <a:custGeom>
              <a:avLst/>
              <a:gdLst/>
              <a:ahLst/>
              <a:cxnLst/>
              <a:rect l="l" t="t" r="r" b="b"/>
              <a:pathLst>
                <a:path w="3374" h="2375" extrusionOk="0">
                  <a:moveTo>
                    <a:pt x="1" y="1"/>
                  </a:moveTo>
                  <a:lnTo>
                    <a:pt x="1" y="2374"/>
                  </a:lnTo>
                  <a:lnTo>
                    <a:pt x="3374" y="2374"/>
                  </a:lnTo>
                  <a:lnTo>
                    <a:pt x="33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61"/>
            <p:cNvSpPr/>
            <p:nvPr/>
          </p:nvSpPr>
          <p:spPr>
            <a:xfrm>
              <a:off x="2199325" y="2150900"/>
              <a:ext cx="84350" cy="59375"/>
            </a:xfrm>
            <a:custGeom>
              <a:avLst/>
              <a:gdLst/>
              <a:ahLst/>
              <a:cxnLst/>
              <a:rect l="l" t="t" r="r" b="b"/>
              <a:pathLst>
                <a:path w="3374" h="2375" extrusionOk="0">
                  <a:moveTo>
                    <a:pt x="1" y="1"/>
                  </a:moveTo>
                  <a:lnTo>
                    <a:pt x="1" y="2374"/>
                  </a:lnTo>
                  <a:lnTo>
                    <a:pt x="3373" y="2374"/>
                  </a:lnTo>
                  <a:lnTo>
                    <a:pt x="33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61"/>
            <p:cNvSpPr/>
            <p:nvPr/>
          </p:nvSpPr>
          <p:spPr>
            <a:xfrm>
              <a:off x="1919050" y="2236800"/>
              <a:ext cx="83550" cy="59350"/>
            </a:xfrm>
            <a:custGeom>
              <a:avLst/>
              <a:gdLst/>
              <a:ahLst/>
              <a:cxnLst/>
              <a:rect l="l" t="t" r="r" b="b"/>
              <a:pathLst>
                <a:path w="3342" h="2374" extrusionOk="0">
                  <a:moveTo>
                    <a:pt x="0" y="0"/>
                  </a:moveTo>
                  <a:lnTo>
                    <a:pt x="0" y="2374"/>
                  </a:lnTo>
                  <a:lnTo>
                    <a:pt x="3342" y="2374"/>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61"/>
            <p:cNvSpPr/>
            <p:nvPr/>
          </p:nvSpPr>
          <p:spPr>
            <a:xfrm>
              <a:off x="2043950" y="2236800"/>
              <a:ext cx="84350" cy="59350"/>
            </a:xfrm>
            <a:custGeom>
              <a:avLst/>
              <a:gdLst/>
              <a:ahLst/>
              <a:cxnLst/>
              <a:rect l="l" t="t" r="r" b="b"/>
              <a:pathLst>
                <a:path w="3374" h="2374" extrusionOk="0">
                  <a:moveTo>
                    <a:pt x="1" y="0"/>
                  </a:moveTo>
                  <a:lnTo>
                    <a:pt x="1" y="2374"/>
                  </a:lnTo>
                  <a:lnTo>
                    <a:pt x="3374" y="2374"/>
                  </a:lnTo>
                  <a:lnTo>
                    <a:pt x="3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61"/>
            <p:cNvSpPr/>
            <p:nvPr/>
          </p:nvSpPr>
          <p:spPr>
            <a:xfrm>
              <a:off x="2199325" y="2236800"/>
              <a:ext cx="84350" cy="59350"/>
            </a:xfrm>
            <a:custGeom>
              <a:avLst/>
              <a:gdLst/>
              <a:ahLst/>
              <a:cxnLst/>
              <a:rect l="l" t="t" r="r" b="b"/>
              <a:pathLst>
                <a:path w="3374" h="2374" extrusionOk="0">
                  <a:moveTo>
                    <a:pt x="1" y="0"/>
                  </a:moveTo>
                  <a:lnTo>
                    <a:pt x="1" y="2374"/>
                  </a:lnTo>
                  <a:lnTo>
                    <a:pt x="3373" y="2374"/>
                  </a:lnTo>
                  <a:lnTo>
                    <a:pt x="3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61"/>
            <p:cNvSpPr/>
            <p:nvPr/>
          </p:nvSpPr>
          <p:spPr>
            <a:xfrm>
              <a:off x="2996450" y="1281950"/>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61"/>
            <p:cNvSpPr/>
            <p:nvPr/>
          </p:nvSpPr>
          <p:spPr>
            <a:xfrm>
              <a:off x="3075325" y="1281950"/>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61"/>
            <p:cNvSpPr/>
            <p:nvPr/>
          </p:nvSpPr>
          <p:spPr>
            <a:xfrm>
              <a:off x="2996450" y="136002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61"/>
            <p:cNvSpPr/>
            <p:nvPr/>
          </p:nvSpPr>
          <p:spPr>
            <a:xfrm>
              <a:off x="3075325" y="136002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61"/>
            <p:cNvSpPr/>
            <p:nvPr/>
          </p:nvSpPr>
          <p:spPr>
            <a:xfrm>
              <a:off x="2996450" y="1438100"/>
              <a:ext cx="45325" cy="52325"/>
            </a:xfrm>
            <a:custGeom>
              <a:avLst/>
              <a:gdLst/>
              <a:ahLst/>
              <a:cxnLst/>
              <a:rect l="l" t="t" r="r" b="b"/>
              <a:pathLst>
                <a:path w="1813" h="2093"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61"/>
            <p:cNvSpPr/>
            <p:nvPr/>
          </p:nvSpPr>
          <p:spPr>
            <a:xfrm>
              <a:off x="3075325" y="1438100"/>
              <a:ext cx="45300" cy="52325"/>
            </a:xfrm>
            <a:custGeom>
              <a:avLst/>
              <a:gdLst/>
              <a:ahLst/>
              <a:cxnLst/>
              <a:rect l="l" t="t" r="r" b="b"/>
              <a:pathLst>
                <a:path w="1812" h="2093"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61"/>
            <p:cNvSpPr/>
            <p:nvPr/>
          </p:nvSpPr>
          <p:spPr>
            <a:xfrm>
              <a:off x="2996450" y="15161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61"/>
            <p:cNvSpPr/>
            <p:nvPr/>
          </p:nvSpPr>
          <p:spPr>
            <a:xfrm>
              <a:off x="3075325" y="15161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61"/>
            <p:cNvSpPr/>
            <p:nvPr/>
          </p:nvSpPr>
          <p:spPr>
            <a:xfrm>
              <a:off x="2996450" y="159660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61"/>
            <p:cNvSpPr/>
            <p:nvPr/>
          </p:nvSpPr>
          <p:spPr>
            <a:xfrm>
              <a:off x="3075325" y="159660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61"/>
            <p:cNvSpPr/>
            <p:nvPr/>
          </p:nvSpPr>
          <p:spPr>
            <a:xfrm>
              <a:off x="2996450" y="167622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61"/>
            <p:cNvSpPr/>
            <p:nvPr/>
          </p:nvSpPr>
          <p:spPr>
            <a:xfrm>
              <a:off x="3075325" y="167622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61"/>
            <p:cNvSpPr/>
            <p:nvPr/>
          </p:nvSpPr>
          <p:spPr>
            <a:xfrm>
              <a:off x="2996450" y="1756650"/>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61"/>
            <p:cNvSpPr/>
            <p:nvPr/>
          </p:nvSpPr>
          <p:spPr>
            <a:xfrm>
              <a:off x="3075325" y="1756650"/>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61"/>
            <p:cNvSpPr/>
            <p:nvPr/>
          </p:nvSpPr>
          <p:spPr>
            <a:xfrm>
              <a:off x="2996450" y="1836275"/>
              <a:ext cx="45325" cy="52325"/>
            </a:xfrm>
            <a:custGeom>
              <a:avLst/>
              <a:gdLst/>
              <a:ahLst/>
              <a:cxnLst/>
              <a:rect l="l" t="t" r="r" b="b"/>
              <a:pathLst>
                <a:path w="1813" h="2093" extrusionOk="0">
                  <a:moveTo>
                    <a:pt x="1" y="0"/>
                  </a:moveTo>
                  <a:lnTo>
                    <a:pt x="1"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61"/>
            <p:cNvSpPr/>
            <p:nvPr/>
          </p:nvSpPr>
          <p:spPr>
            <a:xfrm>
              <a:off x="3075325" y="1836275"/>
              <a:ext cx="45300" cy="52325"/>
            </a:xfrm>
            <a:custGeom>
              <a:avLst/>
              <a:gdLst/>
              <a:ahLst/>
              <a:cxnLst/>
              <a:rect l="l" t="t" r="r" b="b"/>
              <a:pathLst>
                <a:path w="1812" h="2093" extrusionOk="0">
                  <a:moveTo>
                    <a:pt x="0" y="0"/>
                  </a:moveTo>
                  <a:lnTo>
                    <a:pt x="0" y="2093"/>
                  </a:lnTo>
                  <a:lnTo>
                    <a:pt x="1811" y="2093"/>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61"/>
            <p:cNvSpPr/>
            <p:nvPr/>
          </p:nvSpPr>
          <p:spPr>
            <a:xfrm>
              <a:off x="2996450" y="1917475"/>
              <a:ext cx="45325" cy="51550"/>
            </a:xfrm>
            <a:custGeom>
              <a:avLst/>
              <a:gdLst/>
              <a:ahLst/>
              <a:cxnLst/>
              <a:rect l="l" t="t" r="r" b="b"/>
              <a:pathLst>
                <a:path w="1813" h="2062" extrusionOk="0">
                  <a:moveTo>
                    <a:pt x="1" y="0"/>
                  </a:moveTo>
                  <a:lnTo>
                    <a:pt x="1"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61"/>
            <p:cNvSpPr/>
            <p:nvPr/>
          </p:nvSpPr>
          <p:spPr>
            <a:xfrm>
              <a:off x="3075325" y="1917475"/>
              <a:ext cx="45300" cy="51550"/>
            </a:xfrm>
            <a:custGeom>
              <a:avLst/>
              <a:gdLst/>
              <a:ahLst/>
              <a:cxnLst/>
              <a:rect l="l" t="t" r="r" b="b"/>
              <a:pathLst>
                <a:path w="1812" h="2062" extrusionOk="0">
                  <a:moveTo>
                    <a:pt x="0" y="0"/>
                  </a:moveTo>
                  <a:lnTo>
                    <a:pt x="0" y="2061"/>
                  </a:lnTo>
                  <a:lnTo>
                    <a:pt x="1811" y="2061"/>
                  </a:lnTo>
                  <a:lnTo>
                    <a:pt x="18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61"/>
            <p:cNvSpPr/>
            <p:nvPr/>
          </p:nvSpPr>
          <p:spPr>
            <a:xfrm>
              <a:off x="2996450" y="1997875"/>
              <a:ext cx="45325" cy="52350"/>
            </a:xfrm>
            <a:custGeom>
              <a:avLst/>
              <a:gdLst/>
              <a:ahLst/>
              <a:cxnLst/>
              <a:rect l="l" t="t" r="r" b="b"/>
              <a:pathLst>
                <a:path w="1813" h="2094" extrusionOk="0">
                  <a:moveTo>
                    <a:pt x="1" y="1"/>
                  </a:moveTo>
                  <a:lnTo>
                    <a:pt x="1"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61"/>
            <p:cNvSpPr/>
            <p:nvPr/>
          </p:nvSpPr>
          <p:spPr>
            <a:xfrm>
              <a:off x="3075325" y="1997875"/>
              <a:ext cx="45300" cy="52350"/>
            </a:xfrm>
            <a:custGeom>
              <a:avLst/>
              <a:gdLst/>
              <a:ahLst/>
              <a:cxnLst/>
              <a:rect l="l" t="t" r="r" b="b"/>
              <a:pathLst>
                <a:path w="1812" h="2094" extrusionOk="0">
                  <a:moveTo>
                    <a:pt x="0" y="1"/>
                  </a:moveTo>
                  <a:lnTo>
                    <a:pt x="0" y="2093"/>
                  </a:lnTo>
                  <a:lnTo>
                    <a:pt x="1811" y="2093"/>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61"/>
            <p:cNvSpPr/>
            <p:nvPr/>
          </p:nvSpPr>
          <p:spPr>
            <a:xfrm>
              <a:off x="2996450" y="20790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61"/>
            <p:cNvSpPr/>
            <p:nvPr/>
          </p:nvSpPr>
          <p:spPr>
            <a:xfrm>
              <a:off x="3075325" y="20790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61"/>
            <p:cNvSpPr/>
            <p:nvPr/>
          </p:nvSpPr>
          <p:spPr>
            <a:xfrm>
              <a:off x="2996450" y="2160275"/>
              <a:ext cx="45325" cy="51550"/>
            </a:xfrm>
            <a:custGeom>
              <a:avLst/>
              <a:gdLst/>
              <a:ahLst/>
              <a:cxnLst/>
              <a:rect l="l" t="t" r="r" b="b"/>
              <a:pathLst>
                <a:path w="1813" h="2062" extrusionOk="0">
                  <a:moveTo>
                    <a:pt x="1" y="1"/>
                  </a:moveTo>
                  <a:lnTo>
                    <a:pt x="1"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61"/>
            <p:cNvSpPr/>
            <p:nvPr/>
          </p:nvSpPr>
          <p:spPr>
            <a:xfrm>
              <a:off x="3075325" y="2160275"/>
              <a:ext cx="45300" cy="51550"/>
            </a:xfrm>
            <a:custGeom>
              <a:avLst/>
              <a:gdLst/>
              <a:ahLst/>
              <a:cxnLst/>
              <a:rect l="l" t="t" r="r" b="b"/>
              <a:pathLst>
                <a:path w="1812" h="2062" extrusionOk="0">
                  <a:moveTo>
                    <a:pt x="0" y="1"/>
                  </a:moveTo>
                  <a:lnTo>
                    <a:pt x="0" y="2062"/>
                  </a:lnTo>
                  <a:lnTo>
                    <a:pt x="1811" y="2062"/>
                  </a:lnTo>
                  <a:lnTo>
                    <a:pt x="1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61"/>
            <p:cNvSpPr/>
            <p:nvPr/>
          </p:nvSpPr>
          <p:spPr>
            <a:xfrm>
              <a:off x="316432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61"/>
            <p:cNvSpPr/>
            <p:nvPr/>
          </p:nvSpPr>
          <p:spPr>
            <a:xfrm>
              <a:off x="3243175" y="1281950"/>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61"/>
            <p:cNvSpPr/>
            <p:nvPr/>
          </p:nvSpPr>
          <p:spPr>
            <a:xfrm>
              <a:off x="316432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61"/>
            <p:cNvSpPr/>
            <p:nvPr/>
          </p:nvSpPr>
          <p:spPr>
            <a:xfrm>
              <a:off x="3243175" y="136002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61"/>
            <p:cNvSpPr/>
            <p:nvPr/>
          </p:nvSpPr>
          <p:spPr>
            <a:xfrm>
              <a:off x="316432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61"/>
            <p:cNvSpPr/>
            <p:nvPr/>
          </p:nvSpPr>
          <p:spPr>
            <a:xfrm>
              <a:off x="3243175" y="1438100"/>
              <a:ext cx="45300" cy="52325"/>
            </a:xfrm>
            <a:custGeom>
              <a:avLst/>
              <a:gdLst/>
              <a:ahLst/>
              <a:cxnLst/>
              <a:rect l="l" t="t" r="r" b="b"/>
              <a:pathLst>
                <a:path w="1812" h="2093"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61"/>
            <p:cNvSpPr/>
            <p:nvPr/>
          </p:nvSpPr>
          <p:spPr>
            <a:xfrm>
              <a:off x="316432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61"/>
            <p:cNvSpPr/>
            <p:nvPr/>
          </p:nvSpPr>
          <p:spPr>
            <a:xfrm>
              <a:off x="3243175" y="15161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61"/>
            <p:cNvSpPr/>
            <p:nvPr/>
          </p:nvSpPr>
          <p:spPr>
            <a:xfrm>
              <a:off x="316432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61"/>
            <p:cNvSpPr/>
            <p:nvPr/>
          </p:nvSpPr>
          <p:spPr>
            <a:xfrm>
              <a:off x="3243175" y="159660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61"/>
            <p:cNvSpPr/>
            <p:nvPr/>
          </p:nvSpPr>
          <p:spPr>
            <a:xfrm>
              <a:off x="316432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61"/>
            <p:cNvSpPr/>
            <p:nvPr/>
          </p:nvSpPr>
          <p:spPr>
            <a:xfrm>
              <a:off x="3243175" y="167622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61"/>
            <p:cNvSpPr/>
            <p:nvPr/>
          </p:nvSpPr>
          <p:spPr>
            <a:xfrm>
              <a:off x="316432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61"/>
            <p:cNvSpPr/>
            <p:nvPr/>
          </p:nvSpPr>
          <p:spPr>
            <a:xfrm>
              <a:off x="3243175" y="1756650"/>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61"/>
            <p:cNvSpPr/>
            <p:nvPr/>
          </p:nvSpPr>
          <p:spPr>
            <a:xfrm>
              <a:off x="316432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61"/>
            <p:cNvSpPr/>
            <p:nvPr/>
          </p:nvSpPr>
          <p:spPr>
            <a:xfrm>
              <a:off x="3243175" y="1836275"/>
              <a:ext cx="45300" cy="52325"/>
            </a:xfrm>
            <a:custGeom>
              <a:avLst/>
              <a:gdLst/>
              <a:ahLst/>
              <a:cxnLst/>
              <a:rect l="l" t="t" r="r" b="b"/>
              <a:pathLst>
                <a:path w="1812" h="2093" extrusionOk="0">
                  <a:moveTo>
                    <a:pt x="0" y="0"/>
                  </a:moveTo>
                  <a:lnTo>
                    <a:pt x="0" y="2093"/>
                  </a:lnTo>
                  <a:lnTo>
                    <a:pt x="1812" y="2093"/>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61"/>
            <p:cNvSpPr/>
            <p:nvPr/>
          </p:nvSpPr>
          <p:spPr>
            <a:xfrm>
              <a:off x="316432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61"/>
            <p:cNvSpPr/>
            <p:nvPr/>
          </p:nvSpPr>
          <p:spPr>
            <a:xfrm>
              <a:off x="3243175" y="1917475"/>
              <a:ext cx="45300" cy="51550"/>
            </a:xfrm>
            <a:custGeom>
              <a:avLst/>
              <a:gdLst/>
              <a:ahLst/>
              <a:cxnLst/>
              <a:rect l="l" t="t" r="r" b="b"/>
              <a:pathLst>
                <a:path w="1812" h="2062" extrusionOk="0">
                  <a:moveTo>
                    <a:pt x="0" y="0"/>
                  </a:moveTo>
                  <a:lnTo>
                    <a:pt x="0" y="2061"/>
                  </a:lnTo>
                  <a:lnTo>
                    <a:pt x="1812" y="2061"/>
                  </a:lnTo>
                  <a:lnTo>
                    <a:pt x="18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61"/>
            <p:cNvSpPr/>
            <p:nvPr/>
          </p:nvSpPr>
          <p:spPr>
            <a:xfrm>
              <a:off x="316432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61"/>
            <p:cNvSpPr/>
            <p:nvPr/>
          </p:nvSpPr>
          <p:spPr>
            <a:xfrm>
              <a:off x="3243175" y="1997875"/>
              <a:ext cx="45300" cy="52350"/>
            </a:xfrm>
            <a:custGeom>
              <a:avLst/>
              <a:gdLst/>
              <a:ahLst/>
              <a:cxnLst/>
              <a:rect l="l" t="t" r="r" b="b"/>
              <a:pathLst>
                <a:path w="1812" h="2094" extrusionOk="0">
                  <a:moveTo>
                    <a:pt x="0" y="1"/>
                  </a:moveTo>
                  <a:lnTo>
                    <a:pt x="0" y="2093"/>
                  </a:lnTo>
                  <a:lnTo>
                    <a:pt x="1812" y="2093"/>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61"/>
            <p:cNvSpPr/>
            <p:nvPr/>
          </p:nvSpPr>
          <p:spPr>
            <a:xfrm>
              <a:off x="316432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61"/>
            <p:cNvSpPr/>
            <p:nvPr/>
          </p:nvSpPr>
          <p:spPr>
            <a:xfrm>
              <a:off x="3243175" y="20790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61"/>
            <p:cNvSpPr/>
            <p:nvPr/>
          </p:nvSpPr>
          <p:spPr>
            <a:xfrm>
              <a:off x="316432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61"/>
            <p:cNvSpPr/>
            <p:nvPr/>
          </p:nvSpPr>
          <p:spPr>
            <a:xfrm>
              <a:off x="3243175" y="2160275"/>
              <a:ext cx="45300" cy="51550"/>
            </a:xfrm>
            <a:custGeom>
              <a:avLst/>
              <a:gdLst/>
              <a:ahLst/>
              <a:cxnLst/>
              <a:rect l="l" t="t" r="r" b="b"/>
              <a:pathLst>
                <a:path w="1812" h="2062" extrusionOk="0">
                  <a:moveTo>
                    <a:pt x="0" y="1"/>
                  </a:moveTo>
                  <a:lnTo>
                    <a:pt x="0" y="2062"/>
                  </a:lnTo>
                  <a:lnTo>
                    <a:pt x="1812" y="2062"/>
                  </a:lnTo>
                  <a:lnTo>
                    <a:pt x="18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61"/>
            <p:cNvSpPr/>
            <p:nvPr/>
          </p:nvSpPr>
          <p:spPr>
            <a:xfrm>
              <a:off x="1114100" y="810400"/>
              <a:ext cx="5391025" cy="1762125"/>
            </a:xfrm>
            <a:custGeom>
              <a:avLst/>
              <a:gdLst/>
              <a:ahLst/>
              <a:cxnLst/>
              <a:rect l="l" t="t" r="r" b="b"/>
              <a:pathLst>
                <a:path w="215641" h="70485" extrusionOk="0">
                  <a:moveTo>
                    <a:pt x="213454" y="2186"/>
                  </a:moveTo>
                  <a:lnTo>
                    <a:pt x="213454" y="68267"/>
                  </a:lnTo>
                  <a:lnTo>
                    <a:pt x="2187" y="68267"/>
                  </a:lnTo>
                  <a:lnTo>
                    <a:pt x="2187" y="2186"/>
                  </a:lnTo>
                  <a:close/>
                  <a:moveTo>
                    <a:pt x="1" y="0"/>
                  </a:moveTo>
                  <a:lnTo>
                    <a:pt x="1" y="70485"/>
                  </a:lnTo>
                  <a:lnTo>
                    <a:pt x="215640" y="70485"/>
                  </a:lnTo>
                  <a:lnTo>
                    <a:pt x="2156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61"/>
            <p:cNvSpPr/>
            <p:nvPr/>
          </p:nvSpPr>
          <p:spPr>
            <a:xfrm>
              <a:off x="1114100" y="810400"/>
              <a:ext cx="5391025" cy="1762125"/>
            </a:xfrm>
            <a:custGeom>
              <a:avLst/>
              <a:gdLst/>
              <a:ahLst/>
              <a:cxnLst/>
              <a:rect l="l" t="t" r="r" b="b"/>
              <a:pathLst>
                <a:path w="215641" h="70485" fill="none" extrusionOk="0">
                  <a:moveTo>
                    <a:pt x="215640" y="70485"/>
                  </a:moveTo>
                  <a:lnTo>
                    <a:pt x="1" y="70485"/>
                  </a:lnTo>
                  <a:lnTo>
                    <a:pt x="1" y="0"/>
                  </a:lnTo>
                  <a:lnTo>
                    <a:pt x="215640" y="0"/>
                  </a:lnTo>
                  <a:lnTo>
                    <a:pt x="215640" y="704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61"/>
            <p:cNvSpPr/>
            <p:nvPr/>
          </p:nvSpPr>
          <p:spPr>
            <a:xfrm>
              <a:off x="1168750" y="865050"/>
              <a:ext cx="5281725" cy="1652050"/>
            </a:xfrm>
            <a:custGeom>
              <a:avLst/>
              <a:gdLst/>
              <a:ahLst/>
              <a:cxnLst/>
              <a:rect l="l" t="t" r="r" b="b"/>
              <a:pathLst>
                <a:path w="211269" h="66082" fill="none" extrusionOk="0">
                  <a:moveTo>
                    <a:pt x="1" y="66081"/>
                  </a:moveTo>
                  <a:lnTo>
                    <a:pt x="211268" y="66081"/>
                  </a:lnTo>
                  <a:lnTo>
                    <a:pt x="211268" y="0"/>
                  </a:lnTo>
                  <a:lnTo>
                    <a:pt x="1" y="0"/>
                  </a:lnTo>
                  <a:lnTo>
                    <a:pt x="1" y="660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61"/>
            <p:cNvSpPr/>
            <p:nvPr/>
          </p:nvSpPr>
          <p:spPr>
            <a:xfrm>
              <a:off x="3782650" y="865050"/>
              <a:ext cx="54700" cy="1652050"/>
            </a:xfrm>
            <a:custGeom>
              <a:avLst/>
              <a:gdLst/>
              <a:ahLst/>
              <a:cxnLst/>
              <a:rect l="l" t="t" r="r" b="b"/>
              <a:pathLst>
                <a:path w="2188" h="66082" extrusionOk="0">
                  <a:moveTo>
                    <a:pt x="1" y="0"/>
                  </a:moveTo>
                  <a:lnTo>
                    <a:pt x="1" y="66081"/>
                  </a:lnTo>
                  <a:lnTo>
                    <a:pt x="2187" y="66081"/>
                  </a:lnTo>
                  <a:lnTo>
                    <a:pt x="218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61"/>
            <p:cNvSpPr/>
            <p:nvPr/>
          </p:nvSpPr>
          <p:spPr>
            <a:xfrm>
              <a:off x="238125" y="4421275"/>
              <a:ext cx="7143750" cy="10975"/>
            </a:xfrm>
            <a:custGeom>
              <a:avLst/>
              <a:gdLst/>
              <a:ahLst/>
              <a:cxnLst/>
              <a:rect l="l" t="t" r="r" b="b"/>
              <a:pathLst>
                <a:path w="285750" h="439" extrusionOk="0">
                  <a:moveTo>
                    <a:pt x="142875" y="1"/>
                  </a:moveTo>
                  <a:lnTo>
                    <a:pt x="71422" y="63"/>
                  </a:lnTo>
                  <a:lnTo>
                    <a:pt x="35695" y="126"/>
                  </a:lnTo>
                  <a:lnTo>
                    <a:pt x="0" y="220"/>
                  </a:lnTo>
                  <a:lnTo>
                    <a:pt x="35695" y="344"/>
                  </a:lnTo>
                  <a:lnTo>
                    <a:pt x="71422" y="376"/>
                  </a:lnTo>
                  <a:lnTo>
                    <a:pt x="142875" y="438"/>
                  </a:lnTo>
                  <a:lnTo>
                    <a:pt x="214297" y="376"/>
                  </a:lnTo>
                  <a:lnTo>
                    <a:pt x="250023" y="344"/>
                  </a:lnTo>
                  <a:lnTo>
                    <a:pt x="285750" y="220"/>
                  </a:lnTo>
                  <a:lnTo>
                    <a:pt x="250023" y="126"/>
                  </a:lnTo>
                  <a:lnTo>
                    <a:pt x="214297" y="63"/>
                  </a:lnTo>
                  <a:lnTo>
                    <a:pt x="142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61"/>
            <p:cNvSpPr/>
            <p:nvPr/>
          </p:nvSpPr>
          <p:spPr>
            <a:xfrm>
              <a:off x="238125" y="4421275"/>
              <a:ext cx="7143750" cy="10975"/>
            </a:xfrm>
            <a:custGeom>
              <a:avLst/>
              <a:gdLst/>
              <a:ahLst/>
              <a:cxnLst/>
              <a:rect l="l" t="t" r="r" b="b"/>
              <a:pathLst>
                <a:path w="285750" h="439" fill="none" extrusionOk="0">
                  <a:moveTo>
                    <a:pt x="0" y="220"/>
                  </a:moveTo>
                  <a:lnTo>
                    <a:pt x="35695" y="126"/>
                  </a:lnTo>
                  <a:lnTo>
                    <a:pt x="71422" y="63"/>
                  </a:lnTo>
                  <a:lnTo>
                    <a:pt x="142875" y="1"/>
                  </a:lnTo>
                  <a:lnTo>
                    <a:pt x="214297" y="63"/>
                  </a:lnTo>
                  <a:lnTo>
                    <a:pt x="250023" y="126"/>
                  </a:lnTo>
                  <a:lnTo>
                    <a:pt x="285750" y="220"/>
                  </a:lnTo>
                  <a:lnTo>
                    <a:pt x="250023" y="344"/>
                  </a:lnTo>
                  <a:lnTo>
                    <a:pt x="214297" y="376"/>
                  </a:lnTo>
                  <a:lnTo>
                    <a:pt x="142875" y="438"/>
                  </a:lnTo>
                  <a:lnTo>
                    <a:pt x="71422" y="376"/>
                  </a:lnTo>
                  <a:lnTo>
                    <a:pt x="35695" y="344"/>
                  </a:lnTo>
                  <a:lnTo>
                    <a:pt x="0" y="2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61"/>
            <p:cNvSpPr/>
            <p:nvPr/>
          </p:nvSpPr>
          <p:spPr>
            <a:xfrm>
              <a:off x="864275" y="4439250"/>
              <a:ext cx="5891450" cy="547300"/>
            </a:xfrm>
            <a:custGeom>
              <a:avLst/>
              <a:gdLst/>
              <a:ahLst/>
              <a:cxnLst/>
              <a:rect l="l" t="t" r="r" b="b"/>
              <a:pathLst>
                <a:path w="235658" h="21892" extrusionOk="0">
                  <a:moveTo>
                    <a:pt x="111770" y="0"/>
                  </a:moveTo>
                  <a:lnTo>
                    <a:pt x="105774" y="63"/>
                  </a:lnTo>
                  <a:lnTo>
                    <a:pt x="99872" y="125"/>
                  </a:lnTo>
                  <a:lnTo>
                    <a:pt x="94063" y="219"/>
                  </a:lnTo>
                  <a:lnTo>
                    <a:pt x="88380" y="344"/>
                  </a:lnTo>
                  <a:lnTo>
                    <a:pt x="82789" y="500"/>
                  </a:lnTo>
                  <a:lnTo>
                    <a:pt x="77293" y="656"/>
                  </a:lnTo>
                  <a:lnTo>
                    <a:pt x="71953" y="843"/>
                  </a:lnTo>
                  <a:lnTo>
                    <a:pt x="66738" y="1062"/>
                  </a:lnTo>
                  <a:lnTo>
                    <a:pt x="61647" y="1312"/>
                  </a:lnTo>
                  <a:lnTo>
                    <a:pt x="56713" y="1593"/>
                  </a:lnTo>
                  <a:lnTo>
                    <a:pt x="51935" y="1874"/>
                  </a:lnTo>
                  <a:lnTo>
                    <a:pt x="47313" y="2155"/>
                  </a:lnTo>
                  <a:lnTo>
                    <a:pt x="42878" y="2499"/>
                  </a:lnTo>
                  <a:lnTo>
                    <a:pt x="38600" y="2842"/>
                  </a:lnTo>
                  <a:lnTo>
                    <a:pt x="34509" y="3186"/>
                  </a:lnTo>
                  <a:lnTo>
                    <a:pt x="30605" y="3592"/>
                  </a:lnTo>
                  <a:lnTo>
                    <a:pt x="26889" y="3966"/>
                  </a:lnTo>
                  <a:lnTo>
                    <a:pt x="23391" y="4404"/>
                  </a:lnTo>
                  <a:lnTo>
                    <a:pt x="20112" y="4810"/>
                  </a:lnTo>
                  <a:lnTo>
                    <a:pt x="17051" y="5278"/>
                  </a:lnTo>
                  <a:lnTo>
                    <a:pt x="14209" y="5715"/>
                  </a:lnTo>
                  <a:lnTo>
                    <a:pt x="11617" y="6184"/>
                  </a:lnTo>
                  <a:lnTo>
                    <a:pt x="9244" y="6683"/>
                  </a:lnTo>
                  <a:lnTo>
                    <a:pt x="7120" y="7183"/>
                  </a:lnTo>
                  <a:lnTo>
                    <a:pt x="6184" y="7433"/>
                  </a:lnTo>
                  <a:lnTo>
                    <a:pt x="5278" y="7683"/>
                  </a:lnTo>
                  <a:lnTo>
                    <a:pt x="4466" y="7932"/>
                  </a:lnTo>
                  <a:lnTo>
                    <a:pt x="3685" y="8214"/>
                  </a:lnTo>
                  <a:lnTo>
                    <a:pt x="2998" y="8463"/>
                  </a:lnTo>
                  <a:lnTo>
                    <a:pt x="2374" y="8744"/>
                  </a:lnTo>
                  <a:lnTo>
                    <a:pt x="1811" y="8994"/>
                  </a:lnTo>
                  <a:lnTo>
                    <a:pt x="1343" y="9275"/>
                  </a:lnTo>
                  <a:lnTo>
                    <a:pt x="937" y="9556"/>
                  </a:lnTo>
                  <a:lnTo>
                    <a:pt x="593" y="9806"/>
                  </a:lnTo>
                  <a:lnTo>
                    <a:pt x="344" y="10087"/>
                  </a:lnTo>
                  <a:lnTo>
                    <a:pt x="125" y="10368"/>
                  </a:lnTo>
                  <a:lnTo>
                    <a:pt x="31" y="10649"/>
                  </a:lnTo>
                  <a:lnTo>
                    <a:pt x="0" y="10806"/>
                  </a:lnTo>
                  <a:lnTo>
                    <a:pt x="0" y="10930"/>
                  </a:lnTo>
                  <a:lnTo>
                    <a:pt x="0" y="11087"/>
                  </a:lnTo>
                  <a:lnTo>
                    <a:pt x="31" y="11212"/>
                  </a:lnTo>
                  <a:lnTo>
                    <a:pt x="125" y="11493"/>
                  </a:lnTo>
                  <a:lnTo>
                    <a:pt x="344" y="11774"/>
                  </a:lnTo>
                  <a:lnTo>
                    <a:pt x="593" y="12055"/>
                  </a:lnTo>
                  <a:lnTo>
                    <a:pt x="937" y="12336"/>
                  </a:lnTo>
                  <a:lnTo>
                    <a:pt x="1343" y="12617"/>
                  </a:lnTo>
                  <a:lnTo>
                    <a:pt x="1811" y="12867"/>
                  </a:lnTo>
                  <a:lnTo>
                    <a:pt x="2374" y="13148"/>
                  </a:lnTo>
                  <a:lnTo>
                    <a:pt x="2998" y="13398"/>
                  </a:lnTo>
                  <a:lnTo>
                    <a:pt x="3685" y="13679"/>
                  </a:lnTo>
                  <a:lnTo>
                    <a:pt x="4466" y="13929"/>
                  </a:lnTo>
                  <a:lnTo>
                    <a:pt x="5278" y="14178"/>
                  </a:lnTo>
                  <a:lnTo>
                    <a:pt x="6184" y="14459"/>
                  </a:lnTo>
                  <a:lnTo>
                    <a:pt x="7120" y="14709"/>
                  </a:lnTo>
                  <a:lnTo>
                    <a:pt x="9244" y="15209"/>
                  </a:lnTo>
                  <a:lnTo>
                    <a:pt x="11617" y="15677"/>
                  </a:lnTo>
                  <a:lnTo>
                    <a:pt x="14209" y="16146"/>
                  </a:lnTo>
                  <a:lnTo>
                    <a:pt x="17051" y="16614"/>
                  </a:lnTo>
                  <a:lnTo>
                    <a:pt x="20112" y="17051"/>
                  </a:lnTo>
                  <a:lnTo>
                    <a:pt x="23391" y="17489"/>
                  </a:lnTo>
                  <a:lnTo>
                    <a:pt x="26889" y="17895"/>
                  </a:lnTo>
                  <a:lnTo>
                    <a:pt x="30605" y="18301"/>
                  </a:lnTo>
                  <a:lnTo>
                    <a:pt x="34509" y="18675"/>
                  </a:lnTo>
                  <a:lnTo>
                    <a:pt x="38600" y="19050"/>
                  </a:lnTo>
                  <a:lnTo>
                    <a:pt x="42878" y="19394"/>
                  </a:lnTo>
                  <a:lnTo>
                    <a:pt x="47313" y="19706"/>
                  </a:lnTo>
                  <a:lnTo>
                    <a:pt x="51935" y="20018"/>
                  </a:lnTo>
                  <a:lnTo>
                    <a:pt x="56713" y="20299"/>
                  </a:lnTo>
                  <a:lnTo>
                    <a:pt x="61647" y="20549"/>
                  </a:lnTo>
                  <a:lnTo>
                    <a:pt x="66738" y="20799"/>
                  </a:lnTo>
                  <a:lnTo>
                    <a:pt x="71953" y="21018"/>
                  </a:lnTo>
                  <a:lnTo>
                    <a:pt x="77293" y="21205"/>
                  </a:lnTo>
                  <a:lnTo>
                    <a:pt x="82789" y="21392"/>
                  </a:lnTo>
                  <a:lnTo>
                    <a:pt x="88380" y="21548"/>
                  </a:lnTo>
                  <a:lnTo>
                    <a:pt x="94063" y="21673"/>
                  </a:lnTo>
                  <a:lnTo>
                    <a:pt x="99872" y="21767"/>
                  </a:lnTo>
                  <a:lnTo>
                    <a:pt x="105774" y="21830"/>
                  </a:lnTo>
                  <a:lnTo>
                    <a:pt x="111770" y="21861"/>
                  </a:lnTo>
                  <a:lnTo>
                    <a:pt x="117829" y="21892"/>
                  </a:lnTo>
                  <a:lnTo>
                    <a:pt x="123888" y="21861"/>
                  </a:lnTo>
                  <a:lnTo>
                    <a:pt x="129852" y="21830"/>
                  </a:lnTo>
                  <a:lnTo>
                    <a:pt x="135755" y="21767"/>
                  </a:lnTo>
                  <a:lnTo>
                    <a:pt x="141563" y="21673"/>
                  </a:lnTo>
                  <a:lnTo>
                    <a:pt x="147278" y="21548"/>
                  </a:lnTo>
                  <a:lnTo>
                    <a:pt x="152869" y="21392"/>
                  </a:lnTo>
                  <a:lnTo>
                    <a:pt x="158334" y="21205"/>
                  </a:lnTo>
                  <a:lnTo>
                    <a:pt x="163674" y="21018"/>
                  </a:lnTo>
                  <a:lnTo>
                    <a:pt x="168889" y="20799"/>
                  </a:lnTo>
                  <a:lnTo>
                    <a:pt x="173980" y="20549"/>
                  </a:lnTo>
                  <a:lnTo>
                    <a:pt x="178914" y="20299"/>
                  </a:lnTo>
                  <a:lnTo>
                    <a:pt x="183692" y="20018"/>
                  </a:lnTo>
                  <a:lnTo>
                    <a:pt x="188314" y="19706"/>
                  </a:lnTo>
                  <a:lnTo>
                    <a:pt x="192780" y="19394"/>
                  </a:lnTo>
                  <a:lnTo>
                    <a:pt x="197058" y="19050"/>
                  </a:lnTo>
                  <a:lnTo>
                    <a:pt x="201149" y="18675"/>
                  </a:lnTo>
                  <a:lnTo>
                    <a:pt x="205053" y="18301"/>
                  </a:lnTo>
                  <a:lnTo>
                    <a:pt x="208738" y="17895"/>
                  </a:lnTo>
                  <a:lnTo>
                    <a:pt x="212236" y="17489"/>
                  </a:lnTo>
                  <a:lnTo>
                    <a:pt x="215515" y="17051"/>
                  </a:lnTo>
                  <a:lnTo>
                    <a:pt x="218607" y="16614"/>
                  </a:lnTo>
                  <a:lnTo>
                    <a:pt x="221417" y="16146"/>
                  </a:lnTo>
                  <a:lnTo>
                    <a:pt x="224041" y="15677"/>
                  </a:lnTo>
                  <a:lnTo>
                    <a:pt x="226383" y="15209"/>
                  </a:lnTo>
                  <a:lnTo>
                    <a:pt x="228506" y="14709"/>
                  </a:lnTo>
                  <a:lnTo>
                    <a:pt x="229475" y="14459"/>
                  </a:lnTo>
                  <a:lnTo>
                    <a:pt x="230349" y="14178"/>
                  </a:lnTo>
                  <a:lnTo>
                    <a:pt x="231192" y="13929"/>
                  </a:lnTo>
                  <a:lnTo>
                    <a:pt x="231942" y="13679"/>
                  </a:lnTo>
                  <a:lnTo>
                    <a:pt x="232629" y="13398"/>
                  </a:lnTo>
                  <a:lnTo>
                    <a:pt x="233253" y="13148"/>
                  </a:lnTo>
                  <a:lnTo>
                    <a:pt x="233815" y="12867"/>
                  </a:lnTo>
                  <a:lnTo>
                    <a:pt x="234284" y="12617"/>
                  </a:lnTo>
                  <a:lnTo>
                    <a:pt x="234721" y="12336"/>
                  </a:lnTo>
                  <a:lnTo>
                    <a:pt x="235033" y="12055"/>
                  </a:lnTo>
                  <a:lnTo>
                    <a:pt x="235314" y="11774"/>
                  </a:lnTo>
                  <a:lnTo>
                    <a:pt x="235502" y="11493"/>
                  </a:lnTo>
                  <a:lnTo>
                    <a:pt x="235627" y="11212"/>
                  </a:lnTo>
                  <a:lnTo>
                    <a:pt x="235658" y="11087"/>
                  </a:lnTo>
                  <a:lnTo>
                    <a:pt x="235658" y="10930"/>
                  </a:lnTo>
                  <a:lnTo>
                    <a:pt x="235658" y="10806"/>
                  </a:lnTo>
                  <a:lnTo>
                    <a:pt x="235627" y="10649"/>
                  </a:lnTo>
                  <a:lnTo>
                    <a:pt x="235502" y="10368"/>
                  </a:lnTo>
                  <a:lnTo>
                    <a:pt x="235314" y="10087"/>
                  </a:lnTo>
                  <a:lnTo>
                    <a:pt x="235033" y="9806"/>
                  </a:lnTo>
                  <a:lnTo>
                    <a:pt x="234721" y="9556"/>
                  </a:lnTo>
                  <a:lnTo>
                    <a:pt x="234284" y="9275"/>
                  </a:lnTo>
                  <a:lnTo>
                    <a:pt x="233815" y="8994"/>
                  </a:lnTo>
                  <a:lnTo>
                    <a:pt x="233253" y="8744"/>
                  </a:lnTo>
                  <a:lnTo>
                    <a:pt x="232629" y="8463"/>
                  </a:lnTo>
                  <a:lnTo>
                    <a:pt x="231942" y="8214"/>
                  </a:lnTo>
                  <a:lnTo>
                    <a:pt x="231192" y="7932"/>
                  </a:lnTo>
                  <a:lnTo>
                    <a:pt x="230349" y="7683"/>
                  </a:lnTo>
                  <a:lnTo>
                    <a:pt x="229475" y="7433"/>
                  </a:lnTo>
                  <a:lnTo>
                    <a:pt x="228506" y="7183"/>
                  </a:lnTo>
                  <a:lnTo>
                    <a:pt x="226383" y="6683"/>
                  </a:lnTo>
                  <a:lnTo>
                    <a:pt x="224041" y="6184"/>
                  </a:lnTo>
                  <a:lnTo>
                    <a:pt x="221417" y="5715"/>
                  </a:lnTo>
                  <a:lnTo>
                    <a:pt x="218607" y="5278"/>
                  </a:lnTo>
                  <a:lnTo>
                    <a:pt x="215515" y="4810"/>
                  </a:lnTo>
                  <a:lnTo>
                    <a:pt x="212236" y="4404"/>
                  </a:lnTo>
                  <a:lnTo>
                    <a:pt x="208738" y="3966"/>
                  </a:lnTo>
                  <a:lnTo>
                    <a:pt x="205053" y="3592"/>
                  </a:lnTo>
                  <a:lnTo>
                    <a:pt x="201149" y="3186"/>
                  </a:lnTo>
                  <a:lnTo>
                    <a:pt x="197058" y="2842"/>
                  </a:lnTo>
                  <a:lnTo>
                    <a:pt x="192780" y="2499"/>
                  </a:lnTo>
                  <a:lnTo>
                    <a:pt x="188314" y="2155"/>
                  </a:lnTo>
                  <a:lnTo>
                    <a:pt x="183692" y="1874"/>
                  </a:lnTo>
                  <a:lnTo>
                    <a:pt x="178914" y="1593"/>
                  </a:lnTo>
                  <a:lnTo>
                    <a:pt x="173980" y="1312"/>
                  </a:lnTo>
                  <a:lnTo>
                    <a:pt x="168889" y="1062"/>
                  </a:lnTo>
                  <a:lnTo>
                    <a:pt x="163674" y="843"/>
                  </a:lnTo>
                  <a:lnTo>
                    <a:pt x="158334" y="656"/>
                  </a:lnTo>
                  <a:lnTo>
                    <a:pt x="152869" y="500"/>
                  </a:lnTo>
                  <a:lnTo>
                    <a:pt x="147278" y="344"/>
                  </a:lnTo>
                  <a:lnTo>
                    <a:pt x="141563" y="219"/>
                  </a:lnTo>
                  <a:lnTo>
                    <a:pt x="135755" y="125"/>
                  </a:lnTo>
                  <a:lnTo>
                    <a:pt x="129852" y="63"/>
                  </a:lnTo>
                  <a:lnTo>
                    <a:pt x="1238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61"/>
            <p:cNvSpPr/>
            <p:nvPr/>
          </p:nvSpPr>
          <p:spPr>
            <a:xfrm>
              <a:off x="864275" y="4439250"/>
              <a:ext cx="5891450" cy="547300"/>
            </a:xfrm>
            <a:custGeom>
              <a:avLst/>
              <a:gdLst/>
              <a:ahLst/>
              <a:cxnLst/>
              <a:rect l="l" t="t" r="r" b="b"/>
              <a:pathLst>
                <a:path w="235658" h="21892" fill="none" extrusionOk="0">
                  <a:moveTo>
                    <a:pt x="117829" y="0"/>
                  </a:moveTo>
                  <a:lnTo>
                    <a:pt x="117829" y="0"/>
                  </a:lnTo>
                  <a:lnTo>
                    <a:pt x="123888" y="0"/>
                  </a:lnTo>
                  <a:lnTo>
                    <a:pt x="129852" y="63"/>
                  </a:lnTo>
                  <a:lnTo>
                    <a:pt x="135755" y="125"/>
                  </a:lnTo>
                  <a:lnTo>
                    <a:pt x="141563" y="219"/>
                  </a:lnTo>
                  <a:lnTo>
                    <a:pt x="147278" y="344"/>
                  </a:lnTo>
                  <a:lnTo>
                    <a:pt x="152869" y="500"/>
                  </a:lnTo>
                  <a:lnTo>
                    <a:pt x="158334" y="656"/>
                  </a:lnTo>
                  <a:lnTo>
                    <a:pt x="163674" y="843"/>
                  </a:lnTo>
                  <a:lnTo>
                    <a:pt x="168889" y="1062"/>
                  </a:lnTo>
                  <a:lnTo>
                    <a:pt x="173980" y="1312"/>
                  </a:lnTo>
                  <a:lnTo>
                    <a:pt x="178914" y="1593"/>
                  </a:lnTo>
                  <a:lnTo>
                    <a:pt x="183692" y="1874"/>
                  </a:lnTo>
                  <a:lnTo>
                    <a:pt x="188314" y="2155"/>
                  </a:lnTo>
                  <a:lnTo>
                    <a:pt x="192780" y="2499"/>
                  </a:lnTo>
                  <a:lnTo>
                    <a:pt x="197058" y="2842"/>
                  </a:lnTo>
                  <a:lnTo>
                    <a:pt x="201149" y="3186"/>
                  </a:lnTo>
                  <a:lnTo>
                    <a:pt x="205053" y="3592"/>
                  </a:lnTo>
                  <a:lnTo>
                    <a:pt x="208738" y="3966"/>
                  </a:lnTo>
                  <a:lnTo>
                    <a:pt x="212236" y="4404"/>
                  </a:lnTo>
                  <a:lnTo>
                    <a:pt x="215515" y="4810"/>
                  </a:lnTo>
                  <a:lnTo>
                    <a:pt x="218607" y="5278"/>
                  </a:lnTo>
                  <a:lnTo>
                    <a:pt x="221417" y="5715"/>
                  </a:lnTo>
                  <a:lnTo>
                    <a:pt x="224041" y="6184"/>
                  </a:lnTo>
                  <a:lnTo>
                    <a:pt x="226383" y="6683"/>
                  </a:lnTo>
                  <a:lnTo>
                    <a:pt x="228506" y="7183"/>
                  </a:lnTo>
                  <a:lnTo>
                    <a:pt x="229475" y="7433"/>
                  </a:lnTo>
                  <a:lnTo>
                    <a:pt x="230349" y="7683"/>
                  </a:lnTo>
                  <a:lnTo>
                    <a:pt x="231192" y="7932"/>
                  </a:lnTo>
                  <a:lnTo>
                    <a:pt x="231942" y="8214"/>
                  </a:lnTo>
                  <a:lnTo>
                    <a:pt x="232629" y="8463"/>
                  </a:lnTo>
                  <a:lnTo>
                    <a:pt x="233253" y="8744"/>
                  </a:lnTo>
                  <a:lnTo>
                    <a:pt x="233815" y="8994"/>
                  </a:lnTo>
                  <a:lnTo>
                    <a:pt x="234284" y="9275"/>
                  </a:lnTo>
                  <a:lnTo>
                    <a:pt x="234721" y="9556"/>
                  </a:lnTo>
                  <a:lnTo>
                    <a:pt x="235033" y="9806"/>
                  </a:lnTo>
                  <a:lnTo>
                    <a:pt x="235314" y="10087"/>
                  </a:lnTo>
                  <a:lnTo>
                    <a:pt x="235502" y="10368"/>
                  </a:lnTo>
                  <a:lnTo>
                    <a:pt x="235627" y="10649"/>
                  </a:lnTo>
                  <a:lnTo>
                    <a:pt x="235658" y="10806"/>
                  </a:lnTo>
                  <a:lnTo>
                    <a:pt x="235658" y="10930"/>
                  </a:lnTo>
                  <a:lnTo>
                    <a:pt x="235658" y="10930"/>
                  </a:lnTo>
                  <a:lnTo>
                    <a:pt x="235658" y="11087"/>
                  </a:lnTo>
                  <a:lnTo>
                    <a:pt x="235627" y="11212"/>
                  </a:lnTo>
                  <a:lnTo>
                    <a:pt x="235502" y="11493"/>
                  </a:lnTo>
                  <a:lnTo>
                    <a:pt x="235314" y="11774"/>
                  </a:lnTo>
                  <a:lnTo>
                    <a:pt x="235033" y="12055"/>
                  </a:lnTo>
                  <a:lnTo>
                    <a:pt x="234721" y="12336"/>
                  </a:lnTo>
                  <a:lnTo>
                    <a:pt x="234284" y="12617"/>
                  </a:lnTo>
                  <a:lnTo>
                    <a:pt x="233815" y="12867"/>
                  </a:lnTo>
                  <a:lnTo>
                    <a:pt x="233253" y="13148"/>
                  </a:lnTo>
                  <a:lnTo>
                    <a:pt x="232629" y="13398"/>
                  </a:lnTo>
                  <a:lnTo>
                    <a:pt x="231942" y="13679"/>
                  </a:lnTo>
                  <a:lnTo>
                    <a:pt x="231192" y="13929"/>
                  </a:lnTo>
                  <a:lnTo>
                    <a:pt x="230349" y="14178"/>
                  </a:lnTo>
                  <a:lnTo>
                    <a:pt x="229475" y="14459"/>
                  </a:lnTo>
                  <a:lnTo>
                    <a:pt x="228506" y="14709"/>
                  </a:lnTo>
                  <a:lnTo>
                    <a:pt x="226383" y="15209"/>
                  </a:lnTo>
                  <a:lnTo>
                    <a:pt x="224041" y="15677"/>
                  </a:lnTo>
                  <a:lnTo>
                    <a:pt x="221417" y="16146"/>
                  </a:lnTo>
                  <a:lnTo>
                    <a:pt x="218607" y="16614"/>
                  </a:lnTo>
                  <a:lnTo>
                    <a:pt x="215515" y="17051"/>
                  </a:lnTo>
                  <a:lnTo>
                    <a:pt x="212236" y="17489"/>
                  </a:lnTo>
                  <a:lnTo>
                    <a:pt x="208738" y="17895"/>
                  </a:lnTo>
                  <a:lnTo>
                    <a:pt x="205053" y="18301"/>
                  </a:lnTo>
                  <a:lnTo>
                    <a:pt x="201149" y="18675"/>
                  </a:lnTo>
                  <a:lnTo>
                    <a:pt x="197058" y="19050"/>
                  </a:lnTo>
                  <a:lnTo>
                    <a:pt x="192780" y="19394"/>
                  </a:lnTo>
                  <a:lnTo>
                    <a:pt x="188314" y="19706"/>
                  </a:lnTo>
                  <a:lnTo>
                    <a:pt x="183692" y="20018"/>
                  </a:lnTo>
                  <a:lnTo>
                    <a:pt x="178914" y="20299"/>
                  </a:lnTo>
                  <a:lnTo>
                    <a:pt x="173980" y="20549"/>
                  </a:lnTo>
                  <a:lnTo>
                    <a:pt x="168889" y="20799"/>
                  </a:lnTo>
                  <a:lnTo>
                    <a:pt x="163674" y="21018"/>
                  </a:lnTo>
                  <a:lnTo>
                    <a:pt x="158334" y="21205"/>
                  </a:lnTo>
                  <a:lnTo>
                    <a:pt x="152869" y="21392"/>
                  </a:lnTo>
                  <a:lnTo>
                    <a:pt x="147278" y="21548"/>
                  </a:lnTo>
                  <a:lnTo>
                    <a:pt x="141563" y="21673"/>
                  </a:lnTo>
                  <a:lnTo>
                    <a:pt x="135755" y="21767"/>
                  </a:lnTo>
                  <a:lnTo>
                    <a:pt x="129852" y="21830"/>
                  </a:lnTo>
                  <a:lnTo>
                    <a:pt x="123888" y="21861"/>
                  </a:lnTo>
                  <a:lnTo>
                    <a:pt x="117829" y="21892"/>
                  </a:lnTo>
                  <a:lnTo>
                    <a:pt x="117829" y="21892"/>
                  </a:lnTo>
                  <a:lnTo>
                    <a:pt x="111770" y="21861"/>
                  </a:lnTo>
                  <a:lnTo>
                    <a:pt x="105774" y="21830"/>
                  </a:lnTo>
                  <a:lnTo>
                    <a:pt x="99872" y="21767"/>
                  </a:lnTo>
                  <a:lnTo>
                    <a:pt x="94063" y="21673"/>
                  </a:lnTo>
                  <a:lnTo>
                    <a:pt x="88380" y="21548"/>
                  </a:lnTo>
                  <a:lnTo>
                    <a:pt x="82789" y="21392"/>
                  </a:lnTo>
                  <a:lnTo>
                    <a:pt x="77293" y="21205"/>
                  </a:lnTo>
                  <a:lnTo>
                    <a:pt x="71953" y="21018"/>
                  </a:lnTo>
                  <a:lnTo>
                    <a:pt x="66738" y="20799"/>
                  </a:lnTo>
                  <a:lnTo>
                    <a:pt x="61647" y="20549"/>
                  </a:lnTo>
                  <a:lnTo>
                    <a:pt x="56713" y="20299"/>
                  </a:lnTo>
                  <a:lnTo>
                    <a:pt x="51935" y="20018"/>
                  </a:lnTo>
                  <a:lnTo>
                    <a:pt x="47313" y="19706"/>
                  </a:lnTo>
                  <a:lnTo>
                    <a:pt x="42878" y="19394"/>
                  </a:lnTo>
                  <a:lnTo>
                    <a:pt x="38600" y="19050"/>
                  </a:lnTo>
                  <a:lnTo>
                    <a:pt x="34509" y="18675"/>
                  </a:lnTo>
                  <a:lnTo>
                    <a:pt x="30605" y="18301"/>
                  </a:lnTo>
                  <a:lnTo>
                    <a:pt x="26889" y="17895"/>
                  </a:lnTo>
                  <a:lnTo>
                    <a:pt x="23391" y="17489"/>
                  </a:lnTo>
                  <a:lnTo>
                    <a:pt x="20112" y="17051"/>
                  </a:lnTo>
                  <a:lnTo>
                    <a:pt x="17051" y="16614"/>
                  </a:lnTo>
                  <a:lnTo>
                    <a:pt x="14209" y="16146"/>
                  </a:lnTo>
                  <a:lnTo>
                    <a:pt x="11617" y="15677"/>
                  </a:lnTo>
                  <a:lnTo>
                    <a:pt x="9244" y="15209"/>
                  </a:lnTo>
                  <a:lnTo>
                    <a:pt x="7120" y="14709"/>
                  </a:lnTo>
                  <a:lnTo>
                    <a:pt x="6184" y="14459"/>
                  </a:lnTo>
                  <a:lnTo>
                    <a:pt x="5278" y="14178"/>
                  </a:lnTo>
                  <a:lnTo>
                    <a:pt x="4466" y="13929"/>
                  </a:lnTo>
                  <a:lnTo>
                    <a:pt x="3685" y="13679"/>
                  </a:lnTo>
                  <a:lnTo>
                    <a:pt x="2998" y="13398"/>
                  </a:lnTo>
                  <a:lnTo>
                    <a:pt x="2374" y="13148"/>
                  </a:lnTo>
                  <a:lnTo>
                    <a:pt x="1811" y="12867"/>
                  </a:lnTo>
                  <a:lnTo>
                    <a:pt x="1343" y="12617"/>
                  </a:lnTo>
                  <a:lnTo>
                    <a:pt x="937" y="12336"/>
                  </a:lnTo>
                  <a:lnTo>
                    <a:pt x="593" y="12055"/>
                  </a:lnTo>
                  <a:lnTo>
                    <a:pt x="344" y="11774"/>
                  </a:lnTo>
                  <a:lnTo>
                    <a:pt x="125" y="11493"/>
                  </a:lnTo>
                  <a:lnTo>
                    <a:pt x="31" y="11212"/>
                  </a:lnTo>
                  <a:lnTo>
                    <a:pt x="0" y="11087"/>
                  </a:lnTo>
                  <a:lnTo>
                    <a:pt x="0" y="10930"/>
                  </a:lnTo>
                  <a:lnTo>
                    <a:pt x="0" y="10930"/>
                  </a:lnTo>
                  <a:lnTo>
                    <a:pt x="0" y="10806"/>
                  </a:lnTo>
                  <a:lnTo>
                    <a:pt x="31" y="10649"/>
                  </a:lnTo>
                  <a:lnTo>
                    <a:pt x="125" y="10368"/>
                  </a:lnTo>
                  <a:lnTo>
                    <a:pt x="344" y="10087"/>
                  </a:lnTo>
                  <a:lnTo>
                    <a:pt x="593" y="9806"/>
                  </a:lnTo>
                  <a:lnTo>
                    <a:pt x="937" y="9556"/>
                  </a:lnTo>
                  <a:lnTo>
                    <a:pt x="1343" y="9275"/>
                  </a:lnTo>
                  <a:lnTo>
                    <a:pt x="1811" y="8994"/>
                  </a:lnTo>
                  <a:lnTo>
                    <a:pt x="2374" y="8744"/>
                  </a:lnTo>
                  <a:lnTo>
                    <a:pt x="2998" y="8463"/>
                  </a:lnTo>
                  <a:lnTo>
                    <a:pt x="3685" y="8214"/>
                  </a:lnTo>
                  <a:lnTo>
                    <a:pt x="4466" y="7932"/>
                  </a:lnTo>
                  <a:lnTo>
                    <a:pt x="5278" y="7683"/>
                  </a:lnTo>
                  <a:lnTo>
                    <a:pt x="6184" y="7433"/>
                  </a:lnTo>
                  <a:lnTo>
                    <a:pt x="7120" y="7183"/>
                  </a:lnTo>
                  <a:lnTo>
                    <a:pt x="9244" y="6683"/>
                  </a:lnTo>
                  <a:lnTo>
                    <a:pt x="11617" y="6184"/>
                  </a:lnTo>
                  <a:lnTo>
                    <a:pt x="14209" y="5715"/>
                  </a:lnTo>
                  <a:lnTo>
                    <a:pt x="17051" y="5278"/>
                  </a:lnTo>
                  <a:lnTo>
                    <a:pt x="20112" y="4810"/>
                  </a:lnTo>
                  <a:lnTo>
                    <a:pt x="23391" y="4404"/>
                  </a:lnTo>
                  <a:lnTo>
                    <a:pt x="26889" y="3966"/>
                  </a:lnTo>
                  <a:lnTo>
                    <a:pt x="30605" y="3592"/>
                  </a:lnTo>
                  <a:lnTo>
                    <a:pt x="34509" y="3186"/>
                  </a:lnTo>
                  <a:lnTo>
                    <a:pt x="38600" y="2842"/>
                  </a:lnTo>
                  <a:lnTo>
                    <a:pt x="42878" y="2499"/>
                  </a:lnTo>
                  <a:lnTo>
                    <a:pt x="47313" y="2155"/>
                  </a:lnTo>
                  <a:lnTo>
                    <a:pt x="51935" y="1874"/>
                  </a:lnTo>
                  <a:lnTo>
                    <a:pt x="56713" y="1593"/>
                  </a:lnTo>
                  <a:lnTo>
                    <a:pt x="61647" y="1312"/>
                  </a:lnTo>
                  <a:lnTo>
                    <a:pt x="66738" y="1062"/>
                  </a:lnTo>
                  <a:lnTo>
                    <a:pt x="71953" y="843"/>
                  </a:lnTo>
                  <a:lnTo>
                    <a:pt x="77293" y="656"/>
                  </a:lnTo>
                  <a:lnTo>
                    <a:pt x="82789" y="500"/>
                  </a:lnTo>
                  <a:lnTo>
                    <a:pt x="88380" y="344"/>
                  </a:lnTo>
                  <a:lnTo>
                    <a:pt x="94063" y="219"/>
                  </a:lnTo>
                  <a:lnTo>
                    <a:pt x="99872" y="125"/>
                  </a:lnTo>
                  <a:lnTo>
                    <a:pt x="105774" y="63"/>
                  </a:lnTo>
                  <a:lnTo>
                    <a:pt x="111770" y="0"/>
                  </a:lnTo>
                  <a:lnTo>
                    <a:pt x="1178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61"/>
            <p:cNvSpPr/>
            <p:nvPr/>
          </p:nvSpPr>
          <p:spPr>
            <a:xfrm>
              <a:off x="594125" y="3383700"/>
              <a:ext cx="197550" cy="660525"/>
            </a:xfrm>
            <a:custGeom>
              <a:avLst/>
              <a:gdLst/>
              <a:ahLst/>
              <a:cxnLst/>
              <a:rect l="l" t="t" r="r" b="b"/>
              <a:pathLst>
                <a:path w="7902" h="26421" extrusionOk="0">
                  <a:moveTo>
                    <a:pt x="688" y="0"/>
                  </a:moveTo>
                  <a:lnTo>
                    <a:pt x="625" y="31"/>
                  </a:lnTo>
                  <a:lnTo>
                    <a:pt x="594" y="63"/>
                  </a:lnTo>
                  <a:lnTo>
                    <a:pt x="563" y="94"/>
                  </a:lnTo>
                  <a:lnTo>
                    <a:pt x="563" y="156"/>
                  </a:lnTo>
                  <a:lnTo>
                    <a:pt x="563" y="187"/>
                  </a:lnTo>
                  <a:lnTo>
                    <a:pt x="594" y="250"/>
                  </a:lnTo>
                  <a:lnTo>
                    <a:pt x="1156" y="843"/>
                  </a:lnTo>
                  <a:lnTo>
                    <a:pt x="1656" y="1468"/>
                  </a:lnTo>
                  <a:lnTo>
                    <a:pt x="2155" y="2092"/>
                  </a:lnTo>
                  <a:lnTo>
                    <a:pt x="2624" y="2780"/>
                  </a:lnTo>
                  <a:lnTo>
                    <a:pt x="3061" y="3435"/>
                  </a:lnTo>
                  <a:lnTo>
                    <a:pt x="3498" y="4154"/>
                  </a:lnTo>
                  <a:lnTo>
                    <a:pt x="3873" y="4841"/>
                  </a:lnTo>
                  <a:lnTo>
                    <a:pt x="4248" y="5590"/>
                  </a:lnTo>
                  <a:lnTo>
                    <a:pt x="4591" y="6308"/>
                  </a:lnTo>
                  <a:lnTo>
                    <a:pt x="4904" y="7058"/>
                  </a:lnTo>
                  <a:lnTo>
                    <a:pt x="5185" y="7839"/>
                  </a:lnTo>
                  <a:lnTo>
                    <a:pt x="5466" y="8588"/>
                  </a:lnTo>
                  <a:lnTo>
                    <a:pt x="5684" y="9369"/>
                  </a:lnTo>
                  <a:lnTo>
                    <a:pt x="5903" y="10150"/>
                  </a:lnTo>
                  <a:lnTo>
                    <a:pt x="6122" y="10930"/>
                  </a:lnTo>
                  <a:lnTo>
                    <a:pt x="6309" y="11742"/>
                  </a:lnTo>
                  <a:lnTo>
                    <a:pt x="6465" y="12586"/>
                  </a:lnTo>
                  <a:lnTo>
                    <a:pt x="6590" y="13429"/>
                  </a:lnTo>
                  <a:lnTo>
                    <a:pt x="6715" y="14303"/>
                  </a:lnTo>
                  <a:lnTo>
                    <a:pt x="6809" y="15178"/>
                  </a:lnTo>
                  <a:lnTo>
                    <a:pt x="6902" y="16021"/>
                  </a:lnTo>
                  <a:lnTo>
                    <a:pt x="6965" y="16895"/>
                  </a:lnTo>
                  <a:lnTo>
                    <a:pt x="6996" y="17770"/>
                  </a:lnTo>
                  <a:lnTo>
                    <a:pt x="7027" y="18644"/>
                  </a:lnTo>
                  <a:lnTo>
                    <a:pt x="6559" y="17020"/>
                  </a:lnTo>
                  <a:lnTo>
                    <a:pt x="6309" y="16239"/>
                  </a:lnTo>
                  <a:lnTo>
                    <a:pt x="6059" y="15490"/>
                  </a:lnTo>
                  <a:lnTo>
                    <a:pt x="5778" y="14772"/>
                  </a:lnTo>
                  <a:lnTo>
                    <a:pt x="5497" y="14085"/>
                  </a:lnTo>
                  <a:lnTo>
                    <a:pt x="5154" y="13366"/>
                  </a:lnTo>
                  <a:lnTo>
                    <a:pt x="4810" y="12710"/>
                  </a:lnTo>
                  <a:lnTo>
                    <a:pt x="4404" y="12055"/>
                  </a:lnTo>
                  <a:lnTo>
                    <a:pt x="3967" y="11430"/>
                  </a:lnTo>
                  <a:lnTo>
                    <a:pt x="3498" y="10774"/>
                  </a:lnTo>
                  <a:lnTo>
                    <a:pt x="2967" y="10181"/>
                  </a:lnTo>
                  <a:lnTo>
                    <a:pt x="2405" y="9556"/>
                  </a:lnTo>
                  <a:lnTo>
                    <a:pt x="1781" y="8963"/>
                  </a:lnTo>
                  <a:lnTo>
                    <a:pt x="1094" y="8401"/>
                  </a:lnTo>
                  <a:lnTo>
                    <a:pt x="344" y="7807"/>
                  </a:lnTo>
                  <a:lnTo>
                    <a:pt x="188" y="7745"/>
                  </a:lnTo>
                  <a:lnTo>
                    <a:pt x="94" y="7714"/>
                  </a:lnTo>
                  <a:lnTo>
                    <a:pt x="32" y="7714"/>
                  </a:lnTo>
                  <a:lnTo>
                    <a:pt x="1" y="7745"/>
                  </a:lnTo>
                  <a:lnTo>
                    <a:pt x="1" y="7776"/>
                  </a:lnTo>
                  <a:lnTo>
                    <a:pt x="1" y="7839"/>
                  </a:lnTo>
                  <a:lnTo>
                    <a:pt x="313" y="8744"/>
                  </a:lnTo>
                  <a:lnTo>
                    <a:pt x="625" y="9650"/>
                  </a:lnTo>
                  <a:lnTo>
                    <a:pt x="1156" y="11461"/>
                  </a:lnTo>
                  <a:lnTo>
                    <a:pt x="1437" y="12367"/>
                  </a:lnTo>
                  <a:lnTo>
                    <a:pt x="1750" y="13241"/>
                  </a:lnTo>
                  <a:lnTo>
                    <a:pt x="2093" y="14147"/>
                  </a:lnTo>
                  <a:lnTo>
                    <a:pt x="2499" y="14990"/>
                  </a:lnTo>
                  <a:lnTo>
                    <a:pt x="2905" y="15708"/>
                  </a:lnTo>
                  <a:lnTo>
                    <a:pt x="3373" y="16396"/>
                  </a:lnTo>
                  <a:lnTo>
                    <a:pt x="3873" y="17051"/>
                  </a:lnTo>
                  <a:lnTo>
                    <a:pt x="4435" y="17645"/>
                  </a:lnTo>
                  <a:lnTo>
                    <a:pt x="5029" y="18238"/>
                  </a:lnTo>
                  <a:lnTo>
                    <a:pt x="5653" y="18769"/>
                  </a:lnTo>
                  <a:lnTo>
                    <a:pt x="6278" y="19269"/>
                  </a:lnTo>
                  <a:lnTo>
                    <a:pt x="6965" y="19768"/>
                  </a:lnTo>
                  <a:lnTo>
                    <a:pt x="7059" y="20049"/>
                  </a:lnTo>
                  <a:lnTo>
                    <a:pt x="7027" y="23141"/>
                  </a:lnTo>
                  <a:lnTo>
                    <a:pt x="6996" y="26233"/>
                  </a:lnTo>
                  <a:lnTo>
                    <a:pt x="7027" y="26295"/>
                  </a:lnTo>
                  <a:lnTo>
                    <a:pt x="7059" y="26358"/>
                  </a:lnTo>
                  <a:lnTo>
                    <a:pt x="7090" y="26389"/>
                  </a:lnTo>
                  <a:lnTo>
                    <a:pt x="7152" y="26420"/>
                  </a:lnTo>
                  <a:lnTo>
                    <a:pt x="7215" y="26420"/>
                  </a:lnTo>
                  <a:lnTo>
                    <a:pt x="7277" y="26389"/>
                  </a:lnTo>
                  <a:lnTo>
                    <a:pt x="7340" y="26326"/>
                  </a:lnTo>
                  <a:lnTo>
                    <a:pt x="7371" y="26264"/>
                  </a:lnTo>
                  <a:lnTo>
                    <a:pt x="7589" y="24546"/>
                  </a:lnTo>
                  <a:lnTo>
                    <a:pt x="7777" y="22798"/>
                  </a:lnTo>
                  <a:lnTo>
                    <a:pt x="7870" y="21049"/>
                  </a:lnTo>
                  <a:lnTo>
                    <a:pt x="7902" y="20174"/>
                  </a:lnTo>
                  <a:lnTo>
                    <a:pt x="7902" y="19269"/>
                  </a:lnTo>
                  <a:lnTo>
                    <a:pt x="7902" y="18394"/>
                  </a:lnTo>
                  <a:lnTo>
                    <a:pt x="7870" y="17520"/>
                  </a:lnTo>
                  <a:lnTo>
                    <a:pt x="7808" y="16614"/>
                  </a:lnTo>
                  <a:lnTo>
                    <a:pt x="7714" y="15740"/>
                  </a:lnTo>
                  <a:lnTo>
                    <a:pt x="7621" y="14865"/>
                  </a:lnTo>
                  <a:lnTo>
                    <a:pt x="7496" y="13991"/>
                  </a:lnTo>
                  <a:lnTo>
                    <a:pt x="7371" y="13116"/>
                  </a:lnTo>
                  <a:lnTo>
                    <a:pt x="7183" y="12273"/>
                  </a:lnTo>
                  <a:lnTo>
                    <a:pt x="6996" y="11399"/>
                  </a:lnTo>
                  <a:lnTo>
                    <a:pt x="6777" y="10556"/>
                  </a:lnTo>
                  <a:lnTo>
                    <a:pt x="6528" y="9744"/>
                  </a:lnTo>
                  <a:lnTo>
                    <a:pt x="6278" y="8900"/>
                  </a:lnTo>
                  <a:lnTo>
                    <a:pt x="5965" y="8089"/>
                  </a:lnTo>
                  <a:lnTo>
                    <a:pt x="5653" y="7277"/>
                  </a:lnTo>
                  <a:lnTo>
                    <a:pt x="5278" y="6496"/>
                  </a:lnTo>
                  <a:lnTo>
                    <a:pt x="4904" y="5715"/>
                  </a:lnTo>
                  <a:lnTo>
                    <a:pt x="4498" y="4934"/>
                  </a:lnTo>
                  <a:lnTo>
                    <a:pt x="4060" y="4185"/>
                  </a:lnTo>
                  <a:lnTo>
                    <a:pt x="3592" y="3435"/>
                  </a:lnTo>
                  <a:lnTo>
                    <a:pt x="3092" y="2748"/>
                  </a:lnTo>
                  <a:lnTo>
                    <a:pt x="2561" y="2030"/>
                  </a:lnTo>
                  <a:lnTo>
                    <a:pt x="1999" y="1343"/>
                  </a:lnTo>
                  <a:lnTo>
                    <a:pt x="1406" y="687"/>
                  </a:lnTo>
                  <a:lnTo>
                    <a:pt x="781" y="63"/>
                  </a:lnTo>
                  <a:lnTo>
                    <a:pt x="750" y="31"/>
                  </a:lnTo>
                  <a:lnTo>
                    <a:pt x="6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61"/>
            <p:cNvSpPr/>
            <p:nvPr/>
          </p:nvSpPr>
          <p:spPr>
            <a:xfrm>
              <a:off x="594125" y="3383700"/>
              <a:ext cx="197550" cy="660525"/>
            </a:xfrm>
            <a:custGeom>
              <a:avLst/>
              <a:gdLst/>
              <a:ahLst/>
              <a:cxnLst/>
              <a:rect l="l" t="t" r="r" b="b"/>
              <a:pathLst>
                <a:path w="7902" h="26421" fill="none" extrusionOk="0">
                  <a:moveTo>
                    <a:pt x="781" y="63"/>
                  </a:moveTo>
                  <a:lnTo>
                    <a:pt x="781" y="63"/>
                  </a:lnTo>
                  <a:lnTo>
                    <a:pt x="1406" y="687"/>
                  </a:lnTo>
                  <a:lnTo>
                    <a:pt x="1999" y="1343"/>
                  </a:lnTo>
                  <a:lnTo>
                    <a:pt x="2561" y="2030"/>
                  </a:lnTo>
                  <a:lnTo>
                    <a:pt x="3092" y="2748"/>
                  </a:lnTo>
                  <a:lnTo>
                    <a:pt x="3592" y="3435"/>
                  </a:lnTo>
                  <a:lnTo>
                    <a:pt x="4060" y="4185"/>
                  </a:lnTo>
                  <a:lnTo>
                    <a:pt x="4498" y="4934"/>
                  </a:lnTo>
                  <a:lnTo>
                    <a:pt x="4904" y="5715"/>
                  </a:lnTo>
                  <a:lnTo>
                    <a:pt x="5278" y="6496"/>
                  </a:lnTo>
                  <a:lnTo>
                    <a:pt x="5653" y="7277"/>
                  </a:lnTo>
                  <a:lnTo>
                    <a:pt x="5965" y="8089"/>
                  </a:lnTo>
                  <a:lnTo>
                    <a:pt x="6278" y="8900"/>
                  </a:lnTo>
                  <a:lnTo>
                    <a:pt x="6528" y="9744"/>
                  </a:lnTo>
                  <a:lnTo>
                    <a:pt x="6777" y="10556"/>
                  </a:lnTo>
                  <a:lnTo>
                    <a:pt x="6996" y="11399"/>
                  </a:lnTo>
                  <a:lnTo>
                    <a:pt x="7183" y="12273"/>
                  </a:lnTo>
                  <a:lnTo>
                    <a:pt x="7371" y="13116"/>
                  </a:lnTo>
                  <a:lnTo>
                    <a:pt x="7496" y="13991"/>
                  </a:lnTo>
                  <a:lnTo>
                    <a:pt x="7621" y="14865"/>
                  </a:lnTo>
                  <a:lnTo>
                    <a:pt x="7714" y="15740"/>
                  </a:lnTo>
                  <a:lnTo>
                    <a:pt x="7808" y="16614"/>
                  </a:lnTo>
                  <a:lnTo>
                    <a:pt x="7870" y="17520"/>
                  </a:lnTo>
                  <a:lnTo>
                    <a:pt x="7902" y="18394"/>
                  </a:lnTo>
                  <a:lnTo>
                    <a:pt x="7902" y="19269"/>
                  </a:lnTo>
                  <a:lnTo>
                    <a:pt x="7902" y="20174"/>
                  </a:lnTo>
                  <a:lnTo>
                    <a:pt x="7870" y="21049"/>
                  </a:lnTo>
                  <a:lnTo>
                    <a:pt x="7777" y="22798"/>
                  </a:lnTo>
                  <a:lnTo>
                    <a:pt x="7589" y="24546"/>
                  </a:lnTo>
                  <a:lnTo>
                    <a:pt x="7371" y="26264"/>
                  </a:lnTo>
                  <a:lnTo>
                    <a:pt x="7371" y="26264"/>
                  </a:lnTo>
                  <a:lnTo>
                    <a:pt x="7340" y="26326"/>
                  </a:lnTo>
                  <a:lnTo>
                    <a:pt x="7277" y="26389"/>
                  </a:lnTo>
                  <a:lnTo>
                    <a:pt x="7215" y="26420"/>
                  </a:lnTo>
                  <a:lnTo>
                    <a:pt x="7152" y="26420"/>
                  </a:lnTo>
                  <a:lnTo>
                    <a:pt x="7090" y="26389"/>
                  </a:lnTo>
                  <a:lnTo>
                    <a:pt x="7059" y="26358"/>
                  </a:lnTo>
                  <a:lnTo>
                    <a:pt x="7027" y="26295"/>
                  </a:lnTo>
                  <a:lnTo>
                    <a:pt x="6996" y="26233"/>
                  </a:lnTo>
                  <a:lnTo>
                    <a:pt x="6996" y="26233"/>
                  </a:lnTo>
                  <a:lnTo>
                    <a:pt x="7027" y="23141"/>
                  </a:lnTo>
                  <a:lnTo>
                    <a:pt x="7059" y="20049"/>
                  </a:lnTo>
                  <a:lnTo>
                    <a:pt x="6965" y="19768"/>
                  </a:lnTo>
                  <a:lnTo>
                    <a:pt x="6965" y="19768"/>
                  </a:lnTo>
                  <a:lnTo>
                    <a:pt x="6278" y="19269"/>
                  </a:lnTo>
                  <a:lnTo>
                    <a:pt x="5653" y="18769"/>
                  </a:lnTo>
                  <a:lnTo>
                    <a:pt x="5029" y="18238"/>
                  </a:lnTo>
                  <a:lnTo>
                    <a:pt x="4435" y="17645"/>
                  </a:lnTo>
                  <a:lnTo>
                    <a:pt x="3873" y="17051"/>
                  </a:lnTo>
                  <a:lnTo>
                    <a:pt x="3373" y="16396"/>
                  </a:lnTo>
                  <a:lnTo>
                    <a:pt x="2905" y="15708"/>
                  </a:lnTo>
                  <a:lnTo>
                    <a:pt x="2499" y="14990"/>
                  </a:lnTo>
                  <a:lnTo>
                    <a:pt x="2499" y="14990"/>
                  </a:lnTo>
                  <a:lnTo>
                    <a:pt x="2093" y="14147"/>
                  </a:lnTo>
                  <a:lnTo>
                    <a:pt x="1750" y="13241"/>
                  </a:lnTo>
                  <a:lnTo>
                    <a:pt x="1437" y="12367"/>
                  </a:lnTo>
                  <a:lnTo>
                    <a:pt x="1156" y="11461"/>
                  </a:lnTo>
                  <a:lnTo>
                    <a:pt x="625" y="9650"/>
                  </a:lnTo>
                  <a:lnTo>
                    <a:pt x="313" y="8744"/>
                  </a:lnTo>
                  <a:lnTo>
                    <a:pt x="1" y="7839"/>
                  </a:lnTo>
                  <a:lnTo>
                    <a:pt x="1" y="7839"/>
                  </a:lnTo>
                  <a:lnTo>
                    <a:pt x="1" y="7776"/>
                  </a:lnTo>
                  <a:lnTo>
                    <a:pt x="1" y="7745"/>
                  </a:lnTo>
                  <a:lnTo>
                    <a:pt x="32" y="7714"/>
                  </a:lnTo>
                  <a:lnTo>
                    <a:pt x="94" y="7714"/>
                  </a:lnTo>
                  <a:lnTo>
                    <a:pt x="188" y="7745"/>
                  </a:lnTo>
                  <a:lnTo>
                    <a:pt x="344" y="7807"/>
                  </a:lnTo>
                  <a:lnTo>
                    <a:pt x="344" y="7807"/>
                  </a:lnTo>
                  <a:lnTo>
                    <a:pt x="1094" y="8401"/>
                  </a:lnTo>
                  <a:lnTo>
                    <a:pt x="1781" y="8963"/>
                  </a:lnTo>
                  <a:lnTo>
                    <a:pt x="2405" y="9556"/>
                  </a:lnTo>
                  <a:lnTo>
                    <a:pt x="2967" y="10181"/>
                  </a:lnTo>
                  <a:lnTo>
                    <a:pt x="3498" y="10774"/>
                  </a:lnTo>
                  <a:lnTo>
                    <a:pt x="3967" y="11430"/>
                  </a:lnTo>
                  <a:lnTo>
                    <a:pt x="4404" y="12055"/>
                  </a:lnTo>
                  <a:lnTo>
                    <a:pt x="4810" y="12710"/>
                  </a:lnTo>
                  <a:lnTo>
                    <a:pt x="5154" y="13366"/>
                  </a:lnTo>
                  <a:lnTo>
                    <a:pt x="5497" y="14085"/>
                  </a:lnTo>
                  <a:lnTo>
                    <a:pt x="5778" y="14772"/>
                  </a:lnTo>
                  <a:lnTo>
                    <a:pt x="6059" y="15490"/>
                  </a:lnTo>
                  <a:lnTo>
                    <a:pt x="6309" y="16239"/>
                  </a:lnTo>
                  <a:lnTo>
                    <a:pt x="6559" y="17020"/>
                  </a:lnTo>
                  <a:lnTo>
                    <a:pt x="7027" y="18644"/>
                  </a:lnTo>
                  <a:lnTo>
                    <a:pt x="7027" y="18644"/>
                  </a:lnTo>
                  <a:lnTo>
                    <a:pt x="6996" y="17770"/>
                  </a:lnTo>
                  <a:lnTo>
                    <a:pt x="6965" y="16895"/>
                  </a:lnTo>
                  <a:lnTo>
                    <a:pt x="6902" y="16021"/>
                  </a:lnTo>
                  <a:lnTo>
                    <a:pt x="6809" y="15178"/>
                  </a:lnTo>
                  <a:lnTo>
                    <a:pt x="6715" y="14303"/>
                  </a:lnTo>
                  <a:lnTo>
                    <a:pt x="6590" y="13429"/>
                  </a:lnTo>
                  <a:lnTo>
                    <a:pt x="6465" y="12586"/>
                  </a:lnTo>
                  <a:lnTo>
                    <a:pt x="6309" y="11742"/>
                  </a:lnTo>
                  <a:lnTo>
                    <a:pt x="6309" y="11742"/>
                  </a:lnTo>
                  <a:lnTo>
                    <a:pt x="6122" y="10930"/>
                  </a:lnTo>
                  <a:lnTo>
                    <a:pt x="5903" y="10150"/>
                  </a:lnTo>
                  <a:lnTo>
                    <a:pt x="5684" y="9369"/>
                  </a:lnTo>
                  <a:lnTo>
                    <a:pt x="5466" y="8588"/>
                  </a:lnTo>
                  <a:lnTo>
                    <a:pt x="5185" y="7839"/>
                  </a:lnTo>
                  <a:lnTo>
                    <a:pt x="4904" y="7058"/>
                  </a:lnTo>
                  <a:lnTo>
                    <a:pt x="4591" y="6308"/>
                  </a:lnTo>
                  <a:lnTo>
                    <a:pt x="4248" y="5590"/>
                  </a:lnTo>
                  <a:lnTo>
                    <a:pt x="3873" y="4841"/>
                  </a:lnTo>
                  <a:lnTo>
                    <a:pt x="3498" y="4154"/>
                  </a:lnTo>
                  <a:lnTo>
                    <a:pt x="3061" y="3435"/>
                  </a:lnTo>
                  <a:lnTo>
                    <a:pt x="2624" y="2780"/>
                  </a:lnTo>
                  <a:lnTo>
                    <a:pt x="2155" y="2092"/>
                  </a:lnTo>
                  <a:lnTo>
                    <a:pt x="1656" y="1468"/>
                  </a:lnTo>
                  <a:lnTo>
                    <a:pt x="1156" y="843"/>
                  </a:lnTo>
                  <a:lnTo>
                    <a:pt x="594" y="250"/>
                  </a:lnTo>
                  <a:lnTo>
                    <a:pt x="594" y="250"/>
                  </a:lnTo>
                  <a:lnTo>
                    <a:pt x="563" y="187"/>
                  </a:lnTo>
                  <a:lnTo>
                    <a:pt x="563" y="156"/>
                  </a:lnTo>
                  <a:lnTo>
                    <a:pt x="563" y="94"/>
                  </a:lnTo>
                  <a:lnTo>
                    <a:pt x="594" y="63"/>
                  </a:lnTo>
                  <a:lnTo>
                    <a:pt x="594" y="63"/>
                  </a:lnTo>
                  <a:lnTo>
                    <a:pt x="625" y="31"/>
                  </a:lnTo>
                  <a:lnTo>
                    <a:pt x="688" y="0"/>
                  </a:lnTo>
                  <a:lnTo>
                    <a:pt x="750" y="31"/>
                  </a:lnTo>
                  <a:lnTo>
                    <a:pt x="781"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61"/>
            <p:cNvSpPr/>
            <p:nvPr/>
          </p:nvSpPr>
          <p:spPr>
            <a:xfrm>
              <a:off x="425500" y="3249400"/>
              <a:ext cx="214725" cy="221750"/>
            </a:xfrm>
            <a:custGeom>
              <a:avLst/>
              <a:gdLst/>
              <a:ahLst/>
              <a:cxnLst/>
              <a:rect l="l" t="t" r="r" b="b"/>
              <a:pathLst>
                <a:path w="8589" h="8870" extrusionOk="0">
                  <a:moveTo>
                    <a:pt x="2092" y="1"/>
                  </a:moveTo>
                  <a:lnTo>
                    <a:pt x="1843" y="32"/>
                  </a:lnTo>
                  <a:lnTo>
                    <a:pt x="1624" y="126"/>
                  </a:lnTo>
                  <a:lnTo>
                    <a:pt x="1468" y="282"/>
                  </a:lnTo>
                  <a:lnTo>
                    <a:pt x="1374" y="407"/>
                  </a:lnTo>
                  <a:lnTo>
                    <a:pt x="1312" y="594"/>
                  </a:lnTo>
                  <a:lnTo>
                    <a:pt x="1343" y="750"/>
                  </a:lnTo>
                  <a:lnTo>
                    <a:pt x="1405" y="938"/>
                  </a:lnTo>
                  <a:lnTo>
                    <a:pt x="1499" y="1094"/>
                  </a:lnTo>
                  <a:lnTo>
                    <a:pt x="1624" y="1281"/>
                  </a:lnTo>
                  <a:lnTo>
                    <a:pt x="1811" y="1468"/>
                  </a:lnTo>
                  <a:lnTo>
                    <a:pt x="2186" y="1843"/>
                  </a:lnTo>
                  <a:lnTo>
                    <a:pt x="2592" y="2155"/>
                  </a:lnTo>
                  <a:lnTo>
                    <a:pt x="3342" y="2686"/>
                  </a:lnTo>
                  <a:lnTo>
                    <a:pt x="2748" y="2718"/>
                  </a:lnTo>
                  <a:lnTo>
                    <a:pt x="2124" y="2843"/>
                  </a:lnTo>
                  <a:lnTo>
                    <a:pt x="1843" y="2936"/>
                  </a:lnTo>
                  <a:lnTo>
                    <a:pt x="1530" y="3030"/>
                  </a:lnTo>
                  <a:lnTo>
                    <a:pt x="1249" y="3186"/>
                  </a:lnTo>
                  <a:lnTo>
                    <a:pt x="999" y="3311"/>
                  </a:lnTo>
                  <a:lnTo>
                    <a:pt x="750" y="3467"/>
                  </a:lnTo>
                  <a:lnTo>
                    <a:pt x="531" y="3654"/>
                  </a:lnTo>
                  <a:lnTo>
                    <a:pt x="344" y="3873"/>
                  </a:lnTo>
                  <a:lnTo>
                    <a:pt x="187" y="4092"/>
                  </a:lnTo>
                  <a:lnTo>
                    <a:pt x="94" y="4342"/>
                  </a:lnTo>
                  <a:lnTo>
                    <a:pt x="31" y="4623"/>
                  </a:lnTo>
                  <a:lnTo>
                    <a:pt x="0" y="4904"/>
                  </a:lnTo>
                  <a:lnTo>
                    <a:pt x="63" y="5216"/>
                  </a:lnTo>
                  <a:lnTo>
                    <a:pt x="94" y="5341"/>
                  </a:lnTo>
                  <a:lnTo>
                    <a:pt x="156" y="5497"/>
                  </a:lnTo>
                  <a:lnTo>
                    <a:pt x="250" y="5622"/>
                  </a:lnTo>
                  <a:lnTo>
                    <a:pt x="375" y="5747"/>
                  </a:lnTo>
                  <a:lnTo>
                    <a:pt x="500" y="5841"/>
                  </a:lnTo>
                  <a:lnTo>
                    <a:pt x="656" y="5903"/>
                  </a:lnTo>
                  <a:lnTo>
                    <a:pt x="812" y="5934"/>
                  </a:lnTo>
                  <a:lnTo>
                    <a:pt x="999" y="5934"/>
                  </a:lnTo>
                  <a:lnTo>
                    <a:pt x="1156" y="5872"/>
                  </a:lnTo>
                  <a:lnTo>
                    <a:pt x="1499" y="5809"/>
                  </a:lnTo>
                  <a:lnTo>
                    <a:pt x="1811" y="5684"/>
                  </a:lnTo>
                  <a:lnTo>
                    <a:pt x="2124" y="5528"/>
                  </a:lnTo>
                  <a:lnTo>
                    <a:pt x="2405" y="5372"/>
                  </a:lnTo>
                  <a:lnTo>
                    <a:pt x="2998" y="5060"/>
                  </a:lnTo>
                  <a:lnTo>
                    <a:pt x="3310" y="4904"/>
                  </a:lnTo>
                  <a:lnTo>
                    <a:pt x="3623" y="4748"/>
                  </a:lnTo>
                  <a:lnTo>
                    <a:pt x="3185" y="5122"/>
                  </a:lnTo>
                  <a:lnTo>
                    <a:pt x="2748" y="5528"/>
                  </a:lnTo>
                  <a:lnTo>
                    <a:pt x="2374" y="5997"/>
                  </a:lnTo>
                  <a:lnTo>
                    <a:pt x="2217" y="6215"/>
                  </a:lnTo>
                  <a:lnTo>
                    <a:pt x="2092" y="6465"/>
                  </a:lnTo>
                  <a:lnTo>
                    <a:pt x="1968" y="6715"/>
                  </a:lnTo>
                  <a:lnTo>
                    <a:pt x="1874" y="6965"/>
                  </a:lnTo>
                  <a:lnTo>
                    <a:pt x="1811" y="7215"/>
                  </a:lnTo>
                  <a:lnTo>
                    <a:pt x="1780" y="7496"/>
                  </a:lnTo>
                  <a:lnTo>
                    <a:pt x="1811" y="7746"/>
                  </a:lnTo>
                  <a:lnTo>
                    <a:pt x="1843" y="7995"/>
                  </a:lnTo>
                  <a:lnTo>
                    <a:pt x="1968" y="8245"/>
                  </a:lnTo>
                  <a:lnTo>
                    <a:pt x="2092" y="8495"/>
                  </a:lnTo>
                  <a:lnTo>
                    <a:pt x="2155" y="8558"/>
                  </a:lnTo>
                  <a:lnTo>
                    <a:pt x="2280" y="8682"/>
                  </a:lnTo>
                  <a:lnTo>
                    <a:pt x="2405" y="8776"/>
                  </a:lnTo>
                  <a:lnTo>
                    <a:pt x="2561" y="8839"/>
                  </a:lnTo>
                  <a:lnTo>
                    <a:pt x="2748" y="8870"/>
                  </a:lnTo>
                  <a:lnTo>
                    <a:pt x="2904" y="8870"/>
                  </a:lnTo>
                  <a:lnTo>
                    <a:pt x="3092" y="8839"/>
                  </a:lnTo>
                  <a:lnTo>
                    <a:pt x="3248"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995" y="6559"/>
                  </a:lnTo>
                  <a:lnTo>
                    <a:pt x="7401" y="6715"/>
                  </a:lnTo>
                  <a:lnTo>
                    <a:pt x="7776" y="6840"/>
                  </a:lnTo>
                  <a:lnTo>
                    <a:pt x="7964" y="6871"/>
                  </a:lnTo>
                  <a:lnTo>
                    <a:pt x="8120" y="6871"/>
                  </a:lnTo>
                  <a:lnTo>
                    <a:pt x="8276" y="6809"/>
                  </a:lnTo>
                  <a:lnTo>
                    <a:pt x="8401" y="6746"/>
                  </a:lnTo>
                  <a:lnTo>
                    <a:pt x="8495" y="6621"/>
                  </a:lnTo>
                  <a:lnTo>
                    <a:pt x="8557" y="6434"/>
                  </a:lnTo>
                  <a:lnTo>
                    <a:pt x="8588" y="6184"/>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621" y="1781"/>
                  </a:lnTo>
                  <a:lnTo>
                    <a:pt x="5122" y="1406"/>
                  </a:lnTo>
                  <a:lnTo>
                    <a:pt x="4560" y="1000"/>
                  </a:lnTo>
                  <a:lnTo>
                    <a:pt x="3935" y="594"/>
                  </a:lnTo>
                  <a:lnTo>
                    <a:pt x="3591" y="438"/>
                  </a:lnTo>
                  <a:lnTo>
                    <a:pt x="3279" y="282"/>
                  </a:lnTo>
                  <a:lnTo>
                    <a:pt x="2967" y="157"/>
                  </a:lnTo>
                  <a:lnTo>
                    <a:pt x="2655" y="63"/>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61"/>
            <p:cNvSpPr/>
            <p:nvPr/>
          </p:nvSpPr>
          <p:spPr>
            <a:xfrm>
              <a:off x="425500" y="3249400"/>
              <a:ext cx="214725" cy="221750"/>
            </a:xfrm>
            <a:custGeom>
              <a:avLst/>
              <a:gdLst/>
              <a:ahLst/>
              <a:cxnLst/>
              <a:rect l="l" t="t" r="r" b="b"/>
              <a:pathLst>
                <a:path w="8589" h="8870" fill="none" extrusionOk="0">
                  <a:moveTo>
                    <a:pt x="6246" y="6215"/>
                  </a:moveTo>
                  <a:lnTo>
                    <a:pt x="6246" y="6215"/>
                  </a:lnTo>
                  <a:lnTo>
                    <a:pt x="6027" y="6247"/>
                  </a:lnTo>
                  <a:lnTo>
                    <a:pt x="5809" y="6309"/>
                  </a:lnTo>
                  <a:lnTo>
                    <a:pt x="5621" y="6403"/>
                  </a:lnTo>
                  <a:lnTo>
                    <a:pt x="5434" y="6528"/>
                  </a:lnTo>
                  <a:lnTo>
                    <a:pt x="5247" y="6684"/>
                  </a:lnTo>
                  <a:lnTo>
                    <a:pt x="5059" y="6871"/>
                  </a:lnTo>
                  <a:lnTo>
                    <a:pt x="4716" y="7246"/>
                  </a:lnTo>
                  <a:lnTo>
                    <a:pt x="4060" y="8058"/>
                  </a:lnTo>
                  <a:lnTo>
                    <a:pt x="3748" y="8433"/>
                  </a:lnTo>
                  <a:lnTo>
                    <a:pt x="3560" y="8558"/>
                  </a:lnTo>
                  <a:lnTo>
                    <a:pt x="3404" y="8682"/>
                  </a:lnTo>
                  <a:lnTo>
                    <a:pt x="3404" y="8682"/>
                  </a:lnTo>
                  <a:lnTo>
                    <a:pt x="3248" y="8776"/>
                  </a:lnTo>
                  <a:lnTo>
                    <a:pt x="3092" y="8839"/>
                  </a:lnTo>
                  <a:lnTo>
                    <a:pt x="2904" y="8870"/>
                  </a:lnTo>
                  <a:lnTo>
                    <a:pt x="2748" y="8870"/>
                  </a:lnTo>
                  <a:lnTo>
                    <a:pt x="2561" y="8839"/>
                  </a:lnTo>
                  <a:lnTo>
                    <a:pt x="2405" y="8776"/>
                  </a:lnTo>
                  <a:lnTo>
                    <a:pt x="2280" y="8682"/>
                  </a:lnTo>
                  <a:lnTo>
                    <a:pt x="2155" y="8558"/>
                  </a:lnTo>
                  <a:lnTo>
                    <a:pt x="2155" y="8558"/>
                  </a:lnTo>
                  <a:lnTo>
                    <a:pt x="2092" y="8495"/>
                  </a:lnTo>
                  <a:lnTo>
                    <a:pt x="2092" y="8495"/>
                  </a:lnTo>
                  <a:lnTo>
                    <a:pt x="1968" y="8245"/>
                  </a:lnTo>
                  <a:lnTo>
                    <a:pt x="1843" y="7995"/>
                  </a:lnTo>
                  <a:lnTo>
                    <a:pt x="1811" y="7746"/>
                  </a:lnTo>
                  <a:lnTo>
                    <a:pt x="1780" y="7496"/>
                  </a:lnTo>
                  <a:lnTo>
                    <a:pt x="1811" y="7215"/>
                  </a:lnTo>
                  <a:lnTo>
                    <a:pt x="1874" y="6965"/>
                  </a:lnTo>
                  <a:lnTo>
                    <a:pt x="1968" y="6715"/>
                  </a:lnTo>
                  <a:lnTo>
                    <a:pt x="2092" y="6465"/>
                  </a:lnTo>
                  <a:lnTo>
                    <a:pt x="2217" y="6215"/>
                  </a:lnTo>
                  <a:lnTo>
                    <a:pt x="2374" y="5997"/>
                  </a:lnTo>
                  <a:lnTo>
                    <a:pt x="2748" y="5528"/>
                  </a:lnTo>
                  <a:lnTo>
                    <a:pt x="3185" y="5122"/>
                  </a:lnTo>
                  <a:lnTo>
                    <a:pt x="3623" y="4748"/>
                  </a:lnTo>
                  <a:lnTo>
                    <a:pt x="3623" y="4748"/>
                  </a:lnTo>
                  <a:lnTo>
                    <a:pt x="3310" y="4904"/>
                  </a:lnTo>
                  <a:lnTo>
                    <a:pt x="2998" y="5060"/>
                  </a:lnTo>
                  <a:lnTo>
                    <a:pt x="2405" y="5372"/>
                  </a:lnTo>
                  <a:lnTo>
                    <a:pt x="2124" y="5528"/>
                  </a:lnTo>
                  <a:lnTo>
                    <a:pt x="1811" y="5684"/>
                  </a:lnTo>
                  <a:lnTo>
                    <a:pt x="1499" y="5809"/>
                  </a:lnTo>
                  <a:lnTo>
                    <a:pt x="1156" y="5872"/>
                  </a:lnTo>
                  <a:lnTo>
                    <a:pt x="1156" y="5872"/>
                  </a:lnTo>
                  <a:lnTo>
                    <a:pt x="999" y="5934"/>
                  </a:lnTo>
                  <a:lnTo>
                    <a:pt x="812" y="5934"/>
                  </a:lnTo>
                  <a:lnTo>
                    <a:pt x="656" y="5903"/>
                  </a:lnTo>
                  <a:lnTo>
                    <a:pt x="500" y="5841"/>
                  </a:lnTo>
                  <a:lnTo>
                    <a:pt x="375" y="5747"/>
                  </a:lnTo>
                  <a:lnTo>
                    <a:pt x="250" y="5622"/>
                  </a:lnTo>
                  <a:lnTo>
                    <a:pt x="156" y="5497"/>
                  </a:lnTo>
                  <a:lnTo>
                    <a:pt x="94" y="5341"/>
                  </a:lnTo>
                  <a:lnTo>
                    <a:pt x="94" y="5341"/>
                  </a:lnTo>
                  <a:lnTo>
                    <a:pt x="63" y="5216"/>
                  </a:lnTo>
                  <a:lnTo>
                    <a:pt x="63" y="5216"/>
                  </a:lnTo>
                  <a:lnTo>
                    <a:pt x="0" y="4904"/>
                  </a:lnTo>
                  <a:lnTo>
                    <a:pt x="31" y="4623"/>
                  </a:lnTo>
                  <a:lnTo>
                    <a:pt x="94" y="4342"/>
                  </a:lnTo>
                  <a:lnTo>
                    <a:pt x="187" y="4092"/>
                  </a:lnTo>
                  <a:lnTo>
                    <a:pt x="344" y="3873"/>
                  </a:lnTo>
                  <a:lnTo>
                    <a:pt x="531" y="3654"/>
                  </a:lnTo>
                  <a:lnTo>
                    <a:pt x="750" y="3467"/>
                  </a:lnTo>
                  <a:lnTo>
                    <a:pt x="999" y="3311"/>
                  </a:lnTo>
                  <a:lnTo>
                    <a:pt x="1249" y="3186"/>
                  </a:lnTo>
                  <a:lnTo>
                    <a:pt x="1530" y="3030"/>
                  </a:lnTo>
                  <a:lnTo>
                    <a:pt x="1843" y="2936"/>
                  </a:lnTo>
                  <a:lnTo>
                    <a:pt x="2124" y="2843"/>
                  </a:lnTo>
                  <a:lnTo>
                    <a:pt x="2748" y="2718"/>
                  </a:lnTo>
                  <a:lnTo>
                    <a:pt x="3342" y="2686"/>
                  </a:lnTo>
                  <a:lnTo>
                    <a:pt x="3342" y="2686"/>
                  </a:lnTo>
                  <a:lnTo>
                    <a:pt x="2592" y="2155"/>
                  </a:lnTo>
                  <a:lnTo>
                    <a:pt x="2186" y="1843"/>
                  </a:lnTo>
                  <a:lnTo>
                    <a:pt x="1811" y="1468"/>
                  </a:lnTo>
                  <a:lnTo>
                    <a:pt x="1624" y="1281"/>
                  </a:lnTo>
                  <a:lnTo>
                    <a:pt x="1499" y="1094"/>
                  </a:lnTo>
                  <a:lnTo>
                    <a:pt x="1405" y="938"/>
                  </a:lnTo>
                  <a:lnTo>
                    <a:pt x="1343" y="750"/>
                  </a:lnTo>
                  <a:lnTo>
                    <a:pt x="1312" y="594"/>
                  </a:lnTo>
                  <a:lnTo>
                    <a:pt x="1374" y="407"/>
                  </a:lnTo>
                  <a:lnTo>
                    <a:pt x="1468" y="282"/>
                  </a:lnTo>
                  <a:lnTo>
                    <a:pt x="1624" y="126"/>
                  </a:lnTo>
                  <a:lnTo>
                    <a:pt x="1624" y="126"/>
                  </a:lnTo>
                  <a:lnTo>
                    <a:pt x="1843" y="32"/>
                  </a:lnTo>
                  <a:lnTo>
                    <a:pt x="2092" y="1"/>
                  </a:lnTo>
                  <a:lnTo>
                    <a:pt x="2374" y="1"/>
                  </a:lnTo>
                  <a:lnTo>
                    <a:pt x="2655" y="63"/>
                  </a:lnTo>
                  <a:lnTo>
                    <a:pt x="2967" y="157"/>
                  </a:lnTo>
                  <a:lnTo>
                    <a:pt x="3279" y="282"/>
                  </a:lnTo>
                  <a:lnTo>
                    <a:pt x="3591" y="438"/>
                  </a:lnTo>
                  <a:lnTo>
                    <a:pt x="3935" y="594"/>
                  </a:lnTo>
                  <a:lnTo>
                    <a:pt x="4560" y="1000"/>
                  </a:lnTo>
                  <a:lnTo>
                    <a:pt x="5122" y="1406"/>
                  </a:lnTo>
                  <a:lnTo>
                    <a:pt x="5621" y="1781"/>
                  </a:lnTo>
                  <a:lnTo>
                    <a:pt x="5965" y="2062"/>
                  </a:lnTo>
                  <a:lnTo>
                    <a:pt x="5965" y="2062"/>
                  </a:lnTo>
                  <a:lnTo>
                    <a:pt x="6433" y="2437"/>
                  </a:lnTo>
                  <a:lnTo>
                    <a:pt x="6871" y="2843"/>
                  </a:lnTo>
                  <a:lnTo>
                    <a:pt x="7308" y="3311"/>
                  </a:lnTo>
                  <a:lnTo>
                    <a:pt x="7714" y="3779"/>
                  </a:lnTo>
                  <a:lnTo>
                    <a:pt x="8057" y="4279"/>
                  </a:lnTo>
                  <a:lnTo>
                    <a:pt x="8182" y="4560"/>
                  </a:lnTo>
                  <a:lnTo>
                    <a:pt x="8338" y="4810"/>
                  </a:lnTo>
                  <a:lnTo>
                    <a:pt x="8432" y="5091"/>
                  </a:lnTo>
                  <a:lnTo>
                    <a:pt x="8526" y="5341"/>
                  </a:lnTo>
                  <a:lnTo>
                    <a:pt x="8557" y="5622"/>
                  </a:lnTo>
                  <a:lnTo>
                    <a:pt x="8588" y="5903"/>
                  </a:lnTo>
                  <a:lnTo>
                    <a:pt x="8588" y="5903"/>
                  </a:lnTo>
                  <a:lnTo>
                    <a:pt x="8588" y="6184"/>
                  </a:lnTo>
                  <a:lnTo>
                    <a:pt x="8557" y="6434"/>
                  </a:lnTo>
                  <a:lnTo>
                    <a:pt x="8495" y="6621"/>
                  </a:lnTo>
                  <a:lnTo>
                    <a:pt x="8401" y="6746"/>
                  </a:lnTo>
                  <a:lnTo>
                    <a:pt x="8276" y="6809"/>
                  </a:lnTo>
                  <a:lnTo>
                    <a:pt x="8120" y="6871"/>
                  </a:lnTo>
                  <a:lnTo>
                    <a:pt x="7964" y="6871"/>
                  </a:lnTo>
                  <a:lnTo>
                    <a:pt x="7776" y="6840"/>
                  </a:lnTo>
                  <a:lnTo>
                    <a:pt x="7401" y="6715"/>
                  </a:lnTo>
                  <a:lnTo>
                    <a:pt x="6995" y="6559"/>
                  </a:lnTo>
                  <a:lnTo>
                    <a:pt x="6246" y="6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61"/>
            <p:cNvSpPr/>
            <p:nvPr/>
          </p:nvSpPr>
          <p:spPr>
            <a:xfrm>
              <a:off x="425500" y="3249400"/>
              <a:ext cx="214725" cy="221750"/>
            </a:xfrm>
            <a:custGeom>
              <a:avLst/>
              <a:gdLst/>
              <a:ahLst/>
              <a:cxnLst/>
              <a:rect l="l" t="t" r="r" b="b"/>
              <a:pathLst>
                <a:path w="8589" h="8870" extrusionOk="0">
                  <a:moveTo>
                    <a:pt x="2186" y="1"/>
                  </a:moveTo>
                  <a:lnTo>
                    <a:pt x="1905" y="32"/>
                  </a:lnTo>
                  <a:lnTo>
                    <a:pt x="1749" y="63"/>
                  </a:lnTo>
                  <a:lnTo>
                    <a:pt x="1624" y="126"/>
                  </a:lnTo>
                  <a:lnTo>
                    <a:pt x="1499" y="250"/>
                  </a:lnTo>
                  <a:lnTo>
                    <a:pt x="1405" y="375"/>
                  </a:lnTo>
                  <a:lnTo>
                    <a:pt x="1343" y="500"/>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31" y="5029"/>
                  </a:lnTo>
                  <a:lnTo>
                    <a:pt x="63" y="5216"/>
                  </a:lnTo>
                  <a:lnTo>
                    <a:pt x="94" y="5341"/>
                  </a:lnTo>
                  <a:lnTo>
                    <a:pt x="125" y="5466"/>
                  </a:lnTo>
                  <a:lnTo>
                    <a:pt x="219" y="5591"/>
                  </a:lnTo>
                  <a:lnTo>
                    <a:pt x="312" y="5684"/>
                  </a:lnTo>
                  <a:lnTo>
                    <a:pt x="406" y="5778"/>
                  </a:lnTo>
                  <a:lnTo>
                    <a:pt x="500" y="5841"/>
                  </a:lnTo>
                  <a:lnTo>
                    <a:pt x="625" y="5872"/>
                  </a:lnTo>
                  <a:lnTo>
                    <a:pt x="781" y="5903"/>
                  </a:lnTo>
                  <a:lnTo>
                    <a:pt x="906" y="5934"/>
                  </a:lnTo>
                  <a:lnTo>
                    <a:pt x="1031" y="5903"/>
                  </a:lnTo>
                  <a:lnTo>
                    <a:pt x="1156" y="5872"/>
                  </a:lnTo>
                  <a:lnTo>
                    <a:pt x="1499" y="5809"/>
                  </a:lnTo>
                  <a:lnTo>
                    <a:pt x="1811" y="5684"/>
                  </a:lnTo>
                  <a:lnTo>
                    <a:pt x="2124" y="5528"/>
                  </a:lnTo>
                  <a:lnTo>
                    <a:pt x="2405" y="5372"/>
                  </a:lnTo>
                  <a:lnTo>
                    <a:pt x="2998" y="5060"/>
                  </a:lnTo>
                  <a:lnTo>
                    <a:pt x="3310" y="4904"/>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811" y="7777"/>
                  </a:lnTo>
                  <a:lnTo>
                    <a:pt x="1874" y="8027"/>
                  </a:lnTo>
                  <a:lnTo>
                    <a:pt x="1968" y="8245"/>
                  </a:lnTo>
                  <a:lnTo>
                    <a:pt x="2092" y="8495"/>
                  </a:lnTo>
                  <a:lnTo>
                    <a:pt x="2155" y="8558"/>
                  </a:lnTo>
                  <a:lnTo>
                    <a:pt x="2280" y="8682"/>
                  </a:lnTo>
                  <a:lnTo>
                    <a:pt x="2467" y="8807"/>
                  </a:lnTo>
                  <a:lnTo>
                    <a:pt x="2655" y="8870"/>
                  </a:lnTo>
                  <a:lnTo>
                    <a:pt x="2998" y="8870"/>
                  </a:lnTo>
                  <a:lnTo>
                    <a:pt x="3123" y="8839"/>
                  </a:lnTo>
                  <a:lnTo>
                    <a:pt x="3279" y="8776"/>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683" y="6403"/>
                  </a:lnTo>
                  <a:lnTo>
                    <a:pt x="7120" y="6621"/>
                  </a:lnTo>
                  <a:lnTo>
                    <a:pt x="7589" y="6777"/>
                  </a:lnTo>
                  <a:lnTo>
                    <a:pt x="7807" y="6840"/>
                  </a:lnTo>
                  <a:lnTo>
                    <a:pt x="8026" y="6871"/>
                  </a:lnTo>
                  <a:lnTo>
                    <a:pt x="8151" y="6840"/>
                  </a:lnTo>
                  <a:lnTo>
                    <a:pt x="8245" y="6809"/>
                  </a:lnTo>
                  <a:lnTo>
                    <a:pt x="8338" y="6777"/>
                  </a:lnTo>
                  <a:lnTo>
                    <a:pt x="8432" y="6684"/>
                  </a:lnTo>
                  <a:lnTo>
                    <a:pt x="8495" y="6590"/>
                  </a:lnTo>
                  <a:lnTo>
                    <a:pt x="8557" y="6434"/>
                  </a:lnTo>
                  <a:lnTo>
                    <a:pt x="8588" y="6247"/>
                  </a:lnTo>
                  <a:lnTo>
                    <a:pt x="8588" y="6059"/>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278" y="1500"/>
                  </a:lnTo>
                  <a:lnTo>
                    <a:pt x="4809" y="1156"/>
                  </a:lnTo>
                  <a:lnTo>
                    <a:pt x="4279" y="813"/>
                  </a:lnTo>
                  <a:lnTo>
                    <a:pt x="3748" y="500"/>
                  </a:lnTo>
                  <a:lnTo>
                    <a:pt x="3185" y="250"/>
                  </a:lnTo>
                  <a:lnTo>
                    <a:pt x="2936" y="157"/>
                  </a:lnTo>
                  <a:lnTo>
                    <a:pt x="2686" y="63"/>
                  </a:lnTo>
                  <a:lnTo>
                    <a:pt x="2436" y="32"/>
                  </a:lnTo>
                  <a:lnTo>
                    <a:pt x="2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61"/>
            <p:cNvSpPr/>
            <p:nvPr/>
          </p:nvSpPr>
          <p:spPr>
            <a:xfrm>
              <a:off x="425500" y="3249400"/>
              <a:ext cx="214725" cy="221750"/>
            </a:xfrm>
            <a:custGeom>
              <a:avLst/>
              <a:gdLst/>
              <a:ahLst/>
              <a:cxnLst/>
              <a:rect l="l" t="t" r="r" b="b"/>
              <a:pathLst>
                <a:path w="8589" h="8870" fill="none" extrusionOk="0">
                  <a:moveTo>
                    <a:pt x="2186" y="1"/>
                  </a:moveTo>
                  <a:lnTo>
                    <a:pt x="2186" y="1"/>
                  </a:lnTo>
                  <a:lnTo>
                    <a:pt x="1905" y="32"/>
                  </a:lnTo>
                  <a:lnTo>
                    <a:pt x="1749" y="63"/>
                  </a:lnTo>
                  <a:lnTo>
                    <a:pt x="1624" y="126"/>
                  </a:lnTo>
                  <a:lnTo>
                    <a:pt x="1624" y="126"/>
                  </a:lnTo>
                  <a:lnTo>
                    <a:pt x="1499" y="250"/>
                  </a:lnTo>
                  <a:lnTo>
                    <a:pt x="1405" y="375"/>
                  </a:lnTo>
                  <a:lnTo>
                    <a:pt x="1343" y="500"/>
                  </a:lnTo>
                  <a:lnTo>
                    <a:pt x="1312" y="625"/>
                  </a:lnTo>
                  <a:lnTo>
                    <a:pt x="1312" y="625"/>
                  </a:lnTo>
                  <a:lnTo>
                    <a:pt x="1343" y="750"/>
                  </a:lnTo>
                  <a:lnTo>
                    <a:pt x="1374" y="906"/>
                  </a:lnTo>
                  <a:lnTo>
                    <a:pt x="1468" y="1031"/>
                  </a:lnTo>
                  <a:lnTo>
                    <a:pt x="1562" y="1187"/>
                  </a:lnTo>
                  <a:lnTo>
                    <a:pt x="1811" y="1468"/>
                  </a:lnTo>
                  <a:lnTo>
                    <a:pt x="2092" y="1781"/>
                  </a:lnTo>
                  <a:lnTo>
                    <a:pt x="2436" y="2031"/>
                  </a:lnTo>
                  <a:lnTo>
                    <a:pt x="2780" y="2280"/>
                  </a:lnTo>
                  <a:lnTo>
                    <a:pt x="3342" y="2686"/>
                  </a:lnTo>
                  <a:lnTo>
                    <a:pt x="3342" y="2686"/>
                  </a:lnTo>
                  <a:lnTo>
                    <a:pt x="3342" y="2686"/>
                  </a:lnTo>
                  <a:lnTo>
                    <a:pt x="3342" y="2686"/>
                  </a:lnTo>
                  <a:lnTo>
                    <a:pt x="2780" y="2718"/>
                  </a:lnTo>
                  <a:lnTo>
                    <a:pt x="2249" y="2811"/>
                  </a:lnTo>
                  <a:lnTo>
                    <a:pt x="1686" y="2999"/>
                  </a:lnTo>
                  <a:lnTo>
                    <a:pt x="1405" y="3092"/>
                  </a:lnTo>
                  <a:lnTo>
                    <a:pt x="1156" y="3217"/>
                  </a:lnTo>
                  <a:lnTo>
                    <a:pt x="906" y="3373"/>
                  </a:lnTo>
                  <a:lnTo>
                    <a:pt x="687" y="3530"/>
                  </a:lnTo>
                  <a:lnTo>
                    <a:pt x="500" y="3686"/>
                  </a:lnTo>
                  <a:lnTo>
                    <a:pt x="344" y="3873"/>
                  </a:lnTo>
                  <a:lnTo>
                    <a:pt x="187" y="4092"/>
                  </a:lnTo>
                  <a:lnTo>
                    <a:pt x="94" y="4310"/>
                  </a:lnTo>
                  <a:lnTo>
                    <a:pt x="31" y="4560"/>
                  </a:lnTo>
                  <a:lnTo>
                    <a:pt x="0" y="4810"/>
                  </a:lnTo>
                  <a:lnTo>
                    <a:pt x="0" y="4810"/>
                  </a:lnTo>
                  <a:lnTo>
                    <a:pt x="31" y="5029"/>
                  </a:lnTo>
                  <a:lnTo>
                    <a:pt x="63" y="5216"/>
                  </a:lnTo>
                  <a:lnTo>
                    <a:pt x="63" y="5216"/>
                  </a:lnTo>
                  <a:lnTo>
                    <a:pt x="94" y="5341"/>
                  </a:lnTo>
                  <a:lnTo>
                    <a:pt x="94" y="5341"/>
                  </a:lnTo>
                  <a:lnTo>
                    <a:pt x="125" y="5466"/>
                  </a:lnTo>
                  <a:lnTo>
                    <a:pt x="219" y="5591"/>
                  </a:lnTo>
                  <a:lnTo>
                    <a:pt x="312" y="5684"/>
                  </a:lnTo>
                  <a:lnTo>
                    <a:pt x="406" y="5778"/>
                  </a:lnTo>
                  <a:lnTo>
                    <a:pt x="500" y="5841"/>
                  </a:lnTo>
                  <a:lnTo>
                    <a:pt x="625" y="5872"/>
                  </a:lnTo>
                  <a:lnTo>
                    <a:pt x="781" y="5903"/>
                  </a:lnTo>
                  <a:lnTo>
                    <a:pt x="906" y="5934"/>
                  </a:lnTo>
                  <a:lnTo>
                    <a:pt x="906" y="5934"/>
                  </a:lnTo>
                  <a:lnTo>
                    <a:pt x="1031" y="5903"/>
                  </a:lnTo>
                  <a:lnTo>
                    <a:pt x="1156" y="5872"/>
                  </a:lnTo>
                  <a:lnTo>
                    <a:pt x="1156" y="5872"/>
                  </a:lnTo>
                  <a:lnTo>
                    <a:pt x="1499" y="5809"/>
                  </a:lnTo>
                  <a:lnTo>
                    <a:pt x="1811" y="5684"/>
                  </a:lnTo>
                  <a:lnTo>
                    <a:pt x="2124" y="5528"/>
                  </a:lnTo>
                  <a:lnTo>
                    <a:pt x="2405" y="5372"/>
                  </a:lnTo>
                  <a:lnTo>
                    <a:pt x="2998" y="5060"/>
                  </a:lnTo>
                  <a:lnTo>
                    <a:pt x="3310" y="4904"/>
                  </a:lnTo>
                  <a:lnTo>
                    <a:pt x="3623" y="4748"/>
                  </a:lnTo>
                  <a:lnTo>
                    <a:pt x="3623" y="4748"/>
                  </a:lnTo>
                  <a:lnTo>
                    <a:pt x="3623" y="4748"/>
                  </a:lnTo>
                  <a:lnTo>
                    <a:pt x="3623" y="4748"/>
                  </a:lnTo>
                  <a:lnTo>
                    <a:pt x="3279" y="5029"/>
                  </a:lnTo>
                  <a:lnTo>
                    <a:pt x="2936" y="5341"/>
                  </a:lnTo>
                  <a:lnTo>
                    <a:pt x="2655" y="5653"/>
                  </a:lnTo>
                  <a:lnTo>
                    <a:pt x="2374" y="5997"/>
                  </a:lnTo>
                  <a:lnTo>
                    <a:pt x="2124" y="6371"/>
                  </a:lnTo>
                  <a:lnTo>
                    <a:pt x="1936" y="6746"/>
                  </a:lnTo>
                  <a:lnTo>
                    <a:pt x="1843" y="7152"/>
                  </a:lnTo>
                  <a:lnTo>
                    <a:pt x="1811" y="7340"/>
                  </a:lnTo>
                  <a:lnTo>
                    <a:pt x="1780" y="7527"/>
                  </a:lnTo>
                  <a:lnTo>
                    <a:pt x="1780" y="7527"/>
                  </a:lnTo>
                  <a:lnTo>
                    <a:pt x="1811" y="7777"/>
                  </a:lnTo>
                  <a:lnTo>
                    <a:pt x="1874" y="8027"/>
                  </a:lnTo>
                  <a:lnTo>
                    <a:pt x="1968" y="8245"/>
                  </a:lnTo>
                  <a:lnTo>
                    <a:pt x="2092" y="8495"/>
                  </a:lnTo>
                  <a:lnTo>
                    <a:pt x="2092" y="8495"/>
                  </a:lnTo>
                  <a:lnTo>
                    <a:pt x="2155" y="8558"/>
                  </a:lnTo>
                  <a:lnTo>
                    <a:pt x="2155" y="8558"/>
                  </a:lnTo>
                  <a:lnTo>
                    <a:pt x="2280" y="8682"/>
                  </a:lnTo>
                  <a:lnTo>
                    <a:pt x="2467" y="8807"/>
                  </a:lnTo>
                  <a:lnTo>
                    <a:pt x="2655" y="8870"/>
                  </a:lnTo>
                  <a:lnTo>
                    <a:pt x="2842" y="8870"/>
                  </a:lnTo>
                  <a:lnTo>
                    <a:pt x="2842" y="8870"/>
                  </a:lnTo>
                  <a:lnTo>
                    <a:pt x="2998" y="8870"/>
                  </a:lnTo>
                  <a:lnTo>
                    <a:pt x="3123" y="8839"/>
                  </a:lnTo>
                  <a:lnTo>
                    <a:pt x="3279" y="8776"/>
                  </a:lnTo>
                  <a:lnTo>
                    <a:pt x="3404" y="8682"/>
                  </a:lnTo>
                  <a:lnTo>
                    <a:pt x="3404" y="8682"/>
                  </a:lnTo>
                  <a:lnTo>
                    <a:pt x="3560" y="8558"/>
                  </a:lnTo>
                  <a:lnTo>
                    <a:pt x="3748" y="8433"/>
                  </a:lnTo>
                  <a:lnTo>
                    <a:pt x="4060" y="8058"/>
                  </a:lnTo>
                  <a:lnTo>
                    <a:pt x="4716" y="7246"/>
                  </a:lnTo>
                  <a:lnTo>
                    <a:pt x="5059" y="6871"/>
                  </a:lnTo>
                  <a:lnTo>
                    <a:pt x="5247" y="6684"/>
                  </a:lnTo>
                  <a:lnTo>
                    <a:pt x="5434" y="6528"/>
                  </a:lnTo>
                  <a:lnTo>
                    <a:pt x="5621" y="6403"/>
                  </a:lnTo>
                  <a:lnTo>
                    <a:pt x="5809" y="6309"/>
                  </a:lnTo>
                  <a:lnTo>
                    <a:pt x="6027" y="6247"/>
                  </a:lnTo>
                  <a:lnTo>
                    <a:pt x="6246" y="6215"/>
                  </a:lnTo>
                  <a:lnTo>
                    <a:pt x="6246" y="6215"/>
                  </a:lnTo>
                  <a:lnTo>
                    <a:pt x="6683" y="6403"/>
                  </a:lnTo>
                  <a:lnTo>
                    <a:pt x="7120" y="6621"/>
                  </a:lnTo>
                  <a:lnTo>
                    <a:pt x="7589" y="6777"/>
                  </a:lnTo>
                  <a:lnTo>
                    <a:pt x="7807" y="6840"/>
                  </a:lnTo>
                  <a:lnTo>
                    <a:pt x="8026" y="6871"/>
                  </a:lnTo>
                  <a:lnTo>
                    <a:pt x="8026" y="6871"/>
                  </a:lnTo>
                  <a:lnTo>
                    <a:pt x="8151" y="6840"/>
                  </a:lnTo>
                  <a:lnTo>
                    <a:pt x="8245" y="6809"/>
                  </a:lnTo>
                  <a:lnTo>
                    <a:pt x="8338" y="6777"/>
                  </a:lnTo>
                  <a:lnTo>
                    <a:pt x="8432" y="6684"/>
                  </a:lnTo>
                  <a:lnTo>
                    <a:pt x="8495" y="6590"/>
                  </a:lnTo>
                  <a:lnTo>
                    <a:pt x="8557" y="6434"/>
                  </a:lnTo>
                  <a:lnTo>
                    <a:pt x="8588" y="6247"/>
                  </a:lnTo>
                  <a:lnTo>
                    <a:pt x="8588" y="6059"/>
                  </a:lnTo>
                  <a:lnTo>
                    <a:pt x="8588" y="6059"/>
                  </a:lnTo>
                  <a:lnTo>
                    <a:pt x="8588" y="5903"/>
                  </a:lnTo>
                  <a:lnTo>
                    <a:pt x="8588" y="5903"/>
                  </a:lnTo>
                  <a:lnTo>
                    <a:pt x="8557" y="5622"/>
                  </a:lnTo>
                  <a:lnTo>
                    <a:pt x="8526" y="5341"/>
                  </a:lnTo>
                  <a:lnTo>
                    <a:pt x="8432" y="5091"/>
                  </a:lnTo>
                  <a:lnTo>
                    <a:pt x="8338" y="4810"/>
                  </a:lnTo>
                  <a:lnTo>
                    <a:pt x="8182" y="4560"/>
                  </a:lnTo>
                  <a:lnTo>
                    <a:pt x="8057" y="4279"/>
                  </a:lnTo>
                  <a:lnTo>
                    <a:pt x="7714" y="3779"/>
                  </a:lnTo>
                  <a:lnTo>
                    <a:pt x="7308" y="3311"/>
                  </a:lnTo>
                  <a:lnTo>
                    <a:pt x="6871" y="2843"/>
                  </a:lnTo>
                  <a:lnTo>
                    <a:pt x="6433" y="2437"/>
                  </a:lnTo>
                  <a:lnTo>
                    <a:pt x="5965" y="2062"/>
                  </a:lnTo>
                  <a:lnTo>
                    <a:pt x="5965" y="2062"/>
                  </a:lnTo>
                  <a:lnTo>
                    <a:pt x="5278" y="1500"/>
                  </a:lnTo>
                  <a:lnTo>
                    <a:pt x="4809" y="1156"/>
                  </a:lnTo>
                  <a:lnTo>
                    <a:pt x="4279" y="813"/>
                  </a:lnTo>
                  <a:lnTo>
                    <a:pt x="3748" y="500"/>
                  </a:lnTo>
                  <a:lnTo>
                    <a:pt x="3185" y="250"/>
                  </a:lnTo>
                  <a:lnTo>
                    <a:pt x="2936" y="157"/>
                  </a:lnTo>
                  <a:lnTo>
                    <a:pt x="2686" y="63"/>
                  </a:lnTo>
                  <a:lnTo>
                    <a:pt x="2436" y="32"/>
                  </a:lnTo>
                  <a:lnTo>
                    <a:pt x="21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61"/>
            <p:cNvSpPr/>
            <p:nvPr/>
          </p:nvSpPr>
          <p:spPr>
            <a:xfrm>
              <a:off x="467650" y="3289225"/>
              <a:ext cx="174900" cy="133525"/>
            </a:xfrm>
            <a:custGeom>
              <a:avLst/>
              <a:gdLst/>
              <a:ahLst/>
              <a:cxnLst/>
              <a:rect l="l" t="t" r="r" b="b"/>
              <a:pathLst>
                <a:path w="6996" h="5341" extrusionOk="0">
                  <a:moveTo>
                    <a:pt x="875" y="0"/>
                  </a:moveTo>
                  <a:lnTo>
                    <a:pt x="594" y="32"/>
                  </a:lnTo>
                  <a:lnTo>
                    <a:pt x="375" y="94"/>
                  </a:lnTo>
                  <a:lnTo>
                    <a:pt x="188" y="219"/>
                  </a:lnTo>
                  <a:lnTo>
                    <a:pt x="125" y="281"/>
                  </a:lnTo>
                  <a:lnTo>
                    <a:pt x="63" y="375"/>
                  </a:lnTo>
                  <a:lnTo>
                    <a:pt x="32" y="469"/>
                  </a:lnTo>
                  <a:lnTo>
                    <a:pt x="0" y="594"/>
                  </a:lnTo>
                  <a:lnTo>
                    <a:pt x="32" y="812"/>
                  </a:lnTo>
                  <a:lnTo>
                    <a:pt x="94" y="1000"/>
                  </a:lnTo>
                  <a:lnTo>
                    <a:pt x="188" y="1156"/>
                  </a:lnTo>
                  <a:lnTo>
                    <a:pt x="344" y="1312"/>
                  </a:lnTo>
                  <a:lnTo>
                    <a:pt x="531" y="1468"/>
                  </a:lnTo>
                  <a:lnTo>
                    <a:pt x="719" y="1624"/>
                  </a:lnTo>
                  <a:lnTo>
                    <a:pt x="1218" y="1843"/>
                  </a:lnTo>
                  <a:lnTo>
                    <a:pt x="1749" y="2061"/>
                  </a:lnTo>
                  <a:lnTo>
                    <a:pt x="2311" y="2249"/>
                  </a:lnTo>
                  <a:lnTo>
                    <a:pt x="3311" y="2530"/>
                  </a:lnTo>
                  <a:lnTo>
                    <a:pt x="2780" y="2592"/>
                  </a:lnTo>
                  <a:lnTo>
                    <a:pt x="2218" y="2749"/>
                  </a:lnTo>
                  <a:lnTo>
                    <a:pt x="1656" y="2936"/>
                  </a:lnTo>
                  <a:lnTo>
                    <a:pt x="1125" y="3186"/>
                  </a:lnTo>
                  <a:lnTo>
                    <a:pt x="875" y="3342"/>
                  </a:lnTo>
                  <a:lnTo>
                    <a:pt x="656" y="3498"/>
                  </a:lnTo>
                  <a:lnTo>
                    <a:pt x="469" y="3654"/>
                  </a:lnTo>
                  <a:lnTo>
                    <a:pt x="344" y="3842"/>
                  </a:lnTo>
                  <a:lnTo>
                    <a:pt x="219" y="4029"/>
                  </a:lnTo>
                  <a:lnTo>
                    <a:pt x="188" y="4216"/>
                  </a:lnTo>
                  <a:lnTo>
                    <a:pt x="188" y="4435"/>
                  </a:lnTo>
                  <a:lnTo>
                    <a:pt x="250" y="4622"/>
                  </a:lnTo>
                  <a:lnTo>
                    <a:pt x="313" y="4716"/>
                  </a:lnTo>
                  <a:lnTo>
                    <a:pt x="438" y="4778"/>
                  </a:lnTo>
                  <a:lnTo>
                    <a:pt x="625" y="4810"/>
                  </a:lnTo>
                  <a:lnTo>
                    <a:pt x="844" y="4810"/>
                  </a:lnTo>
                  <a:lnTo>
                    <a:pt x="1437" y="4778"/>
                  </a:lnTo>
                  <a:lnTo>
                    <a:pt x="2093" y="4716"/>
                  </a:lnTo>
                  <a:lnTo>
                    <a:pt x="2811" y="4654"/>
                  </a:lnTo>
                  <a:lnTo>
                    <a:pt x="3561" y="4654"/>
                  </a:lnTo>
                  <a:lnTo>
                    <a:pt x="3935" y="4685"/>
                  </a:lnTo>
                  <a:lnTo>
                    <a:pt x="4279" y="4716"/>
                  </a:lnTo>
                  <a:lnTo>
                    <a:pt x="4591" y="4778"/>
                  </a:lnTo>
                  <a:lnTo>
                    <a:pt x="4904" y="4903"/>
                  </a:lnTo>
                  <a:lnTo>
                    <a:pt x="5247" y="5060"/>
                  </a:lnTo>
                  <a:lnTo>
                    <a:pt x="5497" y="5153"/>
                  </a:lnTo>
                  <a:lnTo>
                    <a:pt x="5778" y="5247"/>
                  </a:lnTo>
                  <a:lnTo>
                    <a:pt x="6059" y="5309"/>
                  </a:lnTo>
                  <a:lnTo>
                    <a:pt x="6340" y="5341"/>
                  </a:lnTo>
                  <a:lnTo>
                    <a:pt x="6496" y="5309"/>
                  </a:lnTo>
                  <a:lnTo>
                    <a:pt x="6621" y="5278"/>
                  </a:lnTo>
                  <a:lnTo>
                    <a:pt x="6715" y="5247"/>
                  </a:lnTo>
                  <a:lnTo>
                    <a:pt x="6809" y="5184"/>
                  </a:lnTo>
                  <a:lnTo>
                    <a:pt x="6871" y="5091"/>
                  </a:lnTo>
                  <a:lnTo>
                    <a:pt x="6933" y="4997"/>
                  </a:lnTo>
                  <a:lnTo>
                    <a:pt x="6965" y="4872"/>
                  </a:lnTo>
                  <a:lnTo>
                    <a:pt x="6996" y="4716"/>
                  </a:lnTo>
                  <a:lnTo>
                    <a:pt x="6996" y="4560"/>
                  </a:lnTo>
                  <a:lnTo>
                    <a:pt x="6965" y="4372"/>
                  </a:lnTo>
                  <a:lnTo>
                    <a:pt x="6933" y="4154"/>
                  </a:lnTo>
                  <a:lnTo>
                    <a:pt x="6871" y="3935"/>
                  </a:lnTo>
                  <a:lnTo>
                    <a:pt x="6777" y="3685"/>
                  </a:lnTo>
                  <a:lnTo>
                    <a:pt x="6652" y="3436"/>
                  </a:lnTo>
                  <a:lnTo>
                    <a:pt x="6465" y="3155"/>
                  </a:lnTo>
                  <a:lnTo>
                    <a:pt x="6278" y="2873"/>
                  </a:lnTo>
                  <a:lnTo>
                    <a:pt x="6059" y="2592"/>
                  </a:lnTo>
                  <a:lnTo>
                    <a:pt x="5778" y="2280"/>
                  </a:lnTo>
                  <a:lnTo>
                    <a:pt x="5434" y="1999"/>
                  </a:lnTo>
                  <a:lnTo>
                    <a:pt x="5060" y="1687"/>
                  </a:lnTo>
                  <a:lnTo>
                    <a:pt x="4747" y="1468"/>
                  </a:lnTo>
                  <a:lnTo>
                    <a:pt x="4373" y="1218"/>
                  </a:lnTo>
                  <a:lnTo>
                    <a:pt x="3998" y="1000"/>
                  </a:lnTo>
                  <a:lnTo>
                    <a:pt x="3592" y="781"/>
                  </a:lnTo>
                  <a:lnTo>
                    <a:pt x="3186" y="594"/>
                  </a:lnTo>
                  <a:lnTo>
                    <a:pt x="2749" y="438"/>
                  </a:lnTo>
                  <a:lnTo>
                    <a:pt x="2343" y="281"/>
                  </a:lnTo>
                  <a:lnTo>
                    <a:pt x="1937" y="156"/>
                  </a:lnTo>
                  <a:lnTo>
                    <a:pt x="1562" y="63"/>
                  </a:lnTo>
                  <a:lnTo>
                    <a:pt x="1218" y="32"/>
                  </a:lnTo>
                  <a:lnTo>
                    <a:pt x="8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61"/>
            <p:cNvSpPr/>
            <p:nvPr/>
          </p:nvSpPr>
          <p:spPr>
            <a:xfrm>
              <a:off x="807275" y="3367300"/>
              <a:ext cx="209250" cy="653500"/>
            </a:xfrm>
            <a:custGeom>
              <a:avLst/>
              <a:gdLst/>
              <a:ahLst/>
              <a:cxnLst/>
              <a:rect l="l" t="t" r="r" b="b"/>
              <a:pathLst>
                <a:path w="8370" h="26140" extrusionOk="0">
                  <a:moveTo>
                    <a:pt x="7933" y="0"/>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44" y="26077"/>
                  </a:lnTo>
                  <a:lnTo>
                    <a:pt x="375" y="26108"/>
                  </a:lnTo>
                  <a:lnTo>
                    <a:pt x="438" y="26139"/>
                  </a:lnTo>
                  <a:lnTo>
                    <a:pt x="500" y="26139"/>
                  </a:lnTo>
                  <a:lnTo>
                    <a:pt x="562" y="26108"/>
                  </a:lnTo>
                  <a:lnTo>
                    <a:pt x="625" y="26077"/>
                  </a:lnTo>
                  <a:lnTo>
                    <a:pt x="656" y="26046"/>
                  </a:lnTo>
                  <a:lnTo>
                    <a:pt x="687" y="25952"/>
                  </a:lnTo>
                  <a:lnTo>
                    <a:pt x="750" y="22860"/>
                  </a:lnTo>
                  <a:lnTo>
                    <a:pt x="844" y="19800"/>
                  </a:lnTo>
                  <a:lnTo>
                    <a:pt x="968" y="19519"/>
                  </a:lnTo>
                  <a:lnTo>
                    <a:pt x="1655" y="19050"/>
                  </a:lnTo>
                  <a:lnTo>
                    <a:pt x="2311" y="18551"/>
                  </a:lnTo>
                  <a:lnTo>
                    <a:pt x="2967" y="18051"/>
                  </a:lnTo>
                  <a:lnTo>
                    <a:pt x="3560" y="17489"/>
                  </a:lnTo>
                  <a:lnTo>
                    <a:pt x="4154" y="16895"/>
                  </a:lnTo>
                  <a:lnTo>
                    <a:pt x="4685" y="16271"/>
                  </a:lnTo>
                  <a:lnTo>
                    <a:pt x="5153" y="15615"/>
                  </a:lnTo>
                  <a:lnTo>
                    <a:pt x="5622" y="14897"/>
                  </a:lnTo>
                  <a:lnTo>
                    <a:pt x="6028" y="14054"/>
                  </a:lnTo>
                  <a:lnTo>
                    <a:pt x="6434" y="13210"/>
                  </a:lnTo>
                  <a:lnTo>
                    <a:pt x="6777" y="12305"/>
                  </a:lnTo>
                  <a:lnTo>
                    <a:pt x="7089" y="11430"/>
                  </a:lnTo>
                  <a:lnTo>
                    <a:pt x="7683" y="9619"/>
                  </a:lnTo>
                  <a:lnTo>
                    <a:pt x="7995" y="8745"/>
                  </a:lnTo>
                  <a:lnTo>
                    <a:pt x="8339" y="7839"/>
                  </a:lnTo>
                  <a:lnTo>
                    <a:pt x="8370" y="7776"/>
                  </a:lnTo>
                  <a:lnTo>
                    <a:pt x="8370" y="7745"/>
                  </a:lnTo>
                  <a:lnTo>
                    <a:pt x="8339" y="7714"/>
                  </a:lnTo>
                  <a:lnTo>
                    <a:pt x="8151" y="7714"/>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68" y="17489"/>
                  </a:lnTo>
                  <a:lnTo>
                    <a:pt x="1062" y="16614"/>
                  </a:lnTo>
                  <a:lnTo>
                    <a:pt x="1156" y="15771"/>
                  </a:lnTo>
                  <a:lnTo>
                    <a:pt x="1249" y="14897"/>
                  </a:lnTo>
                  <a:lnTo>
                    <a:pt x="1374" y="14054"/>
                  </a:lnTo>
                  <a:lnTo>
                    <a:pt x="1531" y="13179"/>
                  </a:lnTo>
                  <a:lnTo>
                    <a:pt x="1718" y="12336"/>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89" y="188"/>
                  </a:lnTo>
                  <a:lnTo>
                    <a:pt x="8089" y="125"/>
                  </a:lnTo>
                  <a:lnTo>
                    <a:pt x="8058" y="63"/>
                  </a:lnTo>
                  <a:lnTo>
                    <a:pt x="7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61"/>
            <p:cNvSpPr/>
            <p:nvPr/>
          </p:nvSpPr>
          <p:spPr>
            <a:xfrm>
              <a:off x="807275" y="3367300"/>
              <a:ext cx="209250" cy="653500"/>
            </a:xfrm>
            <a:custGeom>
              <a:avLst/>
              <a:gdLst/>
              <a:ahLst/>
              <a:cxnLst/>
              <a:rect l="l" t="t" r="r" b="b"/>
              <a:pathLst>
                <a:path w="8370" h="26140" fill="none" extrusionOk="0">
                  <a:moveTo>
                    <a:pt x="7901" y="32"/>
                  </a:moveTo>
                  <a:lnTo>
                    <a:pt x="7901" y="32"/>
                  </a:lnTo>
                  <a:lnTo>
                    <a:pt x="7246" y="656"/>
                  </a:lnTo>
                  <a:lnTo>
                    <a:pt x="6621" y="1281"/>
                  </a:lnTo>
                  <a:lnTo>
                    <a:pt x="6028" y="1968"/>
                  </a:lnTo>
                  <a:lnTo>
                    <a:pt x="5465" y="2624"/>
                  </a:lnTo>
                  <a:lnTo>
                    <a:pt x="4935" y="3342"/>
                  </a:lnTo>
                  <a:lnTo>
                    <a:pt x="4466" y="4060"/>
                  </a:lnTo>
                  <a:lnTo>
                    <a:pt x="3998" y="4778"/>
                  </a:lnTo>
                  <a:lnTo>
                    <a:pt x="3560" y="5528"/>
                  </a:lnTo>
                  <a:lnTo>
                    <a:pt x="3123" y="6309"/>
                  </a:lnTo>
                  <a:lnTo>
                    <a:pt x="2749" y="7089"/>
                  </a:lnTo>
                  <a:lnTo>
                    <a:pt x="2405" y="7870"/>
                  </a:lnTo>
                  <a:lnTo>
                    <a:pt x="2061" y="8682"/>
                  </a:lnTo>
                  <a:lnTo>
                    <a:pt x="1780" y="9494"/>
                  </a:lnTo>
                  <a:lnTo>
                    <a:pt x="1499" y="10306"/>
                  </a:lnTo>
                  <a:lnTo>
                    <a:pt x="1249" y="11149"/>
                  </a:lnTo>
                  <a:lnTo>
                    <a:pt x="1031" y="11992"/>
                  </a:lnTo>
                  <a:lnTo>
                    <a:pt x="812" y="12867"/>
                  </a:lnTo>
                  <a:lnTo>
                    <a:pt x="656" y="13710"/>
                  </a:lnTo>
                  <a:lnTo>
                    <a:pt x="500" y="14584"/>
                  </a:lnTo>
                  <a:lnTo>
                    <a:pt x="344" y="15459"/>
                  </a:lnTo>
                  <a:lnTo>
                    <a:pt x="250" y="16333"/>
                  </a:lnTo>
                  <a:lnTo>
                    <a:pt x="156" y="17208"/>
                  </a:lnTo>
                  <a:lnTo>
                    <a:pt x="94" y="18113"/>
                  </a:lnTo>
                  <a:lnTo>
                    <a:pt x="32" y="18988"/>
                  </a:lnTo>
                  <a:lnTo>
                    <a:pt x="0" y="19862"/>
                  </a:lnTo>
                  <a:lnTo>
                    <a:pt x="0" y="20768"/>
                  </a:lnTo>
                  <a:lnTo>
                    <a:pt x="32" y="22517"/>
                  </a:lnTo>
                  <a:lnTo>
                    <a:pt x="125" y="24266"/>
                  </a:lnTo>
                  <a:lnTo>
                    <a:pt x="313" y="25983"/>
                  </a:lnTo>
                  <a:lnTo>
                    <a:pt x="313" y="25983"/>
                  </a:lnTo>
                  <a:lnTo>
                    <a:pt x="344" y="26077"/>
                  </a:lnTo>
                  <a:lnTo>
                    <a:pt x="375" y="26108"/>
                  </a:lnTo>
                  <a:lnTo>
                    <a:pt x="438" y="26139"/>
                  </a:lnTo>
                  <a:lnTo>
                    <a:pt x="500" y="26139"/>
                  </a:lnTo>
                  <a:lnTo>
                    <a:pt x="562" y="26108"/>
                  </a:lnTo>
                  <a:lnTo>
                    <a:pt x="625" y="26077"/>
                  </a:lnTo>
                  <a:lnTo>
                    <a:pt x="656" y="26046"/>
                  </a:lnTo>
                  <a:lnTo>
                    <a:pt x="687" y="25952"/>
                  </a:lnTo>
                  <a:lnTo>
                    <a:pt x="687" y="25952"/>
                  </a:lnTo>
                  <a:lnTo>
                    <a:pt x="750" y="22860"/>
                  </a:lnTo>
                  <a:lnTo>
                    <a:pt x="844" y="19800"/>
                  </a:lnTo>
                  <a:lnTo>
                    <a:pt x="968" y="19519"/>
                  </a:lnTo>
                  <a:lnTo>
                    <a:pt x="968" y="19519"/>
                  </a:lnTo>
                  <a:lnTo>
                    <a:pt x="1655" y="19050"/>
                  </a:lnTo>
                  <a:lnTo>
                    <a:pt x="2311" y="18551"/>
                  </a:lnTo>
                  <a:lnTo>
                    <a:pt x="2967" y="18051"/>
                  </a:lnTo>
                  <a:lnTo>
                    <a:pt x="3560" y="17489"/>
                  </a:lnTo>
                  <a:lnTo>
                    <a:pt x="4154" y="16895"/>
                  </a:lnTo>
                  <a:lnTo>
                    <a:pt x="4685" y="16271"/>
                  </a:lnTo>
                  <a:lnTo>
                    <a:pt x="5153" y="15615"/>
                  </a:lnTo>
                  <a:lnTo>
                    <a:pt x="5622" y="14897"/>
                  </a:lnTo>
                  <a:lnTo>
                    <a:pt x="5622" y="14897"/>
                  </a:lnTo>
                  <a:lnTo>
                    <a:pt x="6028" y="14054"/>
                  </a:lnTo>
                  <a:lnTo>
                    <a:pt x="6434" y="13210"/>
                  </a:lnTo>
                  <a:lnTo>
                    <a:pt x="6777" y="12305"/>
                  </a:lnTo>
                  <a:lnTo>
                    <a:pt x="7089" y="11430"/>
                  </a:lnTo>
                  <a:lnTo>
                    <a:pt x="7683" y="9619"/>
                  </a:lnTo>
                  <a:lnTo>
                    <a:pt x="7995" y="8745"/>
                  </a:lnTo>
                  <a:lnTo>
                    <a:pt x="8339" y="7839"/>
                  </a:lnTo>
                  <a:lnTo>
                    <a:pt x="8339" y="7839"/>
                  </a:lnTo>
                  <a:lnTo>
                    <a:pt x="8370" y="7776"/>
                  </a:lnTo>
                  <a:lnTo>
                    <a:pt x="8370" y="7745"/>
                  </a:lnTo>
                  <a:lnTo>
                    <a:pt x="8339" y="7714"/>
                  </a:lnTo>
                  <a:lnTo>
                    <a:pt x="8276" y="7714"/>
                  </a:lnTo>
                  <a:lnTo>
                    <a:pt x="8151" y="7714"/>
                  </a:lnTo>
                  <a:lnTo>
                    <a:pt x="8026" y="7808"/>
                  </a:lnTo>
                  <a:lnTo>
                    <a:pt x="8026" y="7808"/>
                  </a:lnTo>
                  <a:lnTo>
                    <a:pt x="7277" y="8339"/>
                  </a:lnTo>
                  <a:lnTo>
                    <a:pt x="6559" y="8901"/>
                  </a:lnTo>
                  <a:lnTo>
                    <a:pt x="5903" y="9463"/>
                  </a:lnTo>
                  <a:lnTo>
                    <a:pt x="5309" y="10056"/>
                  </a:lnTo>
                  <a:lnTo>
                    <a:pt x="4747" y="10650"/>
                  </a:lnTo>
                  <a:lnTo>
                    <a:pt x="4248" y="11274"/>
                  </a:lnTo>
                  <a:lnTo>
                    <a:pt x="3810" y="11899"/>
                  </a:lnTo>
                  <a:lnTo>
                    <a:pt x="3373" y="12523"/>
                  </a:lnTo>
                  <a:lnTo>
                    <a:pt x="2998" y="13179"/>
                  </a:lnTo>
                  <a:lnTo>
                    <a:pt x="2655" y="13866"/>
                  </a:lnTo>
                  <a:lnTo>
                    <a:pt x="2311" y="14553"/>
                  </a:lnTo>
                  <a:lnTo>
                    <a:pt x="1999" y="15271"/>
                  </a:lnTo>
                  <a:lnTo>
                    <a:pt x="1718" y="16021"/>
                  </a:lnTo>
                  <a:lnTo>
                    <a:pt x="1437" y="16770"/>
                  </a:lnTo>
                  <a:lnTo>
                    <a:pt x="937" y="18363"/>
                  </a:lnTo>
                  <a:lnTo>
                    <a:pt x="937" y="18363"/>
                  </a:lnTo>
                  <a:lnTo>
                    <a:pt x="968" y="17489"/>
                  </a:lnTo>
                  <a:lnTo>
                    <a:pt x="1062" y="16614"/>
                  </a:lnTo>
                  <a:lnTo>
                    <a:pt x="1156" y="15771"/>
                  </a:lnTo>
                  <a:lnTo>
                    <a:pt x="1249" y="14897"/>
                  </a:lnTo>
                  <a:lnTo>
                    <a:pt x="1374" y="14054"/>
                  </a:lnTo>
                  <a:lnTo>
                    <a:pt x="1531" y="13179"/>
                  </a:lnTo>
                  <a:lnTo>
                    <a:pt x="1718" y="12336"/>
                  </a:lnTo>
                  <a:lnTo>
                    <a:pt x="1905" y="11493"/>
                  </a:lnTo>
                  <a:lnTo>
                    <a:pt x="1905" y="11493"/>
                  </a:lnTo>
                  <a:lnTo>
                    <a:pt x="2124" y="10712"/>
                  </a:lnTo>
                  <a:lnTo>
                    <a:pt x="2343" y="9931"/>
                  </a:lnTo>
                  <a:lnTo>
                    <a:pt x="2592" y="9150"/>
                  </a:lnTo>
                  <a:lnTo>
                    <a:pt x="2873" y="8401"/>
                  </a:lnTo>
                  <a:lnTo>
                    <a:pt x="3186" y="7651"/>
                  </a:lnTo>
                  <a:lnTo>
                    <a:pt x="3498" y="6902"/>
                  </a:lnTo>
                  <a:lnTo>
                    <a:pt x="3842" y="6152"/>
                  </a:lnTo>
                  <a:lnTo>
                    <a:pt x="4216" y="5434"/>
                  </a:lnTo>
                  <a:lnTo>
                    <a:pt x="4591" y="4716"/>
                  </a:lnTo>
                  <a:lnTo>
                    <a:pt x="4997" y="3998"/>
                  </a:lnTo>
                  <a:lnTo>
                    <a:pt x="5465" y="3342"/>
                  </a:lnTo>
                  <a:lnTo>
                    <a:pt x="5903" y="2655"/>
                  </a:lnTo>
                  <a:lnTo>
                    <a:pt x="6402" y="2030"/>
                  </a:lnTo>
                  <a:lnTo>
                    <a:pt x="6933" y="1406"/>
                  </a:lnTo>
                  <a:lnTo>
                    <a:pt x="7464" y="812"/>
                  </a:lnTo>
                  <a:lnTo>
                    <a:pt x="8058" y="219"/>
                  </a:lnTo>
                  <a:lnTo>
                    <a:pt x="8058" y="219"/>
                  </a:lnTo>
                  <a:lnTo>
                    <a:pt x="8089" y="188"/>
                  </a:lnTo>
                  <a:lnTo>
                    <a:pt x="8089" y="125"/>
                  </a:lnTo>
                  <a:lnTo>
                    <a:pt x="8058" y="63"/>
                  </a:lnTo>
                  <a:lnTo>
                    <a:pt x="7995" y="0"/>
                  </a:lnTo>
                  <a:lnTo>
                    <a:pt x="7933" y="0"/>
                  </a:lnTo>
                  <a:lnTo>
                    <a:pt x="7901" y="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61"/>
            <p:cNvSpPr/>
            <p:nvPr/>
          </p:nvSpPr>
          <p:spPr>
            <a:xfrm>
              <a:off x="977475" y="3237700"/>
              <a:ext cx="215500" cy="221750"/>
            </a:xfrm>
            <a:custGeom>
              <a:avLst/>
              <a:gdLst/>
              <a:ahLst/>
              <a:cxnLst/>
              <a:rect l="l" t="t" r="r" b="b"/>
              <a:pathLst>
                <a:path w="8620" h="8870" extrusionOk="0">
                  <a:moveTo>
                    <a:pt x="6434" y="0"/>
                  </a:moveTo>
                  <a:lnTo>
                    <a:pt x="6153" y="31"/>
                  </a:lnTo>
                  <a:lnTo>
                    <a:pt x="5840" y="125"/>
                  </a:lnTo>
                  <a:lnTo>
                    <a:pt x="5528" y="250"/>
                  </a:lnTo>
                  <a:lnTo>
                    <a:pt x="5184" y="375"/>
                  </a:lnTo>
                  <a:lnTo>
                    <a:pt x="4872" y="531"/>
                  </a:lnTo>
                  <a:lnTo>
                    <a:pt x="4216" y="906"/>
                  </a:lnTo>
                  <a:lnTo>
                    <a:pt x="3623" y="1281"/>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47" y="8744"/>
                  </a:lnTo>
                  <a:lnTo>
                    <a:pt x="5403" y="8807"/>
                  </a:lnTo>
                  <a:lnTo>
                    <a:pt x="5559" y="8838"/>
                  </a:lnTo>
                  <a:lnTo>
                    <a:pt x="5747" y="8869"/>
                  </a:lnTo>
                  <a:lnTo>
                    <a:pt x="5903" y="8838"/>
                  </a:lnTo>
                  <a:lnTo>
                    <a:pt x="6059" y="8776"/>
                  </a:lnTo>
                  <a:lnTo>
                    <a:pt x="6215" y="8682"/>
                  </a:lnTo>
                  <a:lnTo>
                    <a:pt x="6340" y="8557"/>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341" y="4872"/>
                  </a:lnTo>
                  <a:lnTo>
                    <a:pt x="5622" y="5028"/>
                  </a:lnTo>
                  <a:lnTo>
                    <a:pt x="6215" y="5372"/>
                  </a:lnTo>
                  <a:lnTo>
                    <a:pt x="6496" y="5559"/>
                  </a:lnTo>
                  <a:lnTo>
                    <a:pt x="6777" y="5715"/>
                  </a:lnTo>
                  <a:lnTo>
                    <a:pt x="7089" y="5840"/>
                  </a:lnTo>
                  <a:lnTo>
                    <a:pt x="7433" y="5934"/>
                  </a:lnTo>
                  <a:lnTo>
                    <a:pt x="7589" y="5965"/>
                  </a:lnTo>
                  <a:lnTo>
                    <a:pt x="7933" y="5965"/>
                  </a:lnTo>
                  <a:lnTo>
                    <a:pt x="8089" y="5903"/>
                  </a:lnTo>
                  <a:lnTo>
                    <a:pt x="8214" y="5809"/>
                  </a:lnTo>
                  <a:lnTo>
                    <a:pt x="8339" y="5715"/>
                  </a:lnTo>
                  <a:lnTo>
                    <a:pt x="8464" y="5559"/>
                  </a:lnTo>
                  <a:lnTo>
                    <a:pt x="8526" y="5403"/>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6965" y="63"/>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61"/>
            <p:cNvSpPr/>
            <p:nvPr/>
          </p:nvSpPr>
          <p:spPr>
            <a:xfrm>
              <a:off x="977475" y="3237700"/>
              <a:ext cx="215500" cy="221750"/>
            </a:xfrm>
            <a:custGeom>
              <a:avLst/>
              <a:gdLst/>
              <a:ahLst/>
              <a:cxnLst/>
              <a:rect l="l" t="t" r="r" b="b"/>
              <a:pathLst>
                <a:path w="8620" h="8870" fill="none" extrusionOk="0">
                  <a:moveTo>
                    <a:pt x="2343" y="6059"/>
                  </a:move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47" y="8744"/>
                  </a:lnTo>
                  <a:lnTo>
                    <a:pt x="5403" y="8807"/>
                  </a:lnTo>
                  <a:lnTo>
                    <a:pt x="5559" y="8838"/>
                  </a:lnTo>
                  <a:lnTo>
                    <a:pt x="5747" y="8869"/>
                  </a:lnTo>
                  <a:lnTo>
                    <a:pt x="5903" y="8838"/>
                  </a:lnTo>
                  <a:lnTo>
                    <a:pt x="6059" y="8776"/>
                  </a:lnTo>
                  <a:lnTo>
                    <a:pt x="6215" y="8682"/>
                  </a:lnTo>
                  <a:lnTo>
                    <a:pt x="6340" y="8557"/>
                  </a:lnTo>
                  <a:lnTo>
                    <a:pt x="6340" y="8557"/>
                  </a:lnTo>
                  <a:lnTo>
                    <a:pt x="6402" y="8495"/>
                  </a:lnTo>
                  <a:lnTo>
                    <a:pt x="6402" y="8495"/>
                  </a:lnTo>
                  <a:lnTo>
                    <a:pt x="6559" y="8245"/>
                  </a:lnTo>
                  <a:lnTo>
                    <a:pt x="6652" y="7995"/>
                  </a:lnTo>
                  <a:lnTo>
                    <a:pt x="6715" y="7745"/>
                  </a:lnTo>
                  <a:lnTo>
                    <a:pt x="6746" y="7495"/>
                  </a:lnTo>
                  <a:lnTo>
                    <a:pt x="6746" y="7245"/>
                  </a:lnTo>
                  <a:lnTo>
                    <a:pt x="6683" y="6996"/>
                  </a:lnTo>
                  <a:lnTo>
                    <a:pt x="6621" y="6746"/>
                  </a:lnTo>
                  <a:lnTo>
                    <a:pt x="6496" y="6465"/>
                  </a:lnTo>
                  <a:lnTo>
                    <a:pt x="6371" y="6215"/>
                  </a:lnTo>
                  <a:lnTo>
                    <a:pt x="6215" y="5996"/>
                  </a:lnTo>
                  <a:lnTo>
                    <a:pt x="5871" y="5528"/>
                  </a:lnTo>
                  <a:lnTo>
                    <a:pt x="5466" y="5091"/>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76" y="5965"/>
                  </a:lnTo>
                  <a:lnTo>
                    <a:pt x="7933" y="5965"/>
                  </a:lnTo>
                  <a:lnTo>
                    <a:pt x="8089" y="5903"/>
                  </a:lnTo>
                  <a:lnTo>
                    <a:pt x="8214" y="5809"/>
                  </a:lnTo>
                  <a:lnTo>
                    <a:pt x="8339" y="5715"/>
                  </a:lnTo>
                  <a:lnTo>
                    <a:pt x="8464" y="5559"/>
                  </a:lnTo>
                  <a:lnTo>
                    <a:pt x="8526" y="5403"/>
                  </a:lnTo>
                  <a:lnTo>
                    <a:pt x="8526" y="5403"/>
                  </a:lnTo>
                  <a:lnTo>
                    <a:pt x="8557" y="5309"/>
                  </a:lnTo>
                  <a:lnTo>
                    <a:pt x="8557" y="5309"/>
                  </a:lnTo>
                  <a:lnTo>
                    <a:pt x="8620" y="4997"/>
                  </a:lnTo>
                  <a:lnTo>
                    <a:pt x="8620" y="4716"/>
                  </a:lnTo>
                  <a:lnTo>
                    <a:pt x="8557" y="4435"/>
                  </a:lnTo>
                  <a:lnTo>
                    <a:pt x="8464" y="4185"/>
                  </a:lnTo>
                  <a:lnTo>
                    <a:pt x="8307" y="3935"/>
                  </a:lnTo>
                  <a:lnTo>
                    <a:pt x="8151" y="3748"/>
                  </a:lnTo>
                  <a:lnTo>
                    <a:pt x="7933" y="3529"/>
                  </a:lnTo>
                  <a:lnTo>
                    <a:pt x="7714" y="3373"/>
                  </a:lnTo>
                  <a:lnTo>
                    <a:pt x="7433" y="3217"/>
                  </a:lnTo>
                  <a:lnTo>
                    <a:pt x="7152" y="3061"/>
                  </a:lnTo>
                  <a:lnTo>
                    <a:pt x="6871" y="2967"/>
                  </a:lnTo>
                  <a:lnTo>
                    <a:pt x="6559" y="2842"/>
                  </a:lnTo>
                  <a:lnTo>
                    <a:pt x="5965" y="2717"/>
                  </a:lnTo>
                  <a:lnTo>
                    <a:pt x="5372" y="2623"/>
                  </a:lnTo>
                  <a:lnTo>
                    <a:pt x="5372" y="2623"/>
                  </a:lnTo>
                  <a:lnTo>
                    <a:pt x="6121" y="2155"/>
                  </a:lnTo>
                  <a:lnTo>
                    <a:pt x="6559" y="1843"/>
                  </a:lnTo>
                  <a:lnTo>
                    <a:pt x="6965" y="1499"/>
                  </a:lnTo>
                  <a:lnTo>
                    <a:pt x="7121" y="1312"/>
                  </a:lnTo>
                  <a:lnTo>
                    <a:pt x="7277" y="1124"/>
                  </a:lnTo>
                  <a:lnTo>
                    <a:pt x="7402" y="937"/>
                  </a:lnTo>
                  <a:lnTo>
                    <a:pt x="7464" y="781"/>
                  </a:lnTo>
                  <a:lnTo>
                    <a:pt x="7464" y="625"/>
                  </a:lnTo>
                  <a:lnTo>
                    <a:pt x="7433" y="437"/>
                  </a:lnTo>
                  <a:lnTo>
                    <a:pt x="7339" y="313"/>
                  </a:lnTo>
                  <a:lnTo>
                    <a:pt x="7183" y="156"/>
                  </a:lnTo>
                  <a:lnTo>
                    <a:pt x="7183" y="156"/>
                  </a:lnTo>
                  <a:lnTo>
                    <a:pt x="6965" y="63"/>
                  </a:lnTo>
                  <a:lnTo>
                    <a:pt x="6715" y="0"/>
                  </a:lnTo>
                  <a:lnTo>
                    <a:pt x="6434" y="0"/>
                  </a:lnTo>
                  <a:lnTo>
                    <a:pt x="6153" y="31"/>
                  </a:lnTo>
                  <a:lnTo>
                    <a:pt x="5840" y="125"/>
                  </a:lnTo>
                  <a:lnTo>
                    <a:pt x="5528" y="250"/>
                  </a:lnTo>
                  <a:lnTo>
                    <a:pt x="5184" y="375"/>
                  </a:lnTo>
                  <a:lnTo>
                    <a:pt x="4872" y="531"/>
                  </a:lnTo>
                  <a:lnTo>
                    <a:pt x="4216" y="906"/>
                  </a:lnTo>
                  <a:lnTo>
                    <a:pt x="3623" y="1281"/>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965"/>
                  </a:lnTo>
                  <a:lnTo>
                    <a:pt x="32" y="6184"/>
                  </a:lnTo>
                  <a:lnTo>
                    <a:pt x="94" y="6371"/>
                  </a:lnTo>
                  <a:lnTo>
                    <a:pt x="188" y="6496"/>
                  </a:lnTo>
                  <a:lnTo>
                    <a:pt x="313" y="6590"/>
                  </a:lnTo>
                  <a:lnTo>
                    <a:pt x="438" y="6621"/>
                  </a:lnTo>
                  <a:lnTo>
                    <a:pt x="594" y="6652"/>
                  </a:lnTo>
                  <a:lnTo>
                    <a:pt x="781" y="6621"/>
                  </a:lnTo>
                  <a:lnTo>
                    <a:pt x="1156" y="6527"/>
                  </a:lnTo>
                  <a:lnTo>
                    <a:pt x="1562" y="6371"/>
                  </a:lnTo>
                  <a:lnTo>
                    <a:pt x="1968" y="6215"/>
                  </a:lnTo>
                  <a:lnTo>
                    <a:pt x="2343" y="60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61"/>
            <p:cNvSpPr/>
            <p:nvPr/>
          </p:nvSpPr>
          <p:spPr>
            <a:xfrm>
              <a:off x="977475" y="3237700"/>
              <a:ext cx="215500" cy="221750"/>
            </a:xfrm>
            <a:custGeom>
              <a:avLst/>
              <a:gdLst/>
              <a:ahLst/>
              <a:cxnLst/>
              <a:rect l="l" t="t" r="r" b="b"/>
              <a:pathLst>
                <a:path w="8620" h="8870" extrusionOk="0">
                  <a:moveTo>
                    <a:pt x="6340" y="0"/>
                  </a:moveTo>
                  <a:lnTo>
                    <a:pt x="6090" y="63"/>
                  </a:lnTo>
                  <a:lnTo>
                    <a:pt x="5809" y="125"/>
                  </a:lnTo>
                  <a:lnTo>
                    <a:pt x="5559" y="219"/>
                  </a:lnTo>
                  <a:lnTo>
                    <a:pt x="4997" y="469"/>
                  </a:lnTo>
                  <a:lnTo>
                    <a:pt x="4466" y="750"/>
                  </a:lnTo>
                  <a:lnTo>
                    <a:pt x="3935" y="1093"/>
                  </a:lnTo>
                  <a:lnTo>
                    <a:pt x="3467" y="1406"/>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840"/>
                  </a:lnTo>
                  <a:lnTo>
                    <a:pt x="0" y="6059"/>
                  </a:lnTo>
                  <a:lnTo>
                    <a:pt x="32" y="6215"/>
                  </a:lnTo>
                  <a:lnTo>
                    <a:pt x="94" y="6371"/>
                  </a:lnTo>
                  <a:lnTo>
                    <a:pt x="156" y="6465"/>
                  </a:lnTo>
                  <a:lnTo>
                    <a:pt x="250" y="6558"/>
                  </a:lnTo>
                  <a:lnTo>
                    <a:pt x="344" y="6621"/>
                  </a:lnTo>
                  <a:lnTo>
                    <a:pt x="469" y="6652"/>
                  </a:lnTo>
                  <a:lnTo>
                    <a:pt x="594" y="6652"/>
                  </a:lnTo>
                  <a:lnTo>
                    <a:pt x="781" y="6621"/>
                  </a:lnTo>
                  <a:lnTo>
                    <a:pt x="1000" y="6590"/>
                  </a:lnTo>
                  <a:lnTo>
                    <a:pt x="1468" y="6433"/>
                  </a:lnTo>
                  <a:lnTo>
                    <a:pt x="1937" y="6215"/>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216" y="8744"/>
                  </a:lnTo>
                  <a:lnTo>
                    <a:pt x="5372" y="8807"/>
                  </a:lnTo>
                  <a:lnTo>
                    <a:pt x="5528" y="8838"/>
                  </a:lnTo>
                  <a:lnTo>
                    <a:pt x="5684" y="8869"/>
                  </a:lnTo>
                  <a:lnTo>
                    <a:pt x="5871" y="8838"/>
                  </a:lnTo>
                  <a:lnTo>
                    <a:pt x="6028" y="8776"/>
                  </a:lnTo>
                  <a:lnTo>
                    <a:pt x="6215" y="8682"/>
                  </a:lnTo>
                  <a:lnTo>
                    <a:pt x="6340" y="8557"/>
                  </a:lnTo>
                  <a:lnTo>
                    <a:pt x="6402" y="8495"/>
                  </a:lnTo>
                  <a:lnTo>
                    <a:pt x="6559" y="8245"/>
                  </a:lnTo>
                  <a:lnTo>
                    <a:pt x="6652" y="7995"/>
                  </a:lnTo>
                  <a:lnTo>
                    <a:pt x="6715" y="7745"/>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341" y="4872"/>
                  </a:lnTo>
                  <a:lnTo>
                    <a:pt x="5622" y="5028"/>
                  </a:lnTo>
                  <a:lnTo>
                    <a:pt x="6215" y="5372"/>
                  </a:lnTo>
                  <a:lnTo>
                    <a:pt x="6496" y="5559"/>
                  </a:lnTo>
                  <a:lnTo>
                    <a:pt x="6777" y="5715"/>
                  </a:lnTo>
                  <a:lnTo>
                    <a:pt x="7089" y="5840"/>
                  </a:lnTo>
                  <a:lnTo>
                    <a:pt x="7433" y="5934"/>
                  </a:lnTo>
                  <a:lnTo>
                    <a:pt x="7589" y="5965"/>
                  </a:lnTo>
                  <a:lnTo>
                    <a:pt x="7714" y="5996"/>
                  </a:lnTo>
                  <a:lnTo>
                    <a:pt x="7839" y="5965"/>
                  </a:lnTo>
                  <a:lnTo>
                    <a:pt x="7964" y="5934"/>
                  </a:lnTo>
                  <a:lnTo>
                    <a:pt x="8089" y="5903"/>
                  </a:lnTo>
                  <a:lnTo>
                    <a:pt x="8214" y="5840"/>
                  </a:lnTo>
                  <a:lnTo>
                    <a:pt x="8307" y="5746"/>
                  </a:lnTo>
                  <a:lnTo>
                    <a:pt x="8401" y="5653"/>
                  </a:lnTo>
                  <a:lnTo>
                    <a:pt x="8464" y="5528"/>
                  </a:lnTo>
                  <a:lnTo>
                    <a:pt x="8526" y="5403"/>
                  </a:lnTo>
                  <a:lnTo>
                    <a:pt x="8557" y="5309"/>
                  </a:lnTo>
                  <a:lnTo>
                    <a:pt x="8588" y="5091"/>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500"/>
                  </a:lnTo>
                  <a:lnTo>
                    <a:pt x="7402" y="375"/>
                  </a:lnTo>
                  <a:lnTo>
                    <a:pt x="7308" y="281"/>
                  </a:lnTo>
                  <a:lnTo>
                    <a:pt x="7183" y="156"/>
                  </a:lnTo>
                  <a:lnTo>
                    <a:pt x="7027" y="94"/>
                  </a:lnTo>
                  <a:lnTo>
                    <a:pt x="6902" y="31"/>
                  </a:lnTo>
                  <a:lnTo>
                    <a:pt x="6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61"/>
            <p:cNvSpPr/>
            <p:nvPr/>
          </p:nvSpPr>
          <p:spPr>
            <a:xfrm>
              <a:off x="977475" y="3237700"/>
              <a:ext cx="215500" cy="221750"/>
            </a:xfrm>
            <a:custGeom>
              <a:avLst/>
              <a:gdLst/>
              <a:ahLst/>
              <a:cxnLst/>
              <a:rect l="l" t="t" r="r" b="b"/>
              <a:pathLst>
                <a:path w="8620" h="8870" fill="none" extrusionOk="0">
                  <a:moveTo>
                    <a:pt x="6559" y="0"/>
                  </a:moveTo>
                  <a:lnTo>
                    <a:pt x="6559" y="0"/>
                  </a:lnTo>
                  <a:lnTo>
                    <a:pt x="6340" y="0"/>
                  </a:lnTo>
                  <a:lnTo>
                    <a:pt x="6090" y="63"/>
                  </a:lnTo>
                  <a:lnTo>
                    <a:pt x="5809" y="125"/>
                  </a:lnTo>
                  <a:lnTo>
                    <a:pt x="5559" y="219"/>
                  </a:lnTo>
                  <a:lnTo>
                    <a:pt x="4997" y="469"/>
                  </a:lnTo>
                  <a:lnTo>
                    <a:pt x="4466" y="750"/>
                  </a:lnTo>
                  <a:lnTo>
                    <a:pt x="3935" y="1093"/>
                  </a:lnTo>
                  <a:lnTo>
                    <a:pt x="3467" y="1406"/>
                  </a:lnTo>
                  <a:lnTo>
                    <a:pt x="2749" y="1905"/>
                  </a:lnTo>
                  <a:lnTo>
                    <a:pt x="2749" y="1905"/>
                  </a:lnTo>
                  <a:lnTo>
                    <a:pt x="2280" y="2280"/>
                  </a:lnTo>
                  <a:lnTo>
                    <a:pt x="1843" y="2655"/>
                  </a:lnTo>
                  <a:lnTo>
                    <a:pt x="1374" y="3092"/>
                  </a:lnTo>
                  <a:lnTo>
                    <a:pt x="968" y="3560"/>
                  </a:lnTo>
                  <a:lnTo>
                    <a:pt x="594" y="4060"/>
                  </a:lnTo>
                  <a:lnTo>
                    <a:pt x="438" y="4310"/>
                  </a:lnTo>
                  <a:lnTo>
                    <a:pt x="313" y="4560"/>
                  </a:lnTo>
                  <a:lnTo>
                    <a:pt x="188" y="4841"/>
                  </a:lnTo>
                  <a:lnTo>
                    <a:pt x="94" y="5122"/>
                  </a:lnTo>
                  <a:lnTo>
                    <a:pt x="32" y="5372"/>
                  </a:lnTo>
                  <a:lnTo>
                    <a:pt x="0" y="5653"/>
                  </a:lnTo>
                  <a:lnTo>
                    <a:pt x="0" y="5653"/>
                  </a:lnTo>
                  <a:lnTo>
                    <a:pt x="0" y="5840"/>
                  </a:lnTo>
                  <a:lnTo>
                    <a:pt x="0" y="5840"/>
                  </a:lnTo>
                  <a:lnTo>
                    <a:pt x="0" y="6059"/>
                  </a:lnTo>
                  <a:lnTo>
                    <a:pt x="32" y="6215"/>
                  </a:lnTo>
                  <a:lnTo>
                    <a:pt x="94" y="6371"/>
                  </a:lnTo>
                  <a:lnTo>
                    <a:pt x="156" y="6465"/>
                  </a:lnTo>
                  <a:lnTo>
                    <a:pt x="250" y="6558"/>
                  </a:lnTo>
                  <a:lnTo>
                    <a:pt x="344" y="6621"/>
                  </a:lnTo>
                  <a:lnTo>
                    <a:pt x="469" y="6652"/>
                  </a:lnTo>
                  <a:lnTo>
                    <a:pt x="594" y="6652"/>
                  </a:lnTo>
                  <a:lnTo>
                    <a:pt x="594" y="6652"/>
                  </a:lnTo>
                  <a:lnTo>
                    <a:pt x="781" y="6621"/>
                  </a:lnTo>
                  <a:lnTo>
                    <a:pt x="1000" y="6590"/>
                  </a:lnTo>
                  <a:lnTo>
                    <a:pt x="1468" y="6433"/>
                  </a:lnTo>
                  <a:lnTo>
                    <a:pt x="1937" y="6215"/>
                  </a:lnTo>
                  <a:lnTo>
                    <a:pt x="2343" y="6059"/>
                  </a:lnTo>
                  <a:lnTo>
                    <a:pt x="2343" y="6059"/>
                  </a:lnTo>
                  <a:lnTo>
                    <a:pt x="2561" y="6090"/>
                  </a:lnTo>
                  <a:lnTo>
                    <a:pt x="2749" y="6184"/>
                  </a:lnTo>
                  <a:lnTo>
                    <a:pt x="2967" y="6277"/>
                  </a:lnTo>
                  <a:lnTo>
                    <a:pt x="3155" y="6402"/>
                  </a:lnTo>
                  <a:lnTo>
                    <a:pt x="3311" y="6590"/>
                  </a:lnTo>
                  <a:lnTo>
                    <a:pt x="3498" y="6746"/>
                  </a:lnTo>
                  <a:lnTo>
                    <a:pt x="3810" y="7152"/>
                  </a:lnTo>
                  <a:lnTo>
                    <a:pt x="4435" y="7995"/>
                  </a:lnTo>
                  <a:lnTo>
                    <a:pt x="4747" y="8370"/>
                  </a:lnTo>
                  <a:lnTo>
                    <a:pt x="4935" y="8526"/>
                  </a:lnTo>
                  <a:lnTo>
                    <a:pt x="5091" y="8651"/>
                  </a:lnTo>
                  <a:lnTo>
                    <a:pt x="5091" y="8651"/>
                  </a:lnTo>
                  <a:lnTo>
                    <a:pt x="5216" y="8744"/>
                  </a:lnTo>
                  <a:lnTo>
                    <a:pt x="5372" y="8807"/>
                  </a:lnTo>
                  <a:lnTo>
                    <a:pt x="5528" y="8838"/>
                  </a:lnTo>
                  <a:lnTo>
                    <a:pt x="5684" y="8869"/>
                  </a:lnTo>
                  <a:lnTo>
                    <a:pt x="5684" y="8869"/>
                  </a:lnTo>
                  <a:lnTo>
                    <a:pt x="5871" y="8838"/>
                  </a:lnTo>
                  <a:lnTo>
                    <a:pt x="6028" y="8776"/>
                  </a:lnTo>
                  <a:lnTo>
                    <a:pt x="6215" y="8682"/>
                  </a:lnTo>
                  <a:lnTo>
                    <a:pt x="6340" y="8557"/>
                  </a:lnTo>
                  <a:lnTo>
                    <a:pt x="6340" y="8557"/>
                  </a:lnTo>
                  <a:lnTo>
                    <a:pt x="6402" y="8495"/>
                  </a:lnTo>
                  <a:lnTo>
                    <a:pt x="6402" y="8495"/>
                  </a:lnTo>
                  <a:lnTo>
                    <a:pt x="6559" y="8245"/>
                  </a:lnTo>
                  <a:lnTo>
                    <a:pt x="6652" y="7995"/>
                  </a:lnTo>
                  <a:lnTo>
                    <a:pt x="6715" y="7745"/>
                  </a:lnTo>
                  <a:lnTo>
                    <a:pt x="6746" y="7464"/>
                  </a:lnTo>
                  <a:lnTo>
                    <a:pt x="6746" y="7464"/>
                  </a:lnTo>
                  <a:lnTo>
                    <a:pt x="6746" y="7277"/>
                  </a:lnTo>
                  <a:lnTo>
                    <a:pt x="6715" y="7089"/>
                  </a:lnTo>
                  <a:lnTo>
                    <a:pt x="6590" y="6715"/>
                  </a:lnTo>
                  <a:lnTo>
                    <a:pt x="6434" y="6340"/>
                  </a:lnTo>
                  <a:lnTo>
                    <a:pt x="6215" y="5965"/>
                  </a:lnTo>
                  <a:lnTo>
                    <a:pt x="5934" y="5621"/>
                  </a:lnTo>
                  <a:lnTo>
                    <a:pt x="5653" y="5278"/>
                  </a:lnTo>
                  <a:lnTo>
                    <a:pt x="5341" y="4997"/>
                  </a:lnTo>
                  <a:lnTo>
                    <a:pt x="5028" y="4716"/>
                  </a:lnTo>
                  <a:lnTo>
                    <a:pt x="5028" y="4716"/>
                  </a:lnTo>
                  <a:lnTo>
                    <a:pt x="5028" y="4716"/>
                  </a:lnTo>
                  <a:lnTo>
                    <a:pt x="5028" y="4716"/>
                  </a:lnTo>
                  <a:lnTo>
                    <a:pt x="5341" y="4872"/>
                  </a:lnTo>
                  <a:lnTo>
                    <a:pt x="5622" y="5028"/>
                  </a:lnTo>
                  <a:lnTo>
                    <a:pt x="6215" y="5372"/>
                  </a:lnTo>
                  <a:lnTo>
                    <a:pt x="6496" y="5559"/>
                  </a:lnTo>
                  <a:lnTo>
                    <a:pt x="6777" y="5715"/>
                  </a:lnTo>
                  <a:lnTo>
                    <a:pt x="7089" y="5840"/>
                  </a:lnTo>
                  <a:lnTo>
                    <a:pt x="7433" y="5934"/>
                  </a:lnTo>
                  <a:lnTo>
                    <a:pt x="7433" y="5934"/>
                  </a:lnTo>
                  <a:lnTo>
                    <a:pt x="7589" y="5965"/>
                  </a:lnTo>
                  <a:lnTo>
                    <a:pt x="7714" y="5996"/>
                  </a:lnTo>
                  <a:lnTo>
                    <a:pt x="7714" y="5996"/>
                  </a:lnTo>
                  <a:lnTo>
                    <a:pt x="7839" y="5965"/>
                  </a:lnTo>
                  <a:lnTo>
                    <a:pt x="7964" y="5934"/>
                  </a:lnTo>
                  <a:lnTo>
                    <a:pt x="8089" y="5903"/>
                  </a:lnTo>
                  <a:lnTo>
                    <a:pt x="8214" y="5840"/>
                  </a:lnTo>
                  <a:lnTo>
                    <a:pt x="8307" y="5746"/>
                  </a:lnTo>
                  <a:lnTo>
                    <a:pt x="8401" y="5653"/>
                  </a:lnTo>
                  <a:lnTo>
                    <a:pt x="8464" y="5528"/>
                  </a:lnTo>
                  <a:lnTo>
                    <a:pt x="8526" y="5403"/>
                  </a:lnTo>
                  <a:lnTo>
                    <a:pt x="8526" y="5403"/>
                  </a:lnTo>
                  <a:lnTo>
                    <a:pt x="8557" y="5309"/>
                  </a:lnTo>
                  <a:lnTo>
                    <a:pt x="8557" y="5309"/>
                  </a:lnTo>
                  <a:lnTo>
                    <a:pt x="8588" y="5091"/>
                  </a:lnTo>
                  <a:lnTo>
                    <a:pt x="8620" y="4872"/>
                  </a:lnTo>
                  <a:lnTo>
                    <a:pt x="8620" y="4872"/>
                  </a:lnTo>
                  <a:lnTo>
                    <a:pt x="8588" y="4591"/>
                  </a:lnTo>
                  <a:lnTo>
                    <a:pt x="8526" y="4372"/>
                  </a:lnTo>
                  <a:lnTo>
                    <a:pt x="8432" y="4122"/>
                  </a:lnTo>
                  <a:lnTo>
                    <a:pt x="8307" y="3935"/>
                  </a:lnTo>
                  <a:lnTo>
                    <a:pt x="8151" y="3748"/>
                  </a:lnTo>
                  <a:lnTo>
                    <a:pt x="7964" y="3560"/>
                  </a:lnTo>
                  <a:lnTo>
                    <a:pt x="7745" y="3404"/>
                  </a:lnTo>
                  <a:lnTo>
                    <a:pt x="7495" y="3248"/>
                  </a:lnTo>
                  <a:lnTo>
                    <a:pt x="7277" y="3123"/>
                  </a:lnTo>
                  <a:lnTo>
                    <a:pt x="6996" y="2998"/>
                  </a:lnTo>
                  <a:lnTo>
                    <a:pt x="6465" y="2811"/>
                  </a:lnTo>
                  <a:lnTo>
                    <a:pt x="5903" y="2686"/>
                  </a:lnTo>
                  <a:lnTo>
                    <a:pt x="5372" y="2623"/>
                  </a:lnTo>
                  <a:lnTo>
                    <a:pt x="5372" y="2623"/>
                  </a:lnTo>
                  <a:lnTo>
                    <a:pt x="5372" y="2623"/>
                  </a:lnTo>
                  <a:lnTo>
                    <a:pt x="5372" y="2623"/>
                  </a:lnTo>
                  <a:lnTo>
                    <a:pt x="5965" y="2249"/>
                  </a:lnTo>
                  <a:lnTo>
                    <a:pt x="6309" y="2030"/>
                  </a:lnTo>
                  <a:lnTo>
                    <a:pt x="6652" y="1749"/>
                  </a:lnTo>
                  <a:lnTo>
                    <a:pt x="6965" y="1468"/>
                  </a:lnTo>
                  <a:lnTo>
                    <a:pt x="7246" y="1187"/>
                  </a:lnTo>
                  <a:lnTo>
                    <a:pt x="7339" y="1062"/>
                  </a:lnTo>
                  <a:lnTo>
                    <a:pt x="7402" y="906"/>
                  </a:lnTo>
                  <a:lnTo>
                    <a:pt x="7464" y="781"/>
                  </a:lnTo>
                  <a:lnTo>
                    <a:pt x="7464" y="625"/>
                  </a:lnTo>
                  <a:lnTo>
                    <a:pt x="7464" y="625"/>
                  </a:lnTo>
                  <a:lnTo>
                    <a:pt x="7464" y="500"/>
                  </a:lnTo>
                  <a:lnTo>
                    <a:pt x="7402" y="375"/>
                  </a:lnTo>
                  <a:lnTo>
                    <a:pt x="7308" y="281"/>
                  </a:lnTo>
                  <a:lnTo>
                    <a:pt x="7183" y="156"/>
                  </a:lnTo>
                  <a:lnTo>
                    <a:pt x="7183" y="156"/>
                  </a:lnTo>
                  <a:lnTo>
                    <a:pt x="7027" y="94"/>
                  </a:lnTo>
                  <a:lnTo>
                    <a:pt x="6902" y="31"/>
                  </a:lnTo>
                  <a:lnTo>
                    <a:pt x="6746" y="0"/>
                  </a:lnTo>
                  <a:lnTo>
                    <a:pt x="6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61"/>
            <p:cNvSpPr/>
            <p:nvPr/>
          </p:nvSpPr>
          <p:spPr>
            <a:xfrm>
              <a:off x="975125" y="3277500"/>
              <a:ext cx="178025" cy="128075"/>
            </a:xfrm>
            <a:custGeom>
              <a:avLst/>
              <a:gdLst/>
              <a:ahLst/>
              <a:cxnLst/>
              <a:rect l="l" t="t" r="r" b="b"/>
              <a:pathLst>
                <a:path w="7121" h="5123" extrusionOk="0">
                  <a:moveTo>
                    <a:pt x="5965" y="1"/>
                  </a:moveTo>
                  <a:lnTo>
                    <a:pt x="5591" y="32"/>
                  </a:lnTo>
                  <a:lnTo>
                    <a:pt x="5216" y="126"/>
                  </a:lnTo>
                  <a:lnTo>
                    <a:pt x="4810" y="220"/>
                  </a:lnTo>
                  <a:lnTo>
                    <a:pt x="4404" y="344"/>
                  </a:lnTo>
                  <a:lnTo>
                    <a:pt x="3967" y="501"/>
                  </a:lnTo>
                  <a:lnTo>
                    <a:pt x="3561" y="688"/>
                  </a:lnTo>
                  <a:lnTo>
                    <a:pt x="3124" y="875"/>
                  </a:lnTo>
                  <a:lnTo>
                    <a:pt x="2749" y="1094"/>
                  </a:lnTo>
                  <a:lnTo>
                    <a:pt x="2374" y="1313"/>
                  </a:lnTo>
                  <a:lnTo>
                    <a:pt x="2031" y="1531"/>
                  </a:lnTo>
                  <a:lnTo>
                    <a:pt x="1656" y="1812"/>
                  </a:lnTo>
                  <a:lnTo>
                    <a:pt x="1312" y="2093"/>
                  </a:lnTo>
                  <a:lnTo>
                    <a:pt x="1031" y="2374"/>
                  </a:lnTo>
                  <a:lnTo>
                    <a:pt x="781" y="2655"/>
                  </a:lnTo>
                  <a:lnTo>
                    <a:pt x="563" y="2936"/>
                  </a:lnTo>
                  <a:lnTo>
                    <a:pt x="375" y="3186"/>
                  </a:lnTo>
                  <a:lnTo>
                    <a:pt x="250" y="3436"/>
                  </a:lnTo>
                  <a:lnTo>
                    <a:pt x="157" y="3686"/>
                  </a:lnTo>
                  <a:lnTo>
                    <a:pt x="63" y="3905"/>
                  </a:lnTo>
                  <a:lnTo>
                    <a:pt x="32" y="4123"/>
                  </a:lnTo>
                  <a:lnTo>
                    <a:pt x="1" y="4311"/>
                  </a:lnTo>
                  <a:lnTo>
                    <a:pt x="1" y="4498"/>
                  </a:lnTo>
                  <a:lnTo>
                    <a:pt x="1" y="4654"/>
                  </a:lnTo>
                  <a:lnTo>
                    <a:pt x="32" y="4779"/>
                  </a:lnTo>
                  <a:lnTo>
                    <a:pt x="94" y="4873"/>
                  </a:lnTo>
                  <a:lnTo>
                    <a:pt x="157" y="4935"/>
                  </a:lnTo>
                  <a:lnTo>
                    <a:pt x="250" y="5029"/>
                  </a:lnTo>
                  <a:lnTo>
                    <a:pt x="344" y="5060"/>
                  </a:lnTo>
                  <a:lnTo>
                    <a:pt x="469" y="5091"/>
                  </a:lnTo>
                  <a:lnTo>
                    <a:pt x="625" y="5123"/>
                  </a:lnTo>
                  <a:lnTo>
                    <a:pt x="906" y="5091"/>
                  </a:lnTo>
                  <a:lnTo>
                    <a:pt x="1187" y="5060"/>
                  </a:lnTo>
                  <a:lnTo>
                    <a:pt x="1500" y="4966"/>
                  </a:lnTo>
                  <a:lnTo>
                    <a:pt x="1750" y="4873"/>
                  </a:lnTo>
                  <a:lnTo>
                    <a:pt x="2093" y="4748"/>
                  </a:lnTo>
                  <a:lnTo>
                    <a:pt x="2374" y="4654"/>
                  </a:lnTo>
                  <a:lnTo>
                    <a:pt x="2718" y="4592"/>
                  </a:lnTo>
                  <a:lnTo>
                    <a:pt x="3061" y="4560"/>
                  </a:lnTo>
                  <a:lnTo>
                    <a:pt x="3436" y="4529"/>
                  </a:lnTo>
                  <a:lnTo>
                    <a:pt x="4154" y="4592"/>
                  </a:lnTo>
                  <a:lnTo>
                    <a:pt x="4904" y="4685"/>
                  </a:lnTo>
                  <a:lnTo>
                    <a:pt x="5560" y="4748"/>
                  </a:lnTo>
                  <a:lnTo>
                    <a:pt x="6122" y="4810"/>
                  </a:lnTo>
                  <a:lnTo>
                    <a:pt x="6340" y="4810"/>
                  </a:lnTo>
                  <a:lnTo>
                    <a:pt x="6528" y="4779"/>
                  </a:lnTo>
                  <a:lnTo>
                    <a:pt x="6684" y="4748"/>
                  </a:lnTo>
                  <a:lnTo>
                    <a:pt x="6746" y="4654"/>
                  </a:lnTo>
                  <a:lnTo>
                    <a:pt x="6809" y="4435"/>
                  </a:lnTo>
                  <a:lnTo>
                    <a:pt x="6840" y="4248"/>
                  </a:lnTo>
                  <a:lnTo>
                    <a:pt x="6777" y="4029"/>
                  </a:lnTo>
                  <a:lnTo>
                    <a:pt x="6684" y="3842"/>
                  </a:lnTo>
                  <a:lnTo>
                    <a:pt x="6559" y="3655"/>
                  </a:lnTo>
                  <a:lnTo>
                    <a:pt x="6371" y="3499"/>
                  </a:lnTo>
                  <a:lnTo>
                    <a:pt x="6153" y="3342"/>
                  </a:lnTo>
                  <a:lnTo>
                    <a:pt x="5934" y="3186"/>
                  </a:lnTo>
                  <a:lnTo>
                    <a:pt x="5403" y="2905"/>
                  </a:lnTo>
                  <a:lnTo>
                    <a:pt x="4841" y="2687"/>
                  </a:lnTo>
                  <a:lnTo>
                    <a:pt x="4279" y="2530"/>
                  </a:lnTo>
                  <a:lnTo>
                    <a:pt x="3748" y="2406"/>
                  </a:lnTo>
                  <a:lnTo>
                    <a:pt x="4779" y="2187"/>
                  </a:lnTo>
                  <a:lnTo>
                    <a:pt x="5341" y="2031"/>
                  </a:lnTo>
                  <a:lnTo>
                    <a:pt x="5903" y="1843"/>
                  </a:lnTo>
                  <a:lnTo>
                    <a:pt x="6371" y="1625"/>
                  </a:lnTo>
                  <a:lnTo>
                    <a:pt x="6590" y="1469"/>
                  </a:lnTo>
                  <a:lnTo>
                    <a:pt x="6777" y="1344"/>
                  </a:lnTo>
                  <a:lnTo>
                    <a:pt x="6934" y="1188"/>
                  </a:lnTo>
                  <a:lnTo>
                    <a:pt x="7027" y="1031"/>
                  </a:lnTo>
                  <a:lnTo>
                    <a:pt x="7121" y="844"/>
                  </a:lnTo>
                  <a:lnTo>
                    <a:pt x="7121" y="625"/>
                  </a:lnTo>
                  <a:lnTo>
                    <a:pt x="7121" y="501"/>
                  </a:lnTo>
                  <a:lnTo>
                    <a:pt x="7090" y="407"/>
                  </a:lnTo>
                  <a:lnTo>
                    <a:pt x="7027" y="313"/>
                  </a:lnTo>
                  <a:lnTo>
                    <a:pt x="6965" y="220"/>
                  </a:lnTo>
                  <a:lnTo>
                    <a:pt x="6777" y="95"/>
                  </a:lnTo>
                  <a:lnTo>
                    <a:pt x="6559" y="32"/>
                  </a:lnTo>
                  <a:lnTo>
                    <a:pt x="6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61"/>
            <p:cNvSpPr/>
            <p:nvPr/>
          </p:nvSpPr>
          <p:spPr>
            <a:xfrm>
              <a:off x="682350" y="3190850"/>
              <a:ext cx="298275" cy="863525"/>
            </a:xfrm>
            <a:custGeom>
              <a:avLst/>
              <a:gdLst/>
              <a:ahLst/>
              <a:cxnLst/>
              <a:rect l="l" t="t" r="r" b="b"/>
              <a:pathLst>
                <a:path w="11931" h="34541" extrusionOk="0">
                  <a:moveTo>
                    <a:pt x="126" y="0"/>
                  </a:moveTo>
                  <a:lnTo>
                    <a:pt x="32" y="32"/>
                  </a:lnTo>
                  <a:lnTo>
                    <a:pt x="1" y="94"/>
                  </a:lnTo>
                  <a:lnTo>
                    <a:pt x="1" y="125"/>
                  </a:lnTo>
                  <a:lnTo>
                    <a:pt x="32" y="157"/>
                  </a:lnTo>
                  <a:lnTo>
                    <a:pt x="656" y="969"/>
                  </a:lnTo>
                  <a:lnTo>
                    <a:pt x="1219" y="1781"/>
                  </a:lnTo>
                  <a:lnTo>
                    <a:pt x="1749" y="2655"/>
                  </a:lnTo>
                  <a:lnTo>
                    <a:pt x="2249" y="3529"/>
                  </a:lnTo>
                  <a:lnTo>
                    <a:pt x="2686" y="4435"/>
                  </a:lnTo>
                  <a:lnTo>
                    <a:pt x="3092" y="5372"/>
                  </a:lnTo>
                  <a:lnTo>
                    <a:pt x="3467" y="6309"/>
                  </a:lnTo>
                  <a:lnTo>
                    <a:pt x="3811" y="7277"/>
                  </a:lnTo>
                  <a:lnTo>
                    <a:pt x="4092" y="8245"/>
                  </a:lnTo>
                  <a:lnTo>
                    <a:pt x="4341" y="9244"/>
                  </a:lnTo>
                  <a:lnTo>
                    <a:pt x="4591" y="10244"/>
                  </a:lnTo>
                  <a:lnTo>
                    <a:pt x="4779" y="11243"/>
                  </a:lnTo>
                  <a:lnTo>
                    <a:pt x="4935" y="12242"/>
                  </a:lnTo>
                  <a:lnTo>
                    <a:pt x="5060" y="13273"/>
                  </a:lnTo>
                  <a:lnTo>
                    <a:pt x="5153" y="14272"/>
                  </a:lnTo>
                  <a:lnTo>
                    <a:pt x="5216" y="15272"/>
                  </a:lnTo>
                  <a:lnTo>
                    <a:pt x="5247" y="16458"/>
                  </a:lnTo>
                  <a:lnTo>
                    <a:pt x="5278" y="17676"/>
                  </a:lnTo>
                  <a:lnTo>
                    <a:pt x="5247" y="18894"/>
                  </a:lnTo>
                  <a:lnTo>
                    <a:pt x="5185" y="20081"/>
                  </a:lnTo>
                  <a:lnTo>
                    <a:pt x="5122" y="21299"/>
                  </a:lnTo>
                  <a:lnTo>
                    <a:pt x="4997" y="22486"/>
                  </a:lnTo>
                  <a:lnTo>
                    <a:pt x="4841" y="23704"/>
                  </a:lnTo>
                  <a:lnTo>
                    <a:pt x="4685" y="24890"/>
                  </a:lnTo>
                  <a:lnTo>
                    <a:pt x="4498" y="26046"/>
                  </a:lnTo>
                  <a:lnTo>
                    <a:pt x="4279" y="27232"/>
                  </a:lnTo>
                  <a:lnTo>
                    <a:pt x="3779" y="29575"/>
                  </a:lnTo>
                  <a:lnTo>
                    <a:pt x="3280" y="31886"/>
                  </a:lnTo>
                  <a:lnTo>
                    <a:pt x="3061" y="33072"/>
                  </a:lnTo>
                  <a:lnTo>
                    <a:pt x="2874" y="34259"/>
                  </a:lnTo>
                  <a:lnTo>
                    <a:pt x="2905" y="34353"/>
                  </a:lnTo>
                  <a:lnTo>
                    <a:pt x="2936" y="34415"/>
                  </a:lnTo>
                  <a:lnTo>
                    <a:pt x="2999" y="34478"/>
                  </a:lnTo>
                  <a:lnTo>
                    <a:pt x="3061" y="34509"/>
                  </a:lnTo>
                  <a:lnTo>
                    <a:pt x="3155" y="34540"/>
                  </a:lnTo>
                  <a:lnTo>
                    <a:pt x="3248" y="34509"/>
                  </a:lnTo>
                  <a:lnTo>
                    <a:pt x="3342" y="34446"/>
                  </a:lnTo>
                  <a:lnTo>
                    <a:pt x="3373" y="34353"/>
                  </a:lnTo>
                  <a:lnTo>
                    <a:pt x="3748" y="33104"/>
                  </a:lnTo>
                  <a:lnTo>
                    <a:pt x="4092" y="31823"/>
                  </a:lnTo>
                  <a:lnTo>
                    <a:pt x="4404" y="30574"/>
                  </a:lnTo>
                  <a:lnTo>
                    <a:pt x="4685" y="29294"/>
                  </a:lnTo>
                  <a:lnTo>
                    <a:pt x="4966" y="28013"/>
                  </a:lnTo>
                  <a:lnTo>
                    <a:pt x="5185" y="26733"/>
                  </a:lnTo>
                  <a:lnTo>
                    <a:pt x="5403" y="25452"/>
                  </a:lnTo>
                  <a:lnTo>
                    <a:pt x="5622" y="24141"/>
                  </a:lnTo>
                  <a:lnTo>
                    <a:pt x="5809" y="22704"/>
                  </a:lnTo>
                  <a:lnTo>
                    <a:pt x="5965" y="21236"/>
                  </a:lnTo>
                  <a:lnTo>
                    <a:pt x="6621" y="20612"/>
                  </a:lnTo>
                  <a:lnTo>
                    <a:pt x="7215" y="19987"/>
                  </a:lnTo>
                  <a:lnTo>
                    <a:pt x="7777" y="19363"/>
                  </a:lnTo>
                  <a:lnTo>
                    <a:pt x="8308" y="18707"/>
                  </a:lnTo>
                  <a:lnTo>
                    <a:pt x="8807" y="18051"/>
                  </a:lnTo>
                  <a:lnTo>
                    <a:pt x="9245" y="17364"/>
                  </a:lnTo>
                  <a:lnTo>
                    <a:pt x="9682" y="16677"/>
                  </a:lnTo>
                  <a:lnTo>
                    <a:pt x="10056" y="15927"/>
                  </a:lnTo>
                  <a:lnTo>
                    <a:pt x="10400" y="15178"/>
                  </a:lnTo>
                  <a:lnTo>
                    <a:pt x="10712" y="14366"/>
                  </a:lnTo>
                  <a:lnTo>
                    <a:pt x="10993" y="13523"/>
                  </a:lnTo>
                  <a:lnTo>
                    <a:pt x="11243" y="12617"/>
                  </a:lnTo>
                  <a:lnTo>
                    <a:pt x="11462" y="11680"/>
                  </a:lnTo>
                  <a:lnTo>
                    <a:pt x="11649" y="10681"/>
                  </a:lnTo>
                  <a:lnTo>
                    <a:pt x="11805" y="9619"/>
                  </a:lnTo>
                  <a:lnTo>
                    <a:pt x="11930" y="8495"/>
                  </a:lnTo>
                  <a:lnTo>
                    <a:pt x="11930" y="8339"/>
                  </a:lnTo>
                  <a:lnTo>
                    <a:pt x="11868" y="8245"/>
                  </a:lnTo>
                  <a:lnTo>
                    <a:pt x="11805" y="8245"/>
                  </a:lnTo>
                  <a:lnTo>
                    <a:pt x="11680" y="8307"/>
                  </a:lnTo>
                  <a:lnTo>
                    <a:pt x="11025" y="8963"/>
                  </a:lnTo>
                  <a:lnTo>
                    <a:pt x="10400" y="9588"/>
                  </a:lnTo>
                  <a:lnTo>
                    <a:pt x="9869" y="10275"/>
                  </a:lnTo>
                  <a:lnTo>
                    <a:pt x="9369" y="10931"/>
                  </a:lnTo>
                  <a:lnTo>
                    <a:pt x="8901" y="11587"/>
                  </a:lnTo>
                  <a:lnTo>
                    <a:pt x="8495" y="12274"/>
                  </a:lnTo>
                  <a:lnTo>
                    <a:pt x="8151" y="12929"/>
                  </a:lnTo>
                  <a:lnTo>
                    <a:pt x="7808" y="13616"/>
                  </a:lnTo>
                  <a:lnTo>
                    <a:pt x="7496" y="14304"/>
                  </a:lnTo>
                  <a:lnTo>
                    <a:pt x="7246" y="14959"/>
                  </a:lnTo>
                  <a:lnTo>
                    <a:pt x="6996" y="15646"/>
                  </a:lnTo>
                  <a:lnTo>
                    <a:pt x="6777" y="16302"/>
                  </a:lnTo>
                  <a:lnTo>
                    <a:pt x="6371" y="17614"/>
                  </a:lnTo>
                  <a:lnTo>
                    <a:pt x="5997" y="18894"/>
                  </a:lnTo>
                  <a:lnTo>
                    <a:pt x="6028" y="18145"/>
                  </a:lnTo>
                  <a:lnTo>
                    <a:pt x="6059" y="17520"/>
                  </a:lnTo>
                  <a:lnTo>
                    <a:pt x="6059" y="16708"/>
                  </a:lnTo>
                  <a:lnTo>
                    <a:pt x="6059" y="15740"/>
                  </a:lnTo>
                  <a:lnTo>
                    <a:pt x="5997" y="14647"/>
                  </a:lnTo>
                  <a:lnTo>
                    <a:pt x="5872" y="13460"/>
                  </a:lnTo>
                  <a:lnTo>
                    <a:pt x="5684" y="12149"/>
                  </a:lnTo>
                  <a:lnTo>
                    <a:pt x="5559" y="11462"/>
                  </a:lnTo>
                  <a:lnTo>
                    <a:pt x="5435" y="10775"/>
                  </a:lnTo>
                  <a:lnTo>
                    <a:pt x="5247" y="10056"/>
                  </a:lnTo>
                  <a:lnTo>
                    <a:pt x="5060" y="9307"/>
                  </a:lnTo>
                  <a:lnTo>
                    <a:pt x="4841" y="8557"/>
                  </a:lnTo>
                  <a:lnTo>
                    <a:pt x="4591" y="7808"/>
                  </a:lnTo>
                  <a:lnTo>
                    <a:pt x="4310" y="7027"/>
                  </a:lnTo>
                  <a:lnTo>
                    <a:pt x="4029" y="6246"/>
                  </a:lnTo>
                  <a:lnTo>
                    <a:pt x="3686" y="5466"/>
                  </a:lnTo>
                  <a:lnTo>
                    <a:pt x="3280" y="4685"/>
                  </a:lnTo>
                  <a:lnTo>
                    <a:pt x="2874" y="3904"/>
                  </a:lnTo>
                  <a:lnTo>
                    <a:pt x="2436" y="3123"/>
                  </a:lnTo>
                  <a:lnTo>
                    <a:pt x="1937" y="2343"/>
                  </a:lnTo>
                  <a:lnTo>
                    <a:pt x="1375" y="1562"/>
                  </a:lnTo>
                  <a:lnTo>
                    <a:pt x="813" y="781"/>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61"/>
            <p:cNvSpPr/>
            <p:nvPr/>
          </p:nvSpPr>
          <p:spPr>
            <a:xfrm>
              <a:off x="682350" y="3190850"/>
              <a:ext cx="298275" cy="863525"/>
            </a:xfrm>
            <a:custGeom>
              <a:avLst/>
              <a:gdLst/>
              <a:ahLst/>
              <a:cxnLst/>
              <a:rect l="l" t="t" r="r" b="b"/>
              <a:pathLst>
                <a:path w="11931" h="34541" fill="none" extrusionOk="0">
                  <a:moveTo>
                    <a:pt x="5622" y="24141"/>
                  </a:moveTo>
                  <a:lnTo>
                    <a:pt x="5622" y="24141"/>
                  </a:lnTo>
                  <a:lnTo>
                    <a:pt x="5403" y="25452"/>
                  </a:lnTo>
                  <a:lnTo>
                    <a:pt x="5185" y="26733"/>
                  </a:lnTo>
                  <a:lnTo>
                    <a:pt x="4966" y="28013"/>
                  </a:lnTo>
                  <a:lnTo>
                    <a:pt x="4685" y="29294"/>
                  </a:lnTo>
                  <a:lnTo>
                    <a:pt x="4404" y="30574"/>
                  </a:lnTo>
                  <a:lnTo>
                    <a:pt x="4092" y="31823"/>
                  </a:lnTo>
                  <a:lnTo>
                    <a:pt x="3748" y="33104"/>
                  </a:lnTo>
                  <a:lnTo>
                    <a:pt x="3373" y="34353"/>
                  </a:lnTo>
                  <a:lnTo>
                    <a:pt x="3373" y="34353"/>
                  </a:lnTo>
                  <a:lnTo>
                    <a:pt x="3342" y="34446"/>
                  </a:lnTo>
                  <a:lnTo>
                    <a:pt x="3248" y="34509"/>
                  </a:lnTo>
                  <a:lnTo>
                    <a:pt x="3155" y="34540"/>
                  </a:lnTo>
                  <a:lnTo>
                    <a:pt x="3061" y="34509"/>
                  </a:lnTo>
                  <a:lnTo>
                    <a:pt x="3061" y="34509"/>
                  </a:lnTo>
                  <a:lnTo>
                    <a:pt x="2999" y="34478"/>
                  </a:lnTo>
                  <a:lnTo>
                    <a:pt x="2936" y="34415"/>
                  </a:lnTo>
                  <a:lnTo>
                    <a:pt x="2905" y="34353"/>
                  </a:lnTo>
                  <a:lnTo>
                    <a:pt x="2874" y="34259"/>
                  </a:lnTo>
                  <a:lnTo>
                    <a:pt x="2874" y="34259"/>
                  </a:lnTo>
                  <a:lnTo>
                    <a:pt x="3061" y="33072"/>
                  </a:lnTo>
                  <a:lnTo>
                    <a:pt x="3280" y="31886"/>
                  </a:lnTo>
                  <a:lnTo>
                    <a:pt x="3779" y="29575"/>
                  </a:lnTo>
                  <a:lnTo>
                    <a:pt x="4279" y="27232"/>
                  </a:lnTo>
                  <a:lnTo>
                    <a:pt x="4498" y="26046"/>
                  </a:lnTo>
                  <a:lnTo>
                    <a:pt x="4685" y="24890"/>
                  </a:lnTo>
                  <a:lnTo>
                    <a:pt x="4685" y="24890"/>
                  </a:lnTo>
                  <a:lnTo>
                    <a:pt x="4841" y="23704"/>
                  </a:lnTo>
                  <a:lnTo>
                    <a:pt x="4997" y="22486"/>
                  </a:lnTo>
                  <a:lnTo>
                    <a:pt x="5122" y="21299"/>
                  </a:lnTo>
                  <a:lnTo>
                    <a:pt x="5185" y="20081"/>
                  </a:lnTo>
                  <a:lnTo>
                    <a:pt x="5247" y="18894"/>
                  </a:lnTo>
                  <a:lnTo>
                    <a:pt x="5278" y="17676"/>
                  </a:lnTo>
                  <a:lnTo>
                    <a:pt x="5247" y="16458"/>
                  </a:lnTo>
                  <a:lnTo>
                    <a:pt x="5216" y="15272"/>
                  </a:lnTo>
                  <a:lnTo>
                    <a:pt x="5216" y="15272"/>
                  </a:lnTo>
                  <a:lnTo>
                    <a:pt x="5153" y="14272"/>
                  </a:lnTo>
                  <a:lnTo>
                    <a:pt x="5060" y="13273"/>
                  </a:lnTo>
                  <a:lnTo>
                    <a:pt x="4935" y="12242"/>
                  </a:lnTo>
                  <a:lnTo>
                    <a:pt x="4779" y="11243"/>
                  </a:lnTo>
                  <a:lnTo>
                    <a:pt x="4591" y="10244"/>
                  </a:lnTo>
                  <a:lnTo>
                    <a:pt x="4341" y="9244"/>
                  </a:lnTo>
                  <a:lnTo>
                    <a:pt x="4092" y="8245"/>
                  </a:lnTo>
                  <a:lnTo>
                    <a:pt x="3811" y="7277"/>
                  </a:lnTo>
                  <a:lnTo>
                    <a:pt x="3467" y="6309"/>
                  </a:lnTo>
                  <a:lnTo>
                    <a:pt x="3092" y="5372"/>
                  </a:lnTo>
                  <a:lnTo>
                    <a:pt x="2686" y="4435"/>
                  </a:lnTo>
                  <a:lnTo>
                    <a:pt x="2249" y="3529"/>
                  </a:lnTo>
                  <a:lnTo>
                    <a:pt x="1749" y="2655"/>
                  </a:lnTo>
                  <a:lnTo>
                    <a:pt x="1219" y="1781"/>
                  </a:lnTo>
                  <a:lnTo>
                    <a:pt x="656" y="969"/>
                  </a:lnTo>
                  <a:lnTo>
                    <a:pt x="32" y="157"/>
                  </a:lnTo>
                  <a:lnTo>
                    <a:pt x="32" y="157"/>
                  </a:lnTo>
                  <a:lnTo>
                    <a:pt x="1" y="125"/>
                  </a:lnTo>
                  <a:lnTo>
                    <a:pt x="1" y="94"/>
                  </a:lnTo>
                  <a:lnTo>
                    <a:pt x="32" y="32"/>
                  </a:lnTo>
                  <a:lnTo>
                    <a:pt x="126" y="0"/>
                  </a:lnTo>
                  <a:lnTo>
                    <a:pt x="157" y="0"/>
                  </a:lnTo>
                  <a:lnTo>
                    <a:pt x="188" y="32"/>
                  </a:lnTo>
                  <a:lnTo>
                    <a:pt x="188" y="32"/>
                  </a:lnTo>
                  <a:lnTo>
                    <a:pt x="813" y="781"/>
                  </a:lnTo>
                  <a:lnTo>
                    <a:pt x="1375" y="1562"/>
                  </a:lnTo>
                  <a:lnTo>
                    <a:pt x="1937" y="2343"/>
                  </a:lnTo>
                  <a:lnTo>
                    <a:pt x="2436" y="3123"/>
                  </a:lnTo>
                  <a:lnTo>
                    <a:pt x="2874" y="3904"/>
                  </a:lnTo>
                  <a:lnTo>
                    <a:pt x="3280" y="4685"/>
                  </a:lnTo>
                  <a:lnTo>
                    <a:pt x="3686" y="5466"/>
                  </a:lnTo>
                  <a:lnTo>
                    <a:pt x="4029" y="6246"/>
                  </a:lnTo>
                  <a:lnTo>
                    <a:pt x="4310" y="7027"/>
                  </a:lnTo>
                  <a:lnTo>
                    <a:pt x="4591" y="7808"/>
                  </a:lnTo>
                  <a:lnTo>
                    <a:pt x="4841" y="8557"/>
                  </a:lnTo>
                  <a:lnTo>
                    <a:pt x="5060" y="9307"/>
                  </a:lnTo>
                  <a:lnTo>
                    <a:pt x="5247" y="10056"/>
                  </a:lnTo>
                  <a:lnTo>
                    <a:pt x="5435" y="10775"/>
                  </a:lnTo>
                  <a:lnTo>
                    <a:pt x="5559" y="11462"/>
                  </a:lnTo>
                  <a:lnTo>
                    <a:pt x="5684" y="12149"/>
                  </a:lnTo>
                  <a:lnTo>
                    <a:pt x="5872" y="13460"/>
                  </a:lnTo>
                  <a:lnTo>
                    <a:pt x="5997" y="14647"/>
                  </a:lnTo>
                  <a:lnTo>
                    <a:pt x="6059" y="15740"/>
                  </a:lnTo>
                  <a:lnTo>
                    <a:pt x="6059" y="16708"/>
                  </a:lnTo>
                  <a:lnTo>
                    <a:pt x="6059" y="17520"/>
                  </a:lnTo>
                  <a:lnTo>
                    <a:pt x="6028" y="18145"/>
                  </a:lnTo>
                  <a:lnTo>
                    <a:pt x="5997" y="18894"/>
                  </a:lnTo>
                  <a:lnTo>
                    <a:pt x="5997" y="18894"/>
                  </a:lnTo>
                  <a:lnTo>
                    <a:pt x="6371" y="17614"/>
                  </a:lnTo>
                  <a:lnTo>
                    <a:pt x="6777" y="16302"/>
                  </a:lnTo>
                  <a:lnTo>
                    <a:pt x="6996" y="15646"/>
                  </a:lnTo>
                  <a:lnTo>
                    <a:pt x="7246" y="14959"/>
                  </a:lnTo>
                  <a:lnTo>
                    <a:pt x="7496" y="14304"/>
                  </a:lnTo>
                  <a:lnTo>
                    <a:pt x="7808" y="13616"/>
                  </a:lnTo>
                  <a:lnTo>
                    <a:pt x="8151" y="12929"/>
                  </a:lnTo>
                  <a:lnTo>
                    <a:pt x="8495" y="12274"/>
                  </a:lnTo>
                  <a:lnTo>
                    <a:pt x="8901" y="11587"/>
                  </a:lnTo>
                  <a:lnTo>
                    <a:pt x="9369" y="10931"/>
                  </a:lnTo>
                  <a:lnTo>
                    <a:pt x="9869" y="10275"/>
                  </a:lnTo>
                  <a:lnTo>
                    <a:pt x="10400" y="9588"/>
                  </a:lnTo>
                  <a:lnTo>
                    <a:pt x="11025" y="8963"/>
                  </a:lnTo>
                  <a:lnTo>
                    <a:pt x="11680" y="8307"/>
                  </a:lnTo>
                  <a:lnTo>
                    <a:pt x="11680" y="8307"/>
                  </a:lnTo>
                  <a:lnTo>
                    <a:pt x="11805" y="8245"/>
                  </a:lnTo>
                  <a:lnTo>
                    <a:pt x="11837" y="8245"/>
                  </a:lnTo>
                  <a:lnTo>
                    <a:pt x="11868" y="8245"/>
                  </a:lnTo>
                  <a:lnTo>
                    <a:pt x="11930" y="8339"/>
                  </a:lnTo>
                  <a:lnTo>
                    <a:pt x="11930" y="8495"/>
                  </a:lnTo>
                  <a:lnTo>
                    <a:pt x="11930" y="8495"/>
                  </a:lnTo>
                  <a:lnTo>
                    <a:pt x="11805" y="9619"/>
                  </a:lnTo>
                  <a:lnTo>
                    <a:pt x="11649" y="10681"/>
                  </a:lnTo>
                  <a:lnTo>
                    <a:pt x="11462" y="11680"/>
                  </a:lnTo>
                  <a:lnTo>
                    <a:pt x="11243" y="12617"/>
                  </a:lnTo>
                  <a:lnTo>
                    <a:pt x="10993" y="13523"/>
                  </a:lnTo>
                  <a:lnTo>
                    <a:pt x="10712" y="14366"/>
                  </a:lnTo>
                  <a:lnTo>
                    <a:pt x="10400" y="15178"/>
                  </a:lnTo>
                  <a:lnTo>
                    <a:pt x="10056" y="15927"/>
                  </a:lnTo>
                  <a:lnTo>
                    <a:pt x="9682" y="16677"/>
                  </a:lnTo>
                  <a:lnTo>
                    <a:pt x="9245" y="17364"/>
                  </a:lnTo>
                  <a:lnTo>
                    <a:pt x="8807" y="18051"/>
                  </a:lnTo>
                  <a:lnTo>
                    <a:pt x="8308" y="18707"/>
                  </a:lnTo>
                  <a:lnTo>
                    <a:pt x="7777" y="19363"/>
                  </a:lnTo>
                  <a:lnTo>
                    <a:pt x="7215" y="19987"/>
                  </a:lnTo>
                  <a:lnTo>
                    <a:pt x="6621" y="20612"/>
                  </a:lnTo>
                  <a:lnTo>
                    <a:pt x="5965" y="21236"/>
                  </a:lnTo>
                  <a:lnTo>
                    <a:pt x="5965" y="21236"/>
                  </a:lnTo>
                  <a:lnTo>
                    <a:pt x="5809" y="22704"/>
                  </a:lnTo>
                  <a:lnTo>
                    <a:pt x="5622" y="241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61"/>
            <p:cNvSpPr/>
            <p:nvPr/>
          </p:nvSpPr>
          <p:spPr>
            <a:xfrm>
              <a:off x="532450" y="3002700"/>
              <a:ext cx="220975" cy="256875"/>
            </a:xfrm>
            <a:custGeom>
              <a:avLst/>
              <a:gdLst/>
              <a:ahLst/>
              <a:cxnLst/>
              <a:rect l="l" t="t" r="r" b="b"/>
              <a:pathLst>
                <a:path w="8839" h="10275" extrusionOk="0">
                  <a:moveTo>
                    <a:pt x="4248" y="0"/>
                  </a:moveTo>
                  <a:lnTo>
                    <a:pt x="3998" y="63"/>
                  </a:lnTo>
                  <a:lnTo>
                    <a:pt x="3811" y="156"/>
                  </a:lnTo>
                  <a:lnTo>
                    <a:pt x="3686" y="312"/>
                  </a:lnTo>
                  <a:lnTo>
                    <a:pt x="3623" y="469"/>
                  </a:lnTo>
                  <a:lnTo>
                    <a:pt x="3592" y="687"/>
                  </a:lnTo>
                  <a:lnTo>
                    <a:pt x="3592" y="937"/>
                  </a:lnTo>
                  <a:lnTo>
                    <a:pt x="3654" y="1187"/>
                  </a:lnTo>
                  <a:lnTo>
                    <a:pt x="3717" y="1468"/>
                  </a:lnTo>
                  <a:lnTo>
                    <a:pt x="3967" y="2030"/>
                  </a:lnTo>
                  <a:lnTo>
                    <a:pt x="4217" y="2592"/>
                  </a:lnTo>
                  <a:lnTo>
                    <a:pt x="4716" y="3498"/>
                  </a:lnTo>
                  <a:lnTo>
                    <a:pt x="4404" y="3373"/>
                  </a:lnTo>
                  <a:lnTo>
                    <a:pt x="4092" y="3248"/>
                  </a:lnTo>
                  <a:lnTo>
                    <a:pt x="3748" y="3154"/>
                  </a:lnTo>
                  <a:lnTo>
                    <a:pt x="3405" y="3061"/>
                  </a:lnTo>
                  <a:lnTo>
                    <a:pt x="3030" y="2998"/>
                  </a:lnTo>
                  <a:lnTo>
                    <a:pt x="2686" y="2967"/>
                  </a:lnTo>
                  <a:lnTo>
                    <a:pt x="1968" y="2967"/>
                  </a:lnTo>
                  <a:lnTo>
                    <a:pt x="1624" y="3029"/>
                  </a:lnTo>
                  <a:lnTo>
                    <a:pt x="1312" y="3092"/>
                  </a:lnTo>
                  <a:lnTo>
                    <a:pt x="1000" y="3217"/>
                  </a:lnTo>
                  <a:lnTo>
                    <a:pt x="750" y="3373"/>
                  </a:lnTo>
                  <a:lnTo>
                    <a:pt x="500" y="3592"/>
                  </a:lnTo>
                  <a:lnTo>
                    <a:pt x="313" y="3841"/>
                  </a:lnTo>
                  <a:lnTo>
                    <a:pt x="157" y="4122"/>
                  </a:lnTo>
                  <a:lnTo>
                    <a:pt x="32" y="4497"/>
                  </a:lnTo>
                  <a:lnTo>
                    <a:pt x="1" y="4622"/>
                  </a:lnTo>
                  <a:lnTo>
                    <a:pt x="1" y="4809"/>
                  </a:lnTo>
                  <a:lnTo>
                    <a:pt x="32" y="4997"/>
                  </a:lnTo>
                  <a:lnTo>
                    <a:pt x="94" y="5184"/>
                  </a:lnTo>
                  <a:lnTo>
                    <a:pt x="219" y="5340"/>
                  </a:lnTo>
                  <a:lnTo>
                    <a:pt x="344" y="5497"/>
                  </a:lnTo>
                  <a:lnTo>
                    <a:pt x="500" y="5590"/>
                  </a:lnTo>
                  <a:lnTo>
                    <a:pt x="656" y="5684"/>
                  </a:lnTo>
                  <a:lnTo>
                    <a:pt x="844" y="5715"/>
                  </a:lnTo>
                  <a:lnTo>
                    <a:pt x="1343" y="5809"/>
                  </a:lnTo>
                  <a:lnTo>
                    <a:pt x="1812" y="5840"/>
                  </a:lnTo>
                  <a:lnTo>
                    <a:pt x="2312" y="5840"/>
                  </a:lnTo>
                  <a:lnTo>
                    <a:pt x="2780" y="5809"/>
                  </a:lnTo>
                  <a:lnTo>
                    <a:pt x="3373" y="5778"/>
                  </a:lnTo>
                  <a:lnTo>
                    <a:pt x="3967" y="5778"/>
                  </a:lnTo>
                  <a:lnTo>
                    <a:pt x="3342" y="5934"/>
                  </a:lnTo>
                  <a:lnTo>
                    <a:pt x="2686" y="6152"/>
                  </a:lnTo>
                  <a:lnTo>
                    <a:pt x="2374" y="6309"/>
                  </a:lnTo>
                  <a:lnTo>
                    <a:pt x="2062" y="6433"/>
                  </a:lnTo>
                  <a:lnTo>
                    <a:pt x="1781" y="6621"/>
                  </a:lnTo>
                  <a:lnTo>
                    <a:pt x="1531" y="6808"/>
                  </a:lnTo>
                  <a:lnTo>
                    <a:pt x="1281" y="6996"/>
                  </a:lnTo>
                  <a:lnTo>
                    <a:pt x="1062" y="7214"/>
                  </a:lnTo>
                  <a:lnTo>
                    <a:pt x="875" y="7433"/>
                  </a:lnTo>
                  <a:lnTo>
                    <a:pt x="719" y="7714"/>
                  </a:lnTo>
                  <a:lnTo>
                    <a:pt x="594" y="7964"/>
                  </a:lnTo>
                  <a:lnTo>
                    <a:pt x="531" y="8245"/>
                  </a:lnTo>
                  <a:lnTo>
                    <a:pt x="500" y="8557"/>
                  </a:lnTo>
                  <a:lnTo>
                    <a:pt x="531" y="8901"/>
                  </a:lnTo>
                  <a:lnTo>
                    <a:pt x="563" y="8994"/>
                  </a:lnTo>
                  <a:lnTo>
                    <a:pt x="625" y="9213"/>
                  </a:lnTo>
                  <a:lnTo>
                    <a:pt x="719" y="9369"/>
                  </a:lnTo>
                  <a:lnTo>
                    <a:pt x="844" y="9525"/>
                  </a:lnTo>
                  <a:lnTo>
                    <a:pt x="1000" y="9650"/>
                  </a:lnTo>
                  <a:lnTo>
                    <a:pt x="1187" y="9713"/>
                  </a:lnTo>
                  <a:lnTo>
                    <a:pt x="1375" y="9775"/>
                  </a:lnTo>
                  <a:lnTo>
                    <a:pt x="1562" y="9775"/>
                  </a:lnTo>
                  <a:lnTo>
                    <a:pt x="1781" y="9744"/>
                  </a:lnTo>
                  <a:lnTo>
                    <a:pt x="2030" y="9713"/>
                  </a:lnTo>
                  <a:lnTo>
                    <a:pt x="2249" y="9650"/>
                  </a:lnTo>
                  <a:lnTo>
                    <a:pt x="2780" y="9463"/>
                  </a:lnTo>
                  <a:lnTo>
                    <a:pt x="3873" y="8932"/>
                  </a:lnTo>
                  <a:lnTo>
                    <a:pt x="4435" y="8713"/>
                  </a:lnTo>
                  <a:lnTo>
                    <a:pt x="4716" y="8619"/>
                  </a:lnTo>
                  <a:lnTo>
                    <a:pt x="4966" y="8557"/>
                  </a:lnTo>
                  <a:lnTo>
                    <a:pt x="5247" y="8526"/>
                  </a:lnTo>
                  <a:lnTo>
                    <a:pt x="5497" y="8495"/>
                  </a:lnTo>
                  <a:lnTo>
                    <a:pt x="5747" y="8526"/>
                  </a:lnTo>
                  <a:lnTo>
                    <a:pt x="5965" y="8619"/>
                  </a:lnTo>
                  <a:lnTo>
                    <a:pt x="6278" y="8963"/>
                  </a:lnTo>
                  <a:lnTo>
                    <a:pt x="6590" y="9369"/>
                  </a:lnTo>
                  <a:lnTo>
                    <a:pt x="6933" y="9744"/>
                  </a:lnTo>
                  <a:lnTo>
                    <a:pt x="7090" y="9900"/>
                  </a:lnTo>
                  <a:lnTo>
                    <a:pt x="7246" y="10056"/>
                  </a:lnTo>
                  <a:lnTo>
                    <a:pt x="7433" y="10150"/>
                  </a:lnTo>
                  <a:lnTo>
                    <a:pt x="7589" y="10243"/>
                  </a:lnTo>
                  <a:lnTo>
                    <a:pt x="7777" y="10275"/>
                  </a:lnTo>
                  <a:lnTo>
                    <a:pt x="7933" y="10243"/>
                  </a:lnTo>
                  <a:lnTo>
                    <a:pt x="8089" y="10150"/>
                  </a:lnTo>
                  <a:lnTo>
                    <a:pt x="8245" y="10025"/>
                  </a:lnTo>
                  <a:lnTo>
                    <a:pt x="8401" y="9806"/>
                  </a:lnTo>
                  <a:lnTo>
                    <a:pt x="8557" y="9494"/>
                  </a:lnTo>
                  <a:lnTo>
                    <a:pt x="8651" y="9182"/>
                  </a:lnTo>
                  <a:lnTo>
                    <a:pt x="8745" y="8869"/>
                  </a:lnTo>
                  <a:lnTo>
                    <a:pt x="8807" y="8557"/>
                  </a:lnTo>
                  <a:lnTo>
                    <a:pt x="8838" y="8213"/>
                  </a:lnTo>
                  <a:lnTo>
                    <a:pt x="8838" y="7870"/>
                  </a:lnTo>
                  <a:lnTo>
                    <a:pt x="8807" y="7526"/>
                  </a:lnTo>
                  <a:lnTo>
                    <a:pt x="8776" y="7183"/>
                  </a:lnTo>
                  <a:lnTo>
                    <a:pt x="8714" y="6839"/>
                  </a:lnTo>
                  <a:lnTo>
                    <a:pt x="8526" y="6152"/>
                  </a:lnTo>
                  <a:lnTo>
                    <a:pt x="8308" y="5465"/>
                  </a:lnTo>
                  <a:lnTo>
                    <a:pt x="8058" y="4809"/>
                  </a:lnTo>
                  <a:lnTo>
                    <a:pt x="7777" y="4185"/>
                  </a:lnTo>
                  <a:lnTo>
                    <a:pt x="7527" y="3685"/>
                  </a:lnTo>
                  <a:lnTo>
                    <a:pt x="7215" y="3061"/>
                  </a:lnTo>
                  <a:lnTo>
                    <a:pt x="6840" y="2342"/>
                  </a:lnTo>
                  <a:lnTo>
                    <a:pt x="6371" y="1624"/>
                  </a:lnTo>
                  <a:lnTo>
                    <a:pt x="6122" y="1312"/>
                  </a:lnTo>
                  <a:lnTo>
                    <a:pt x="5872" y="968"/>
                  </a:lnTo>
                  <a:lnTo>
                    <a:pt x="5622" y="687"/>
                  </a:lnTo>
                  <a:lnTo>
                    <a:pt x="5341" y="437"/>
                  </a:lnTo>
                  <a:lnTo>
                    <a:pt x="5060" y="250"/>
                  </a:lnTo>
                  <a:lnTo>
                    <a:pt x="4779" y="94"/>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61"/>
            <p:cNvSpPr/>
            <p:nvPr/>
          </p:nvSpPr>
          <p:spPr>
            <a:xfrm>
              <a:off x="532450" y="3002700"/>
              <a:ext cx="220975" cy="256875"/>
            </a:xfrm>
            <a:custGeom>
              <a:avLst/>
              <a:gdLst/>
              <a:ahLst/>
              <a:cxnLst/>
              <a:rect l="l" t="t" r="r" b="b"/>
              <a:pathLst>
                <a:path w="8839" h="10275" fill="none" extrusionOk="0">
                  <a:moveTo>
                    <a:pt x="5965" y="8619"/>
                  </a:moveTo>
                  <a:lnTo>
                    <a:pt x="5965" y="8619"/>
                  </a:lnTo>
                  <a:lnTo>
                    <a:pt x="5747" y="8526"/>
                  </a:lnTo>
                  <a:lnTo>
                    <a:pt x="5497" y="8495"/>
                  </a:lnTo>
                  <a:lnTo>
                    <a:pt x="5247" y="8526"/>
                  </a:lnTo>
                  <a:lnTo>
                    <a:pt x="4966" y="8557"/>
                  </a:lnTo>
                  <a:lnTo>
                    <a:pt x="4716" y="8619"/>
                  </a:lnTo>
                  <a:lnTo>
                    <a:pt x="4435" y="8713"/>
                  </a:lnTo>
                  <a:lnTo>
                    <a:pt x="3873" y="8932"/>
                  </a:lnTo>
                  <a:lnTo>
                    <a:pt x="2780" y="9463"/>
                  </a:lnTo>
                  <a:lnTo>
                    <a:pt x="2249" y="9650"/>
                  </a:lnTo>
                  <a:lnTo>
                    <a:pt x="2030" y="9713"/>
                  </a:lnTo>
                  <a:lnTo>
                    <a:pt x="1781" y="9744"/>
                  </a:lnTo>
                  <a:lnTo>
                    <a:pt x="1781" y="9744"/>
                  </a:lnTo>
                  <a:lnTo>
                    <a:pt x="1562" y="9775"/>
                  </a:lnTo>
                  <a:lnTo>
                    <a:pt x="1375" y="9775"/>
                  </a:lnTo>
                  <a:lnTo>
                    <a:pt x="1187" y="9713"/>
                  </a:lnTo>
                  <a:lnTo>
                    <a:pt x="1000" y="9650"/>
                  </a:lnTo>
                  <a:lnTo>
                    <a:pt x="844" y="9525"/>
                  </a:lnTo>
                  <a:lnTo>
                    <a:pt x="719" y="9369"/>
                  </a:lnTo>
                  <a:lnTo>
                    <a:pt x="625" y="9213"/>
                  </a:lnTo>
                  <a:lnTo>
                    <a:pt x="563" y="8994"/>
                  </a:lnTo>
                  <a:lnTo>
                    <a:pt x="563" y="8994"/>
                  </a:lnTo>
                  <a:lnTo>
                    <a:pt x="531" y="8901"/>
                  </a:lnTo>
                  <a:lnTo>
                    <a:pt x="531" y="8901"/>
                  </a:lnTo>
                  <a:lnTo>
                    <a:pt x="500" y="8557"/>
                  </a:lnTo>
                  <a:lnTo>
                    <a:pt x="531" y="8245"/>
                  </a:lnTo>
                  <a:lnTo>
                    <a:pt x="594" y="7964"/>
                  </a:lnTo>
                  <a:lnTo>
                    <a:pt x="719" y="7714"/>
                  </a:lnTo>
                  <a:lnTo>
                    <a:pt x="875" y="7433"/>
                  </a:lnTo>
                  <a:lnTo>
                    <a:pt x="1062" y="7214"/>
                  </a:lnTo>
                  <a:lnTo>
                    <a:pt x="1281" y="6996"/>
                  </a:lnTo>
                  <a:lnTo>
                    <a:pt x="1531" y="6808"/>
                  </a:lnTo>
                  <a:lnTo>
                    <a:pt x="1781" y="6621"/>
                  </a:lnTo>
                  <a:lnTo>
                    <a:pt x="2062" y="6433"/>
                  </a:lnTo>
                  <a:lnTo>
                    <a:pt x="2374" y="6309"/>
                  </a:lnTo>
                  <a:lnTo>
                    <a:pt x="2686" y="6152"/>
                  </a:lnTo>
                  <a:lnTo>
                    <a:pt x="3342" y="5934"/>
                  </a:lnTo>
                  <a:lnTo>
                    <a:pt x="3967" y="5778"/>
                  </a:lnTo>
                  <a:lnTo>
                    <a:pt x="3967" y="5778"/>
                  </a:lnTo>
                  <a:lnTo>
                    <a:pt x="3373" y="5778"/>
                  </a:lnTo>
                  <a:lnTo>
                    <a:pt x="2780" y="5809"/>
                  </a:lnTo>
                  <a:lnTo>
                    <a:pt x="2780" y="5809"/>
                  </a:lnTo>
                  <a:lnTo>
                    <a:pt x="2312" y="5840"/>
                  </a:lnTo>
                  <a:lnTo>
                    <a:pt x="1812" y="5840"/>
                  </a:lnTo>
                  <a:lnTo>
                    <a:pt x="1343" y="5809"/>
                  </a:lnTo>
                  <a:lnTo>
                    <a:pt x="844" y="5715"/>
                  </a:lnTo>
                  <a:lnTo>
                    <a:pt x="844" y="5715"/>
                  </a:lnTo>
                  <a:lnTo>
                    <a:pt x="656" y="5684"/>
                  </a:lnTo>
                  <a:lnTo>
                    <a:pt x="500" y="5590"/>
                  </a:lnTo>
                  <a:lnTo>
                    <a:pt x="344" y="5497"/>
                  </a:lnTo>
                  <a:lnTo>
                    <a:pt x="219" y="5340"/>
                  </a:lnTo>
                  <a:lnTo>
                    <a:pt x="94" y="5184"/>
                  </a:lnTo>
                  <a:lnTo>
                    <a:pt x="32" y="4997"/>
                  </a:lnTo>
                  <a:lnTo>
                    <a:pt x="1" y="4809"/>
                  </a:lnTo>
                  <a:lnTo>
                    <a:pt x="1" y="4622"/>
                  </a:lnTo>
                  <a:lnTo>
                    <a:pt x="1" y="4622"/>
                  </a:lnTo>
                  <a:lnTo>
                    <a:pt x="32" y="4497"/>
                  </a:lnTo>
                  <a:lnTo>
                    <a:pt x="32" y="4497"/>
                  </a:lnTo>
                  <a:lnTo>
                    <a:pt x="157" y="4122"/>
                  </a:lnTo>
                  <a:lnTo>
                    <a:pt x="313" y="3841"/>
                  </a:lnTo>
                  <a:lnTo>
                    <a:pt x="500" y="3592"/>
                  </a:lnTo>
                  <a:lnTo>
                    <a:pt x="750" y="3373"/>
                  </a:lnTo>
                  <a:lnTo>
                    <a:pt x="1000" y="3217"/>
                  </a:lnTo>
                  <a:lnTo>
                    <a:pt x="1312" y="3092"/>
                  </a:lnTo>
                  <a:lnTo>
                    <a:pt x="1624" y="3029"/>
                  </a:lnTo>
                  <a:lnTo>
                    <a:pt x="1968" y="2967"/>
                  </a:lnTo>
                  <a:lnTo>
                    <a:pt x="2312" y="2967"/>
                  </a:lnTo>
                  <a:lnTo>
                    <a:pt x="2686" y="2967"/>
                  </a:lnTo>
                  <a:lnTo>
                    <a:pt x="3030" y="2998"/>
                  </a:lnTo>
                  <a:lnTo>
                    <a:pt x="3405" y="3061"/>
                  </a:lnTo>
                  <a:lnTo>
                    <a:pt x="3748" y="3154"/>
                  </a:lnTo>
                  <a:lnTo>
                    <a:pt x="4092" y="3248"/>
                  </a:lnTo>
                  <a:lnTo>
                    <a:pt x="4404" y="3373"/>
                  </a:lnTo>
                  <a:lnTo>
                    <a:pt x="4716" y="3498"/>
                  </a:lnTo>
                  <a:lnTo>
                    <a:pt x="4716" y="3498"/>
                  </a:lnTo>
                  <a:lnTo>
                    <a:pt x="4217" y="2592"/>
                  </a:lnTo>
                  <a:lnTo>
                    <a:pt x="3967" y="2030"/>
                  </a:lnTo>
                  <a:lnTo>
                    <a:pt x="3717" y="1468"/>
                  </a:lnTo>
                  <a:lnTo>
                    <a:pt x="3654" y="1187"/>
                  </a:lnTo>
                  <a:lnTo>
                    <a:pt x="3592" y="937"/>
                  </a:lnTo>
                  <a:lnTo>
                    <a:pt x="3592" y="687"/>
                  </a:lnTo>
                  <a:lnTo>
                    <a:pt x="3623" y="469"/>
                  </a:lnTo>
                  <a:lnTo>
                    <a:pt x="3686" y="312"/>
                  </a:lnTo>
                  <a:lnTo>
                    <a:pt x="3811" y="156"/>
                  </a:lnTo>
                  <a:lnTo>
                    <a:pt x="3998" y="63"/>
                  </a:lnTo>
                  <a:lnTo>
                    <a:pt x="4248" y="0"/>
                  </a:lnTo>
                  <a:lnTo>
                    <a:pt x="4248" y="0"/>
                  </a:lnTo>
                  <a:lnTo>
                    <a:pt x="4373" y="0"/>
                  </a:lnTo>
                  <a:lnTo>
                    <a:pt x="4498" y="0"/>
                  </a:lnTo>
                  <a:lnTo>
                    <a:pt x="4779" y="94"/>
                  </a:lnTo>
                  <a:lnTo>
                    <a:pt x="5060" y="250"/>
                  </a:lnTo>
                  <a:lnTo>
                    <a:pt x="5341" y="437"/>
                  </a:lnTo>
                  <a:lnTo>
                    <a:pt x="5622" y="687"/>
                  </a:lnTo>
                  <a:lnTo>
                    <a:pt x="5872" y="968"/>
                  </a:lnTo>
                  <a:lnTo>
                    <a:pt x="6122" y="1312"/>
                  </a:lnTo>
                  <a:lnTo>
                    <a:pt x="6371" y="1624"/>
                  </a:lnTo>
                  <a:lnTo>
                    <a:pt x="6840" y="2342"/>
                  </a:lnTo>
                  <a:lnTo>
                    <a:pt x="7215" y="3061"/>
                  </a:lnTo>
                  <a:lnTo>
                    <a:pt x="7527" y="3685"/>
                  </a:lnTo>
                  <a:lnTo>
                    <a:pt x="7777" y="4185"/>
                  </a:lnTo>
                  <a:lnTo>
                    <a:pt x="7777" y="4185"/>
                  </a:lnTo>
                  <a:lnTo>
                    <a:pt x="8058" y="4809"/>
                  </a:lnTo>
                  <a:lnTo>
                    <a:pt x="8308" y="5465"/>
                  </a:lnTo>
                  <a:lnTo>
                    <a:pt x="8526" y="6152"/>
                  </a:lnTo>
                  <a:lnTo>
                    <a:pt x="8714" y="6839"/>
                  </a:lnTo>
                  <a:lnTo>
                    <a:pt x="8776" y="7183"/>
                  </a:lnTo>
                  <a:lnTo>
                    <a:pt x="8807" y="7526"/>
                  </a:lnTo>
                  <a:lnTo>
                    <a:pt x="8838" y="7870"/>
                  </a:lnTo>
                  <a:lnTo>
                    <a:pt x="8838" y="8213"/>
                  </a:lnTo>
                  <a:lnTo>
                    <a:pt x="8807" y="8557"/>
                  </a:lnTo>
                  <a:lnTo>
                    <a:pt x="8745" y="8869"/>
                  </a:lnTo>
                  <a:lnTo>
                    <a:pt x="8651" y="9182"/>
                  </a:lnTo>
                  <a:lnTo>
                    <a:pt x="8557" y="9494"/>
                  </a:lnTo>
                  <a:lnTo>
                    <a:pt x="8557" y="9494"/>
                  </a:lnTo>
                  <a:lnTo>
                    <a:pt x="8401" y="9806"/>
                  </a:lnTo>
                  <a:lnTo>
                    <a:pt x="8245" y="10025"/>
                  </a:lnTo>
                  <a:lnTo>
                    <a:pt x="8089" y="10150"/>
                  </a:lnTo>
                  <a:lnTo>
                    <a:pt x="7933" y="10243"/>
                  </a:lnTo>
                  <a:lnTo>
                    <a:pt x="7777" y="10275"/>
                  </a:lnTo>
                  <a:lnTo>
                    <a:pt x="7589" y="10243"/>
                  </a:lnTo>
                  <a:lnTo>
                    <a:pt x="7433" y="10150"/>
                  </a:lnTo>
                  <a:lnTo>
                    <a:pt x="7246" y="10056"/>
                  </a:lnTo>
                  <a:lnTo>
                    <a:pt x="7090" y="9900"/>
                  </a:lnTo>
                  <a:lnTo>
                    <a:pt x="6933" y="9744"/>
                  </a:lnTo>
                  <a:lnTo>
                    <a:pt x="6590" y="9369"/>
                  </a:lnTo>
                  <a:lnTo>
                    <a:pt x="6278" y="8963"/>
                  </a:lnTo>
                  <a:lnTo>
                    <a:pt x="5965" y="86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61"/>
            <p:cNvSpPr/>
            <p:nvPr/>
          </p:nvSpPr>
          <p:spPr>
            <a:xfrm>
              <a:off x="532450" y="3002700"/>
              <a:ext cx="220975" cy="256875"/>
            </a:xfrm>
            <a:custGeom>
              <a:avLst/>
              <a:gdLst/>
              <a:ahLst/>
              <a:cxnLst/>
              <a:rect l="l" t="t" r="r" b="b"/>
              <a:pathLst>
                <a:path w="8839" h="10275" extrusionOk="0">
                  <a:moveTo>
                    <a:pt x="4248" y="0"/>
                  </a:moveTo>
                  <a:lnTo>
                    <a:pt x="4060" y="31"/>
                  </a:lnTo>
                  <a:lnTo>
                    <a:pt x="3935" y="63"/>
                  </a:lnTo>
                  <a:lnTo>
                    <a:pt x="3811" y="156"/>
                  </a:lnTo>
                  <a:lnTo>
                    <a:pt x="3748" y="219"/>
                  </a:lnTo>
                  <a:lnTo>
                    <a:pt x="3654" y="344"/>
                  </a:lnTo>
                  <a:lnTo>
                    <a:pt x="3623" y="437"/>
                  </a:lnTo>
                  <a:lnTo>
                    <a:pt x="3592" y="562"/>
                  </a:lnTo>
                  <a:lnTo>
                    <a:pt x="3592" y="718"/>
                  </a:lnTo>
                  <a:lnTo>
                    <a:pt x="3623" y="1062"/>
                  </a:lnTo>
                  <a:lnTo>
                    <a:pt x="3717" y="1405"/>
                  </a:lnTo>
                  <a:lnTo>
                    <a:pt x="3842" y="1811"/>
                  </a:lnTo>
                  <a:lnTo>
                    <a:pt x="4029" y="2186"/>
                  </a:lnTo>
                  <a:lnTo>
                    <a:pt x="4404" y="2936"/>
                  </a:lnTo>
                  <a:lnTo>
                    <a:pt x="4716" y="3498"/>
                  </a:lnTo>
                  <a:lnTo>
                    <a:pt x="4185" y="3279"/>
                  </a:lnTo>
                  <a:lnTo>
                    <a:pt x="3592" y="3123"/>
                  </a:lnTo>
                  <a:lnTo>
                    <a:pt x="2967" y="2998"/>
                  </a:lnTo>
                  <a:lnTo>
                    <a:pt x="2655"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1" y="4622"/>
                  </a:lnTo>
                  <a:lnTo>
                    <a:pt x="1" y="4747"/>
                  </a:lnTo>
                  <a:lnTo>
                    <a:pt x="32" y="4934"/>
                  </a:lnTo>
                  <a:lnTo>
                    <a:pt x="63" y="5091"/>
                  </a:lnTo>
                  <a:lnTo>
                    <a:pt x="157" y="5247"/>
                  </a:lnTo>
                  <a:lnTo>
                    <a:pt x="250" y="5403"/>
                  </a:lnTo>
                  <a:lnTo>
                    <a:pt x="375" y="5528"/>
                  </a:lnTo>
                  <a:lnTo>
                    <a:pt x="500" y="5621"/>
                  </a:lnTo>
                  <a:lnTo>
                    <a:pt x="688" y="5684"/>
                  </a:lnTo>
                  <a:lnTo>
                    <a:pt x="844" y="5715"/>
                  </a:lnTo>
                  <a:lnTo>
                    <a:pt x="1125" y="5778"/>
                  </a:lnTo>
                  <a:lnTo>
                    <a:pt x="1406" y="5840"/>
                  </a:lnTo>
                  <a:lnTo>
                    <a:pt x="1937" y="5840"/>
                  </a:lnTo>
                  <a:lnTo>
                    <a:pt x="2780" y="5809"/>
                  </a:lnTo>
                  <a:lnTo>
                    <a:pt x="3623"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31" y="8901"/>
                  </a:lnTo>
                  <a:lnTo>
                    <a:pt x="563" y="8994"/>
                  </a:lnTo>
                  <a:lnTo>
                    <a:pt x="594" y="9182"/>
                  </a:lnTo>
                  <a:lnTo>
                    <a:pt x="688" y="9338"/>
                  </a:lnTo>
                  <a:lnTo>
                    <a:pt x="781" y="9463"/>
                  </a:lnTo>
                  <a:lnTo>
                    <a:pt x="906" y="9588"/>
                  </a:lnTo>
                  <a:lnTo>
                    <a:pt x="1062" y="9650"/>
                  </a:lnTo>
                  <a:lnTo>
                    <a:pt x="1218" y="9744"/>
                  </a:lnTo>
                  <a:lnTo>
                    <a:pt x="1375" y="9775"/>
                  </a:lnTo>
                  <a:lnTo>
                    <a:pt x="1531" y="9775"/>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684" y="8526"/>
                  </a:lnTo>
                  <a:lnTo>
                    <a:pt x="5965" y="8619"/>
                  </a:lnTo>
                  <a:lnTo>
                    <a:pt x="6403" y="9119"/>
                  </a:lnTo>
                  <a:lnTo>
                    <a:pt x="6840" y="9650"/>
                  </a:lnTo>
                  <a:lnTo>
                    <a:pt x="7058" y="9900"/>
                  </a:lnTo>
                  <a:lnTo>
                    <a:pt x="7308" y="10087"/>
                  </a:lnTo>
                  <a:lnTo>
                    <a:pt x="7527" y="10212"/>
                  </a:lnTo>
                  <a:lnTo>
                    <a:pt x="7652" y="10243"/>
                  </a:lnTo>
                  <a:lnTo>
                    <a:pt x="7777" y="10275"/>
                  </a:lnTo>
                  <a:lnTo>
                    <a:pt x="7870" y="10243"/>
                  </a:lnTo>
                  <a:lnTo>
                    <a:pt x="7964" y="10212"/>
                  </a:lnTo>
                  <a:lnTo>
                    <a:pt x="8089" y="10181"/>
                  </a:lnTo>
                  <a:lnTo>
                    <a:pt x="8183" y="10087"/>
                  </a:lnTo>
                  <a:lnTo>
                    <a:pt x="8276" y="9994"/>
                  </a:lnTo>
                  <a:lnTo>
                    <a:pt x="8370" y="9837"/>
                  </a:lnTo>
                  <a:lnTo>
                    <a:pt x="8557" y="9494"/>
                  </a:lnTo>
                  <a:lnTo>
                    <a:pt x="8682" y="9150"/>
                  </a:lnTo>
                  <a:lnTo>
                    <a:pt x="8776" y="8807"/>
                  </a:lnTo>
                  <a:lnTo>
                    <a:pt x="8807" y="8432"/>
                  </a:lnTo>
                  <a:lnTo>
                    <a:pt x="8838" y="8057"/>
                  </a:lnTo>
                  <a:lnTo>
                    <a:pt x="8807" y="7558"/>
                  </a:lnTo>
                  <a:lnTo>
                    <a:pt x="8745" y="7058"/>
                  </a:lnTo>
                  <a:lnTo>
                    <a:pt x="8620" y="6558"/>
                  </a:lnTo>
                  <a:lnTo>
                    <a:pt x="8495" y="6059"/>
                  </a:lnTo>
                  <a:lnTo>
                    <a:pt x="8339" y="5559"/>
                  </a:lnTo>
                  <a:lnTo>
                    <a:pt x="8151" y="5091"/>
                  </a:lnTo>
                  <a:lnTo>
                    <a:pt x="7777" y="4185"/>
                  </a:lnTo>
                  <a:lnTo>
                    <a:pt x="7621" y="3873"/>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61"/>
            <p:cNvSpPr/>
            <p:nvPr/>
          </p:nvSpPr>
          <p:spPr>
            <a:xfrm>
              <a:off x="532450" y="3002700"/>
              <a:ext cx="220975" cy="256875"/>
            </a:xfrm>
            <a:custGeom>
              <a:avLst/>
              <a:gdLst/>
              <a:ahLst/>
              <a:cxnLst/>
              <a:rect l="l" t="t" r="r" b="b"/>
              <a:pathLst>
                <a:path w="8839" h="10275" fill="none" extrusionOk="0">
                  <a:moveTo>
                    <a:pt x="4341" y="0"/>
                  </a:moveTo>
                  <a:lnTo>
                    <a:pt x="4341" y="0"/>
                  </a:lnTo>
                  <a:lnTo>
                    <a:pt x="4248" y="0"/>
                  </a:lnTo>
                  <a:lnTo>
                    <a:pt x="4248" y="0"/>
                  </a:lnTo>
                  <a:lnTo>
                    <a:pt x="4060" y="31"/>
                  </a:lnTo>
                  <a:lnTo>
                    <a:pt x="3935" y="63"/>
                  </a:lnTo>
                  <a:lnTo>
                    <a:pt x="3811" y="156"/>
                  </a:lnTo>
                  <a:lnTo>
                    <a:pt x="3748" y="219"/>
                  </a:lnTo>
                  <a:lnTo>
                    <a:pt x="3654" y="344"/>
                  </a:lnTo>
                  <a:lnTo>
                    <a:pt x="3623" y="437"/>
                  </a:lnTo>
                  <a:lnTo>
                    <a:pt x="3592" y="562"/>
                  </a:lnTo>
                  <a:lnTo>
                    <a:pt x="3592" y="718"/>
                  </a:lnTo>
                  <a:lnTo>
                    <a:pt x="3592" y="718"/>
                  </a:lnTo>
                  <a:lnTo>
                    <a:pt x="3623" y="1062"/>
                  </a:lnTo>
                  <a:lnTo>
                    <a:pt x="3717" y="1405"/>
                  </a:lnTo>
                  <a:lnTo>
                    <a:pt x="3842" y="1811"/>
                  </a:lnTo>
                  <a:lnTo>
                    <a:pt x="4029" y="2186"/>
                  </a:lnTo>
                  <a:lnTo>
                    <a:pt x="4404" y="2936"/>
                  </a:lnTo>
                  <a:lnTo>
                    <a:pt x="4716" y="3498"/>
                  </a:lnTo>
                  <a:lnTo>
                    <a:pt x="4716" y="3498"/>
                  </a:lnTo>
                  <a:lnTo>
                    <a:pt x="4716" y="3498"/>
                  </a:lnTo>
                  <a:lnTo>
                    <a:pt x="4716" y="3498"/>
                  </a:lnTo>
                  <a:lnTo>
                    <a:pt x="4185" y="3279"/>
                  </a:lnTo>
                  <a:lnTo>
                    <a:pt x="3592" y="3123"/>
                  </a:lnTo>
                  <a:lnTo>
                    <a:pt x="2967" y="2998"/>
                  </a:lnTo>
                  <a:lnTo>
                    <a:pt x="2655" y="2967"/>
                  </a:lnTo>
                  <a:lnTo>
                    <a:pt x="2343" y="2967"/>
                  </a:lnTo>
                  <a:lnTo>
                    <a:pt x="2343" y="2967"/>
                  </a:lnTo>
                  <a:lnTo>
                    <a:pt x="1937" y="2967"/>
                  </a:lnTo>
                  <a:lnTo>
                    <a:pt x="1562" y="3029"/>
                  </a:lnTo>
                  <a:lnTo>
                    <a:pt x="1218" y="3154"/>
                  </a:lnTo>
                  <a:lnTo>
                    <a:pt x="875" y="3310"/>
                  </a:lnTo>
                  <a:lnTo>
                    <a:pt x="594" y="3498"/>
                  </a:lnTo>
                  <a:lnTo>
                    <a:pt x="469" y="3623"/>
                  </a:lnTo>
                  <a:lnTo>
                    <a:pt x="344" y="3779"/>
                  </a:lnTo>
                  <a:lnTo>
                    <a:pt x="250" y="3935"/>
                  </a:lnTo>
                  <a:lnTo>
                    <a:pt x="157" y="4091"/>
                  </a:lnTo>
                  <a:lnTo>
                    <a:pt x="94" y="4279"/>
                  </a:lnTo>
                  <a:lnTo>
                    <a:pt x="32" y="4497"/>
                  </a:lnTo>
                  <a:lnTo>
                    <a:pt x="32" y="4497"/>
                  </a:lnTo>
                  <a:lnTo>
                    <a:pt x="1" y="4622"/>
                  </a:lnTo>
                  <a:lnTo>
                    <a:pt x="1" y="4622"/>
                  </a:lnTo>
                  <a:lnTo>
                    <a:pt x="1" y="4747"/>
                  </a:lnTo>
                  <a:lnTo>
                    <a:pt x="1" y="4747"/>
                  </a:lnTo>
                  <a:lnTo>
                    <a:pt x="32" y="4934"/>
                  </a:lnTo>
                  <a:lnTo>
                    <a:pt x="63" y="5091"/>
                  </a:lnTo>
                  <a:lnTo>
                    <a:pt x="157" y="5247"/>
                  </a:lnTo>
                  <a:lnTo>
                    <a:pt x="250" y="5403"/>
                  </a:lnTo>
                  <a:lnTo>
                    <a:pt x="375" y="5528"/>
                  </a:lnTo>
                  <a:lnTo>
                    <a:pt x="500" y="5621"/>
                  </a:lnTo>
                  <a:lnTo>
                    <a:pt x="688" y="5684"/>
                  </a:lnTo>
                  <a:lnTo>
                    <a:pt x="844" y="5715"/>
                  </a:lnTo>
                  <a:lnTo>
                    <a:pt x="844" y="5715"/>
                  </a:lnTo>
                  <a:lnTo>
                    <a:pt x="1125" y="5778"/>
                  </a:lnTo>
                  <a:lnTo>
                    <a:pt x="1406" y="5840"/>
                  </a:lnTo>
                  <a:lnTo>
                    <a:pt x="1937" y="5840"/>
                  </a:lnTo>
                  <a:lnTo>
                    <a:pt x="1937" y="5840"/>
                  </a:lnTo>
                  <a:lnTo>
                    <a:pt x="2780" y="5809"/>
                  </a:lnTo>
                  <a:lnTo>
                    <a:pt x="2780" y="5809"/>
                  </a:lnTo>
                  <a:lnTo>
                    <a:pt x="3623" y="5778"/>
                  </a:lnTo>
                  <a:lnTo>
                    <a:pt x="3623" y="5778"/>
                  </a:lnTo>
                  <a:lnTo>
                    <a:pt x="3967" y="5778"/>
                  </a:lnTo>
                  <a:lnTo>
                    <a:pt x="3967" y="5778"/>
                  </a:lnTo>
                  <a:lnTo>
                    <a:pt x="3967" y="5778"/>
                  </a:lnTo>
                  <a:lnTo>
                    <a:pt x="3967" y="5778"/>
                  </a:lnTo>
                  <a:lnTo>
                    <a:pt x="3373" y="5934"/>
                  </a:lnTo>
                  <a:lnTo>
                    <a:pt x="2780" y="6121"/>
                  </a:lnTo>
                  <a:lnTo>
                    <a:pt x="2187" y="6371"/>
                  </a:lnTo>
                  <a:lnTo>
                    <a:pt x="1906" y="6527"/>
                  </a:lnTo>
                  <a:lnTo>
                    <a:pt x="1656" y="6683"/>
                  </a:lnTo>
                  <a:lnTo>
                    <a:pt x="1406" y="6871"/>
                  </a:lnTo>
                  <a:lnTo>
                    <a:pt x="1187" y="7058"/>
                  </a:lnTo>
                  <a:lnTo>
                    <a:pt x="1000" y="7277"/>
                  </a:lnTo>
                  <a:lnTo>
                    <a:pt x="812" y="7495"/>
                  </a:lnTo>
                  <a:lnTo>
                    <a:pt x="688" y="7745"/>
                  </a:lnTo>
                  <a:lnTo>
                    <a:pt x="594" y="7995"/>
                  </a:lnTo>
                  <a:lnTo>
                    <a:pt x="531" y="8276"/>
                  </a:lnTo>
                  <a:lnTo>
                    <a:pt x="500" y="8557"/>
                  </a:lnTo>
                  <a:lnTo>
                    <a:pt x="500" y="8557"/>
                  </a:lnTo>
                  <a:lnTo>
                    <a:pt x="531" y="8901"/>
                  </a:lnTo>
                  <a:lnTo>
                    <a:pt x="531" y="8901"/>
                  </a:lnTo>
                  <a:lnTo>
                    <a:pt x="563" y="8994"/>
                  </a:lnTo>
                  <a:lnTo>
                    <a:pt x="563" y="8994"/>
                  </a:lnTo>
                  <a:lnTo>
                    <a:pt x="594" y="9182"/>
                  </a:lnTo>
                  <a:lnTo>
                    <a:pt x="688" y="9338"/>
                  </a:lnTo>
                  <a:lnTo>
                    <a:pt x="781" y="9463"/>
                  </a:lnTo>
                  <a:lnTo>
                    <a:pt x="906" y="9588"/>
                  </a:lnTo>
                  <a:lnTo>
                    <a:pt x="1062" y="9650"/>
                  </a:lnTo>
                  <a:lnTo>
                    <a:pt x="1218" y="9744"/>
                  </a:lnTo>
                  <a:lnTo>
                    <a:pt x="1375" y="9775"/>
                  </a:lnTo>
                  <a:lnTo>
                    <a:pt x="1531" y="9775"/>
                  </a:lnTo>
                  <a:lnTo>
                    <a:pt x="1531" y="9775"/>
                  </a:lnTo>
                  <a:lnTo>
                    <a:pt x="1781" y="9744"/>
                  </a:lnTo>
                  <a:lnTo>
                    <a:pt x="1781" y="9744"/>
                  </a:lnTo>
                  <a:lnTo>
                    <a:pt x="1968" y="9744"/>
                  </a:lnTo>
                  <a:lnTo>
                    <a:pt x="2187" y="9681"/>
                  </a:lnTo>
                  <a:lnTo>
                    <a:pt x="2624" y="9525"/>
                  </a:lnTo>
                  <a:lnTo>
                    <a:pt x="3092" y="9307"/>
                  </a:lnTo>
                  <a:lnTo>
                    <a:pt x="3561" y="9088"/>
                  </a:lnTo>
                  <a:lnTo>
                    <a:pt x="4029" y="8869"/>
                  </a:lnTo>
                  <a:lnTo>
                    <a:pt x="4498" y="8682"/>
                  </a:lnTo>
                  <a:lnTo>
                    <a:pt x="4966" y="8557"/>
                  </a:lnTo>
                  <a:lnTo>
                    <a:pt x="5185" y="8526"/>
                  </a:lnTo>
                  <a:lnTo>
                    <a:pt x="5403" y="8495"/>
                  </a:lnTo>
                  <a:lnTo>
                    <a:pt x="5403" y="8495"/>
                  </a:lnTo>
                  <a:lnTo>
                    <a:pt x="5684" y="8526"/>
                  </a:lnTo>
                  <a:lnTo>
                    <a:pt x="5965" y="8619"/>
                  </a:lnTo>
                  <a:lnTo>
                    <a:pt x="5965" y="8619"/>
                  </a:lnTo>
                  <a:lnTo>
                    <a:pt x="6403" y="9119"/>
                  </a:lnTo>
                  <a:lnTo>
                    <a:pt x="6840" y="9650"/>
                  </a:lnTo>
                  <a:lnTo>
                    <a:pt x="7058" y="9900"/>
                  </a:lnTo>
                  <a:lnTo>
                    <a:pt x="7308" y="10087"/>
                  </a:lnTo>
                  <a:lnTo>
                    <a:pt x="7527" y="10212"/>
                  </a:lnTo>
                  <a:lnTo>
                    <a:pt x="7652" y="10243"/>
                  </a:lnTo>
                  <a:lnTo>
                    <a:pt x="7777" y="10275"/>
                  </a:lnTo>
                  <a:lnTo>
                    <a:pt x="7777" y="10275"/>
                  </a:lnTo>
                  <a:lnTo>
                    <a:pt x="7870" y="10243"/>
                  </a:lnTo>
                  <a:lnTo>
                    <a:pt x="7964" y="10212"/>
                  </a:lnTo>
                  <a:lnTo>
                    <a:pt x="8089" y="10181"/>
                  </a:lnTo>
                  <a:lnTo>
                    <a:pt x="8183" y="10087"/>
                  </a:lnTo>
                  <a:lnTo>
                    <a:pt x="8276" y="9994"/>
                  </a:lnTo>
                  <a:lnTo>
                    <a:pt x="8370" y="9837"/>
                  </a:lnTo>
                  <a:lnTo>
                    <a:pt x="8557" y="9494"/>
                  </a:lnTo>
                  <a:lnTo>
                    <a:pt x="8557" y="9494"/>
                  </a:lnTo>
                  <a:lnTo>
                    <a:pt x="8682" y="9150"/>
                  </a:lnTo>
                  <a:lnTo>
                    <a:pt x="8776" y="8807"/>
                  </a:lnTo>
                  <a:lnTo>
                    <a:pt x="8807" y="8432"/>
                  </a:lnTo>
                  <a:lnTo>
                    <a:pt x="8838" y="8057"/>
                  </a:lnTo>
                  <a:lnTo>
                    <a:pt x="8838" y="8057"/>
                  </a:lnTo>
                  <a:lnTo>
                    <a:pt x="8807" y="7558"/>
                  </a:lnTo>
                  <a:lnTo>
                    <a:pt x="8745" y="7058"/>
                  </a:lnTo>
                  <a:lnTo>
                    <a:pt x="8620" y="6558"/>
                  </a:lnTo>
                  <a:lnTo>
                    <a:pt x="8495" y="6059"/>
                  </a:lnTo>
                  <a:lnTo>
                    <a:pt x="8339" y="5559"/>
                  </a:lnTo>
                  <a:lnTo>
                    <a:pt x="8151" y="5091"/>
                  </a:lnTo>
                  <a:lnTo>
                    <a:pt x="7777" y="4185"/>
                  </a:lnTo>
                  <a:lnTo>
                    <a:pt x="7777" y="4185"/>
                  </a:lnTo>
                  <a:lnTo>
                    <a:pt x="7621" y="3873"/>
                  </a:lnTo>
                  <a:lnTo>
                    <a:pt x="7621" y="3873"/>
                  </a:lnTo>
                  <a:lnTo>
                    <a:pt x="7215" y="3061"/>
                  </a:lnTo>
                  <a:lnTo>
                    <a:pt x="7215" y="3061"/>
                  </a:lnTo>
                  <a:lnTo>
                    <a:pt x="6933" y="2561"/>
                  </a:lnTo>
                  <a:lnTo>
                    <a:pt x="6621" y="2030"/>
                  </a:lnTo>
                  <a:lnTo>
                    <a:pt x="6278" y="1499"/>
                  </a:lnTo>
                  <a:lnTo>
                    <a:pt x="5934" y="1031"/>
                  </a:lnTo>
                  <a:lnTo>
                    <a:pt x="5528" y="625"/>
                  </a:lnTo>
                  <a:lnTo>
                    <a:pt x="5341" y="437"/>
                  </a:lnTo>
                  <a:lnTo>
                    <a:pt x="5153" y="281"/>
                  </a:lnTo>
                  <a:lnTo>
                    <a:pt x="4935" y="156"/>
                  </a:lnTo>
                  <a:lnTo>
                    <a:pt x="4747" y="63"/>
                  </a:lnTo>
                  <a:lnTo>
                    <a:pt x="4529" y="0"/>
                  </a:lnTo>
                  <a:lnTo>
                    <a:pt x="43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61"/>
            <p:cNvSpPr/>
            <p:nvPr/>
          </p:nvSpPr>
          <p:spPr>
            <a:xfrm>
              <a:off x="569925" y="3047975"/>
              <a:ext cx="181150" cy="213950"/>
            </a:xfrm>
            <a:custGeom>
              <a:avLst/>
              <a:gdLst/>
              <a:ahLst/>
              <a:cxnLst/>
              <a:rect l="l" t="t" r="r" b="b"/>
              <a:pathLst>
                <a:path w="7246" h="8558" extrusionOk="0">
                  <a:moveTo>
                    <a:pt x="2280" y="0"/>
                  </a:moveTo>
                  <a:lnTo>
                    <a:pt x="2187" y="32"/>
                  </a:lnTo>
                  <a:lnTo>
                    <a:pt x="2062" y="63"/>
                  </a:lnTo>
                  <a:lnTo>
                    <a:pt x="1968" y="157"/>
                  </a:lnTo>
                  <a:lnTo>
                    <a:pt x="1874" y="250"/>
                  </a:lnTo>
                  <a:lnTo>
                    <a:pt x="1781" y="344"/>
                  </a:lnTo>
                  <a:lnTo>
                    <a:pt x="1718" y="563"/>
                  </a:lnTo>
                  <a:lnTo>
                    <a:pt x="1687" y="781"/>
                  </a:lnTo>
                  <a:lnTo>
                    <a:pt x="1687" y="1031"/>
                  </a:lnTo>
                  <a:lnTo>
                    <a:pt x="1749" y="1281"/>
                  </a:lnTo>
                  <a:lnTo>
                    <a:pt x="1874" y="1531"/>
                  </a:lnTo>
                  <a:lnTo>
                    <a:pt x="2030" y="1781"/>
                  </a:lnTo>
                  <a:lnTo>
                    <a:pt x="2187" y="2030"/>
                  </a:lnTo>
                  <a:lnTo>
                    <a:pt x="2405" y="2280"/>
                  </a:lnTo>
                  <a:lnTo>
                    <a:pt x="2842" y="2749"/>
                  </a:lnTo>
                  <a:lnTo>
                    <a:pt x="3342" y="3217"/>
                  </a:lnTo>
                  <a:lnTo>
                    <a:pt x="4248" y="3998"/>
                  </a:lnTo>
                  <a:lnTo>
                    <a:pt x="3654" y="3842"/>
                  </a:lnTo>
                  <a:lnTo>
                    <a:pt x="2999" y="3717"/>
                  </a:lnTo>
                  <a:lnTo>
                    <a:pt x="2312" y="3623"/>
                  </a:lnTo>
                  <a:lnTo>
                    <a:pt x="1968" y="3592"/>
                  </a:lnTo>
                  <a:lnTo>
                    <a:pt x="1624" y="3623"/>
                  </a:lnTo>
                  <a:lnTo>
                    <a:pt x="1312" y="3623"/>
                  </a:lnTo>
                  <a:lnTo>
                    <a:pt x="1000" y="3686"/>
                  </a:lnTo>
                  <a:lnTo>
                    <a:pt x="719" y="3779"/>
                  </a:lnTo>
                  <a:lnTo>
                    <a:pt x="500" y="3873"/>
                  </a:lnTo>
                  <a:lnTo>
                    <a:pt x="282" y="4029"/>
                  </a:lnTo>
                  <a:lnTo>
                    <a:pt x="125" y="4185"/>
                  </a:lnTo>
                  <a:lnTo>
                    <a:pt x="32" y="4404"/>
                  </a:lnTo>
                  <a:lnTo>
                    <a:pt x="1" y="4654"/>
                  </a:lnTo>
                  <a:lnTo>
                    <a:pt x="1" y="4716"/>
                  </a:lnTo>
                  <a:lnTo>
                    <a:pt x="32" y="4779"/>
                  </a:lnTo>
                  <a:lnTo>
                    <a:pt x="125" y="4903"/>
                  </a:lnTo>
                  <a:lnTo>
                    <a:pt x="313" y="5028"/>
                  </a:lnTo>
                  <a:lnTo>
                    <a:pt x="531" y="5153"/>
                  </a:lnTo>
                  <a:lnTo>
                    <a:pt x="1156" y="5403"/>
                  </a:lnTo>
                  <a:lnTo>
                    <a:pt x="1874" y="5684"/>
                  </a:lnTo>
                  <a:lnTo>
                    <a:pt x="2655" y="5997"/>
                  </a:lnTo>
                  <a:lnTo>
                    <a:pt x="3061" y="6153"/>
                  </a:lnTo>
                  <a:lnTo>
                    <a:pt x="3436" y="6340"/>
                  </a:lnTo>
                  <a:lnTo>
                    <a:pt x="3811" y="6559"/>
                  </a:lnTo>
                  <a:lnTo>
                    <a:pt x="4123" y="6777"/>
                  </a:lnTo>
                  <a:lnTo>
                    <a:pt x="4435" y="7027"/>
                  </a:lnTo>
                  <a:lnTo>
                    <a:pt x="4685" y="7277"/>
                  </a:lnTo>
                  <a:lnTo>
                    <a:pt x="4966" y="7620"/>
                  </a:lnTo>
                  <a:lnTo>
                    <a:pt x="5185" y="7839"/>
                  </a:lnTo>
                  <a:lnTo>
                    <a:pt x="5434" y="8089"/>
                  </a:lnTo>
                  <a:lnTo>
                    <a:pt x="5684" y="8276"/>
                  </a:lnTo>
                  <a:lnTo>
                    <a:pt x="5997" y="8464"/>
                  </a:lnTo>
                  <a:lnTo>
                    <a:pt x="6122" y="8526"/>
                  </a:lnTo>
                  <a:lnTo>
                    <a:pt x="6278" y="8557"/>
                  </a:lnTo>
                  <a:lnTo>
                    <a:pt x="6403" y="8557"/>
                  </a:lnTo>
                  <a:lnTo>
                    <a:pt x="6559" y="8526"/>
                  </a:lnTo>
                  <a:lnTo>
                    <a:pt x="6652" y="8495"/>
                  </a:lnTo>
                  <a:lnTo>
                    <a:pt x="6746" y="8401"/>
                  </a:lnTo>
                  <a:lnTo>
                    <a:pt x="6840" y="8307"/>
                  </a:lnTo>
                  <a:lnTo>
                    <a:pt x="6965" y="8151"/>
                  </a:lnTo>
                  <a:lnTo>
                    <a:pt x="7027" y="7964"/>
                  </a:lnTo>
                  <a:lnTo>
                    <a:pt x="7121" y="7777"/>
                  </a:lnTo>
                  <a:lnTo>
                    <a:pt x="7183" y="7527"/>
                  </a:lnTo>
                  <a:lnTo>
                    <a:pt x="7215" y="7246"/>
                  </a:lnTo>
                  <a:lnTo>
                    <a:pt x="7246" y="6965"/>
                  </a:lnTo>
                  <a:lnTo>
                    <a:pt x="7246" y="6621"/>
                  </a:lnTo>
                  <a:lnTo>
                    <a:pt x="7215" y="6246"/>
                  </a:lnTo>
                  <a:lnTo>
                    <a:pt x="7152" y="5872"/>
                  </a:lnTo>
                  <a:lnTo>
                    <a:pt x="7058" y="5466"/>
                  </a:lnTo>
                  <a:lnTo>
                    <a:pt x="6902" y="4997"/>
                  </a:lnTo>
                  <a:lnTo>
                    <a:pt x="6715" y="4529"/>
                  </a:lnTo>
                  <a:lnTo>
                    <a:pt x="6496" y="4029"/>
                  </a:lnTo>
                  <a:lnTo>
                    <a:pt x="6278" y="3623"/>
                  </a:lnTo>
                  <a:lnTo>
                    <a:pt x="5997" y="3186"/>
                  </a:lnTo>
                  <a:lnTo>
                    <a:pt x="5716" y="2780"/>
                  </a:lnTo>
                  <a:lnTo>
                    <a:pt x="5403" y="2343"/>
                  </a:lnTo>
                  <a:lnTo>
                    <a:pt x="5060" y="1937"/>
                  </a:lnTo>
                  <a:lnTo>
                    <a:pt x="4716" y="1562"/>
                  </a:lnTo>
                  <a:lnTo>
                    <a:pt x="4373" y="1187"/>
                  </a:lnTo>
                  <a:lnTo>
                    <a:pt x="4029" y="875"/>
                  </a:lnTo>
                  <a:lnTo>
                    <a:pt x="3686" y="594"/>
                  </a:lnTo>
                  <a:lnTo>
                    <a:pt x="3342" y="344"/>
                  </a:lnTo>
                  <a:lnTo>
                    <a:pt x="2999" y="157"/>
                  </a:lnTo>
                  <a:lnTo>
                    <a:pt x="2686" y="63"/>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61"/>
            <p:cNvSpPr/>
            <p:nvPr/>
          </p:nvSpPr>
          <p:spPr>
            <a:xfrm>
              <a:off x="548075" y="3840425"/>
              <a:ext cx="464550" cy="584000"/>
            </a:xfrm>
            <a:custGeom>
              <a:avLst/>
              <a:gdLst/>
              <a:ahLst/>
              <a:cxnLst/>
              <a:rect l="l" t="t" r="r" b="b"/>
              <a:pathLst>
                <a:path w="18582" h="23360" extrusionOk="0">
                  <a:moveTo>
                    <a:pt x="3841" y="0"/>
                  </a:moveTo>
                  <a:lnTo>
                    <a:pt x="2061" y="10899"/>
                  </a:lnTo>
                  <a:lnTo>
                    <a:pt x="781" y="18832"/>
                  </a:lnTo>
                  <a:lnTo>
                    <a:pt x="0" y="23360"/>
                  </a:lnTo>
                  <a:lnTo>
                    <a:pt x="18582" y="23360"/>
                  </a:lnTo>
                  <a:lnTo>
                    <a:pt x="15552" y="32"/>
                  </a:lnTo>
                  <a:lnTo>
                    <a:pt x="3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61"/>
            <p:cNvSpPr/>
            <p:nvPr/>
          </p:nvSpPr>
          <p:spPr>
            <a:xfrm>
              <a:off x="2513975" y="2444475"/>
              <a:ext cx="2064275" cy="1115675"/>
            </a:xfrm>
            <a:custGeom>
              <a:avLst/>
              <a:gdLst/>
              <a:ahLst/>
              <a:cxnLst/>
              <a:rect l="l" t="t" r="r" b="b"/>
              <a:pathLst>
                <a:path w="82571" h="44627" extrusionOk="0">
                  <a:moveTo>
                    <a:pt x="1967" y="0"/>
                  </a:moveTo>
                  <a:lnTo>
                    <a:pt x="1749" y="63"/>
                  </a:lnTo>
                  <a:lnTo>
                    <a:pt x="1561" y="94"/>
                  </a:lnTo>
                  <a:lnTo>
                    <a:pt x="1374" y="188"/>
                  </a:lnTo>
                  <a:lnTo>
                    <a:pt x="1187" y="281"/>
                  </a:lnTo>
                  <a:lnTo>
                    <a:pt x="1031" y="375"/>
                  </a:lnTo>
                  <a:lnTo>
                    <a:pt x="874" y="500"/>
                  </a:lnTo>
                  <a:lnTo>
                    <a:pt x="750" y="656"/>
                  </a:lnTo>
                  <a:lnTo>
                    <a:pt x="625" y="781"/>
                  </a:lnTo>
                  <a:lnTo>
                    <a:pt x="406" y="1156"/>
                  </a:lnTo>
                  <a:lnTo>
                    <a:pt x="219" y="1562"/>
                  </a:lnTo>
                  <a:lnTo>
                    <a:pt x="125" y="1999"/>
                  </a:lnTo>
                  <a:lnTo>
                    <a:pt x="31" y="2499"/>
                  </a:lnTo>
                  <a:lnTo>
                    <a:pt x="0" y="3061"/>
                  </a:lnTo>
                  <a:lnTo>
                    <a:pt x="31" y="3654"/>
                  </a:lnTo>
                  <a:lnTo>
                    <a:pt x="62" y="4310"/>
                  </a:lnTo>
                  <a:lnTo>
                    <a:pt x="187" y="4966"/>
                  </a:lnTo>
                  <a:lnTo>
                    <a:pt x="312" y="5653"/>
                  </a:lnTo>
                  <a:lnTo>
                    <a:pt x="500" y="6402"/>
                  </a:lnTo>
                  <a:lnTo>
                    <a:pt x="750" y="7152"/>
                  </a:lnTo>
                  <a:lnTo>
                    <a:pt x="999" y="7932"/>
                  </a:lnTo>
                  <a:lnTo>
                    <a:pt x="1312" y="8744"/>
                  </a:lnTo>
                  <a:lnTo>
                    <a:pt x="1686" y="9556"/>
                  </a:lnTo>
                  <a:lnTo>
                    <a:pt x="2061" y="10400"/>
                  </a:lnTo>
                  <a:lnTo>
                    <a:pt x="2498" y="11243"/>
                  </a:lnTo>
                  <a:lnTo>
                    <a:pt x="2967" y="12086"/>
                  </a:lnTo>
                  <a:lnTo>
                    <a:pt x="3466" y="12929"/>
                  </a:lnTo>
                  <a:lnTo>
                    <a:pt x="4029" y="13772"/>
                  </a:lnTo>
                  <a:lnTo>
                    <a:pt x="5434" y="15833"/>
                  </a:lnTo>
                  <a:lnTo>
                    <a:pt x="6964" y="18051"/>
                  </a:lnTo>
                  <a:lnTo>
                    <a:pt x="8651" y="20362"/>
                  </a:lnTo>
                  <a:lnTo>
                    <a:pt x="10462" y="22704"/>
                  </a:lnTo>
                  <a:lnTo>
                    <a:pt x="12398" y="25109"/>
                  </a:lnTo>
                  <a:lnTo>
                    <a:pt x="13366" y="26327"/>
                  </a:lnTo>
                  <a:lnTo>
                    <a:pt x="14397" y="27513"/>
                  </a:lnTo>
                  <a:lnTo>
                    <a:pt x="15427" y="28731"/>
                  </a:lnTo>
                  <a:lnTo>
                    <a:pt x="16489" y="29887"/>
                  </a:lnTo>
                  <a:lnTo>
                    <a:pt x="17551" y="31073"/>
                  </a:lnTo>
                  <a:lnTo>
                    <a:pt x="18613" y="32198"/>
                  </a:lnTo>
                  <a:lnTo>
                    <a:pt x="19706" y="33322"/>
                  </a:lnTo>
                  <a:lnTo>
                    <a:pt x="20799" y="34415"/>
                  </a:lnTo>
                  <a:lnTo>
                    <a:pt x="21923" y="35477"/>
                  </a:lnTo>
                  <a:lnTo>
                    <a:pt x="23016" y="36476"/>
                  </a:lnTo>
                  <a:lnTo>
                    <a:pt x="24140" y="37444"/>
                  </a:lnTo>
                  <a:lnTo>
                    <a:pt x="25265" y="38381"/>
                  </a:lnTo>
                  <a:lnTo>
                    <a:pt x="26389" y="39255"/>
                  </a:lnTo>
                  <a:lnTo>
                    <a:pt x="27482" y="40067"/>
                  </a:lnTo>
                  <a:lnTo>
                    <a:pt x="28606" y="40848"/>
                  </a:lnTo>
                  <a:lnTo>
                    <a:pt x="29699" y="41535"/>
                  </a:lnTo>
                  <a:lnTo>
                    <a:pt x="30792" y="42191"/>
                  </a:lnTo>
                  <a:lnTo>
                    <a:pt x="31885" y="42753"/>
                  </a:lnTo>
                  <a:lnTo>
                    <a:pt x="32947" y="43222"/>
                  </a:lnTo>
                  <a:lnTo>
                    <a:pt x="34009" y="43628"/>
                  </a:lnTo>
                  <a:lnTo>
                    <a:pt x="34540" y="43815"/>
                  </a:lnTo>
                  <a:lnTo>
                    <a:pt x="35040" y="43971"/>
                  </a:lnTo>
                  <a:lnTo>
                    <a:pt x="35570" y="44096"/>
                  </a:lnTo>
                  <a:lnTo>
                    <a:pt x="36070" y="44190"/>
                  </a:lnTo>
                  <a:lnTo>
                    <a:pt x="37163" y="44377"/>
                  </a:lnTo>
                  <a:lnTo>
                    <a:pt x="38350" y="44502"/>
                  </a:lnTo>
                  <a:lnTo>
                    <a:pt x="39693" y="44564"/>
                  </a:lnTo>
                  <a:lnTo>
                    <a:pt x="41129" y="44596"/>
                  </a:lnTo>
                  <a:lnTo>
                    <a:pt x="42660" y="44627"/>
                  </a:lnTo>
                  <a:lnTo>
                    <a:pt x="44283" y="44596"/>
                  </a:lnTo>
                  <a:lnTo>
                    <a:pt x="45970" y="44502"/>
                  </a:lnTo>
                  <a:lnTo>
                    <a:pt x="47719" y="44408"/>
                  </a:lnTo>
                  <a:lnTo>
                    <a:pt x="49530" y="44283"/>
                  </a:lnTo>
                  <a:lnTo>
                    <a:pt x="51404" y="44127"/>
                  </a:lnTo>
                  <a:lnTo>
                    <a:pt x="53309" y="43940"/>
                  </a:lnTo>
                  <a:lnTo>
                    <a:pt x="55214" y="43753"/>
                  </a:lnTo>
                  <a:lnTo>
                    <a:pt x="57150" y="43534"/>
                  </a:lnTo>
                  <a:lnTo>
                    <a:pt x="59086" y="43284"/>
                  </a:lnTo>
                  <a:lnTo>
                    <a:pt x="62927" y="42722"/>
                  </a:lnTo>
                  <a:lnTo>
                    <a:pt x="66644" y="42129"/>
                  </a:lnTo>
                  <a:lnTo>
                    <a:pt x="70173" y="41504"/>
                  </a:lnTo>
                  <a:lnTo>
                    <a:pt x="71828" y="41160"/>
                  </a:lnTo>
                  <a:lnTo>
                    <a:pt x="73421" y="40817"/>
                  </a:lnTo>
                  <a:lnTo>
                    <a:pt x="74888" y="40505"/>
                  </a:lnTo>
                  <a:lnTo>
                    <a:pt x="76294" y="40161"/>
                  </a:lnTo>
                  <a:lnTo>
                    <a:pt x="77574" y="39818"/>
                  </a:lnTo>
                  <a:lnTo>
                    <a:pt x="78698" y="39505"/>
                  </a:lnTo>
                  <a:lnTo>
                    <a:pt x="79729" y="39193"/>
                  </a:lnTo>
                  <a:lnTo>
                    <a:pt x="80603" y="38881"/>
                  </a:lnTo>
                  <a:lnTo>
                    <a:pt x="81322" y="38568"/>
                  </a:lnTo>
                  <a:lnTo>
                    <a:pt x="81884" y="38287"/>
                  </a:lnTo>
                  <a:lnTo>
                    <a:pt x="82102" y="38131"/>
                  </a:lnTo>
                  <a:lnTo>
                    <a:pt x="82259" y="38006"/>
                  </a:lnTo>
                  <a:lnTo>
                    <a:pt x="82383" y="37881"/>
                  </a:lnTo>
                  <a:lnTo>
                    <a:pt x="82477" y="37756"/>
                  </a:lnTo>
                  <a:lnTo>
                    <a:pt x="82540" y="37475"/>
                  </a:lnTo>
                  <a:lnTo>
                    <a:pt x="82571" y="37132"/>
                  </a:lnTo>
                  <a:lnTo>
                    <a:pt x="82540" y="36757"/>
                  </a:lnTo>
                  <a:lnTo>
                    <a:pt x="82446" y="36320"/>
                  </a:lnTo>
                  <a:lnTo>
                    <a:pt x="82321" y="35851"/>
                  </a:lnTo>
                  <a:lnTo>
                    <a:pt x="82165" y="35352"/>
                  </a:lnTo>
                  <a:lnTo>
                    <a:pt x="81977" y="34790"/>
                  </a:lnTo>
                  <a:lnTo>
                    <a:pt x="81728" y="34228"/>
                  </a:lnTo>
                  <a:lnTo>
                    <a:pt x="81166" y="33010"/>
                  </a:lnTo>
                  <a:lnTo>
                    <a:pt x="80478" y="31698"/>
                  </a:lnTo>
                  <a:lnTo>
                    <a:pt x="79698" y="30324"/>
                  </a:lnTo>
                  <a:lnTo>
                    <a:pt x="78886" y="28981"/>
                  </a:lnTo>
                  <a:lnTo>
                    <a:pt x="78011" y="27607"/>
                  </a:lnTo>
                  <a:lnTo>
                    <a:pt x="77106" y="26295"/>
                  </a:lnTo>
                  <a:lnTo>
                    <a:pt x="76200" y="25046"/>
                  </a:lnTo>
                  <a:lnTo>
                    <a:pt x="75326" y="23922"/>
                  </a:lnTo>
                  <a:lnTo>
                    <a:pt x="74514" y="22923"/>
                  </a:lnTo>
                  <a:lnTo>
                    <a:pt x="73733" y="22111"/>
                  </a:lnTo>
                  <a:lnTo>
                    <a:pt x="73389" y="21767"/>
                  </a:lnTo>
                  <a:lnTo>
                    <a:pt x="73077" y="21455"/>
                  </a:lnTo>
                  <a:lnTo>
                    <a:pt x="72796" y="21236"/>
                  </a:lnTo>
                  <a:lnTo>
                    <a:pt x="72515" y="21049"/>
                  </a:lnTo>
                  <a:lnTo>
                    <a:pt x="72390" y="20986"/>
                  </a:lnTo>
                  <a:lnTo>
                    <a:pt x="72203" y="20924"/>
                  </a:lnTo>
                  <a:lnTo>
                    <a:pt x="71765" y="20830"/>
                  </a:lnTo>
                  <a:lnTo>
                    <a:pt x="71203" y="20768"/>
                  </a:lnTo>
                  <a:lnTo>
                    <a:pt x="70547" y="20736"/>
                  </a:lnTo>
                  <a:lnTo>
                    <a:pt x="69767" y="20705"/>
                  </a:lnTo>
                  <a:lnTo>
                    <a:pt x="68924" y="20705"/>
                  </a:lnTo>
                  <a:lnTo>
                    <a:pt x="66925" y="20768"/>
                  </a:lnTo>
                  <a:lnTo>
                    <a:pt x="64645" y="20893"/>
                  </a:lnTo>
                  <a:lnTo>
                    <a:pt x="62147" y="21080"/>
                  </a:lnTo>
                  <a:lnTo>
                    <a:pt x="56713" y="21548"/>
                  </a:lnTo>
                  <a:lnTo>
                    <a:pt x="51060" y="22048"/>
                  </a:lnTo>
                  <a:lnTo>
                    <a:pt x="48312" y="22267"/>
                  </a:lnTo>
                  <a:lnTo>
                    <a:pt x="45720" y="22485"/>
                  </a:lnTo>
                  <a:lnTo>
                    <a:pt x="43315" y="22610"/>
                  </a:lnTo>
                  <a:lnTo>
                    <a:pt x="41161" y="22704"/>
                  </a:lnTo>
                  <a:lnTo>
                    <a:pt x="40224" y="22735"/>
                  </a:lnTo>
                  <a:lnTo>
                    <a:pt x="39349" y="22704"/>
                  </a:lnTo>
                  <a:lnTo>
                    <a:pt x="38568" y="22673"/>
                  </a:lnTo>
                  <a:lnTo>
                    <a:pt x="37913" y="22641"/>
                  </a:lnTo>
                  <a:lnTo>
                    <a:pt x="37257" y="22517"/>
                  </a:lnTo>
                  <a:lnTo>
                    <a:pt x="36539" y="22329"/>
                  </a:lnTo>
                  <a:lnTo>
                    <a:pt x="35758" y="22079"/>
                  </a:lnTo>
                  <a:lnTo>
                    <a:pt x="34915" y="21736"/>
                  </a:lnTo>
                  <a:lnTo>
                    <a:pt x="34040" y="21330"/>
                  </a:lnTo>
                  <a:lnTo>
                    <a:pt x="33135" y="20893"/>
                  </a:lnTo>
                  <a:lnTo>
                    <a:pt x="32166" y="20362"/>
                  </a:lnTo>
                  <a:lnTo>
                    <a:pt x="31167" y="19800"/>
                  </a:lnTo>
                  <a:lnTo>
                    <a:pt x="30105" y="19175"/>
                  </a:lnTo>
                  <a:lnTo>
                    <a:pt x="29043" y="18519"/>
                  </a:lnTo>
                  <a:lnTo>
                    <a:pt x="26857" y="17083"/>
                  </a:lnTo>
                  <a:lnTo>
                    <a:pt x="24640" y="15521"/>
                  </a:lnTo>
                  <a:lnTo>
                    <a:pt x="22360" y="13897"/>
                  </a:lnTo>
                  <a:lnTo>
                    <a:pt x="20112" y="12242"/>
                  </a:lnTo>
                  <a:lnTo>
                    <a:pt x="17926" y="10587"/>
                  </a:lnTo>
                  <a:lnTo>
                    <a:pt x="15833" y="8963"/>
                  </a:lnTo>
                  <a:lnTo>
                    <a:pt x="13866" y="7433"/>
                  </a:lnTo>
                  <a:lnTo>
                    <a:pt x="10462" y="4716"/>
                  </a:lnTo>
                  <a:lnTo>
                    <a:pt x="8026" y="2748"/>
                  </a:lnTo>
                  <a:lnTo>
                    <a:pt x="7120" y="2093"/>
                  </a:lnTo>
                  <a:lnTo>
                    <a:pt x="6308" y="1530"/>
                  </a:lnTo>
                  <a:lnTo>
                    <a:pt x="5528" y="1062"/>
                  </a:lnTo>
                  <a:lnTo>
                    <a:pt x="4809" y="656"/>
                  </a:lnTo>
                  <a:lnTo>
                    <a:pt x="4122" y="375"/>
                  </a:lnTo>
                  <a:lnTo>
                    <a:pt x="3498" y="156"/>
                  </a:lnTo>
                  <a:lnTo>
                    <a:pt x="2936" y="31"/>
                  </a:lnTo>
                  <a:lnTo>
                    <a:pt x="2436"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61"/>
            <p:cNvSpPr/>
            <p:nvPr/>
          </p:nvSpPr>
          <p:spPr>
            <a:xfrm>
              <a:off x="2483525" y="2435875"/>
              <a:ext cx="793250" cy="890850"/>
            </a:xfrm>
            <a:custGeom>
              <a:avLst/>
              <a:gdLst/>
              <a:ahLst/>
              <a:cxnLst/>
              <a:rect l="l" t="t" r="r" b="b"/>
              <a:pathLst>
                <a:path w="31730" h="35634" extrusionOk="0">
                  <a:moveTo>
                    <a:pt x="2280" y="1"/>
                  </a:moveTo>
                  <a:lnTo>
                    <a:pt x="1843" y="63"/>
                  </a:lnTo>
                  <a:lnTo>
                    <a:pt x="1437" y="188"/>
                  </a:lnTo>
                  <a:lnTo>
                    <a:pt x="1093" y="375"/>
                  </a:lnTo>
                  <a:lnTo>
                    <a:pt x="906" y="500"/>
                  </a:lnTo>
                  <a:lnTo>
                    <a:pt x="781" y="625"/>
                  </a:lnTo>
                  <a:lnTo>
                    <a:pt x="625" y="750"/>
                  </a:lnTo>
                  <a:lnTo>
                    <a:pt x="500" y="906"/>
                  </a:lnTo>
                  <a:lnTo>
                    <a:pt x="406" y="1094"/>
                  </a:lnTo>
                  <a:lnTo>
                    <a:pt x="312" y="1250"/>
                  </a:lnTo>
                  <a:lnTo>
                    <a:pt x="156" y="1687"/>
                  </a:lnTo>
                  <a:lnTo>
                    <a:pt x="31" y="2155"/>
                  </a:lnTo>
                  <a:lnTo>
                    <a:pt x="0" y="2718"/>
                  </a:lnTo>
                  <a:lnTo>
                    <a:pt x="0" y="3311"/>
                  </a:lnTo>
                  <a:lnTo>
                    <a:pt x="63" y="3998"/>
                  </a:lnTo>
                  <a:lnTo>
                    <a:pt x="219" y="4748"/>
                  </a:lnTo>
                  <a:lnTo>
                    <a:pt x="406" y="5559"/>
                  </a:lnTo>
                  <a:lnTo>
                    <a:pt x="656" y="6465"/>
                  </a:lnTo>
                  <a:lnTo>
                    <a:pt x="999" y="7402"/>
                  </a:lnTo>
                  <a:lnTo>
                    <a:pt x="1405" y="8433"/>
                  </a:lnTo>
                  <a:lnTo>
                    <a:pt x="1874" y="9557"/>
                  </a:lnTo>
                  <a:lnTo>
                    <a:pt x="2405" y="10744"/>
                  </a:lnTo>
                  <a:lnTo>
                    <a:pt x="3029" y="11993"/>
                  </a:lnTo>
                  <a:lnTo>
                    <a:pt x="3873" y="13648"/>
                  </a:lnTo>
                  <a:lnTo>
                    <a:pt x="4778" y="15272"/>
                  </a:lnTo>
                  <a:lnTo>
                    <a:pt x="5715" y="16865"/>
                  </a:lnTo>
                  <a:lnTo>
                    <a:pt x="6683" y="18457"/>
                  </a:lnTo>
                  <a:lnTo>
                    <a:pt x="7651" y="20019"/>
                  </a:lnTo>
                  <a:lnTo>
                    <a:pt x="8682" y="21549"/>
                  </a:lnTo>
                  <a:lnTo>
                    <a:pt x="9744" y="23079"/>
                  </a:lnTo>
                  <a:lnTo>
                    <a:pt x="10837" y="24547"/>
                  </a:lnTo>
                  <a:lnTo>
                    <a:pt x="11961" y="26046"/>
                  </a:lnTo>
                  <a:lnTo>
                    <a:pt x="13116" y="27482"/>
                  </a:lnTo>
                  <a:lnTo>
                    <a:pt x="14303" y="28888"/>
                  </a:lnTo>
                  <a:lnTo>
                    <a:pt x="15521" y="30293"/>
                  </a:lnTo>
                  <a:lnTo>
                    <a:pt x="16770" y="31667"/>
                  </a:lnTo>
                  <a:lnTo>
                    <a:pt x="18051" y="33010"/>
                  </a:lnTo>
                  <a:lnTo>
                    <a:pt x="19331" y="34322"/>
                  </a:lnTo>
                  <a:lnTo>
                    <a:pt x="20674" y="35633"/>
                  </a:lnTo>
                  <a:lnTo>
                    <a:pt x="31729" y="18520"/>
                  </a:lnTo>
                  <a:lnTo>
                    <a:pt x="29512" y="16865"/>
                  </a:lnTo>
                  <a:lnTo>
                    <a:pt x="24078" y="12805"/>
                  </a:lnTo>
                  <a:lnTo>
                    <a:pt x="20736" y="10369"/>
                  </a:lnTo>
                  <a:lnTo>
                    <a:pt x="17332" y="7902"/>
                  </a:lnTo>
                  <a:lnTo>
                    <a:pt x="14053" y="5591"/>
                  </a:lnTo>
                  <a:lnTo>
                    <a:pt x="12523" y="4529"/>
                  </a:lnTo>
                  <a:lnTo>
                    <a:pt x="11118" y="3592"/>
                  </a:lnTo>
                  <a:lnTo>
                    <a:pt x="10306" y="3061"/>
                  </a:lnTo>
                  <a:lnTo>
                    <a:pt x="9463" y="2561"/>
                  </a:lnTo>
                  <a:lnTo>
                    <a:pt x="8682" y="2093"/>
                  </a:lnTo>
                  <a:lnTo>
                    <a:pt x="7901" y="1687"/>
                  </a:lnTo>
                  <a:lnTo>
                    <a:pt x="7152" y="1312"/>
                  </a:lnTo>
                  <a:lnTo>
                    <a:pt x="6433" y="969"/>
                  </a:lnTo>
                  <a:lnTo>
                    <a:pt x="5746" y="688"/>
                  </a:lnTo>
                  <a:lnTo>
                    <a:pt x="5090" y="469"/>
                  </a:lnTo>
                  <a:lnTo>
                    <a:pt x="4435" y="282"/>
                  </a:lnTo>
                  <a:lnTo>
                    <a:pt x="3841" y="126"/>
                  </a:lnTo>
                  <a:lnTo>
                    <a:pt x="3279" y="32"/>
                  </a:lnTo>
                  <a:lnTo>
                    <a:pt x="277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61"/>
            <p:cNvSpPr/>
            <p:nvPr/>
          </p:nvSpPr>
          <p:spPr>
            <a:xfrm>
              <a:off x="2937125" y="2884025"/>
              <a:ext cx="224875" cy="317775"/>
            </a:xfrm>
            <a:custGeom>
              <a:avLst/>
              <a:gdLst/>
              <a:ahLst/>
              <a:cxnLst/>
              <a:rect l="l" t="t" r="r" b="b"/>
              <a:pathLst>
                <a:path w="8995" h="12711" extrusionOk="0">
                  <a:moveTo>
                    <a:pt x="8932" y="0"/>
                  </a:moveTo>
                  <a:lnTo>
                    <a:pt x="8464" y="594"/>
                  </a:lnTo>
                  <a:lnTo>
                    <a:pt x="8026" y="1156"/>
                  </a:lnTo>
                  <a:lnTo>
                    <a:pt x="7183" y="2343"/>
                  </a:lnTo>
                  <a:lnTo>
                    <a:pt x="5372" y="4872"/>
                  </a:lnTo>
                  <a:lnTo>
                    <a:pt x="1937" y="9806"/>
                  </a:lnTo>
                  <a:lnTo>
                    <a:pt x="969" y="11243"/>
                  </a:lnTo>
                  <a:lnTo>
                    <a:pt x="500" y="11961"/>
                  </a:lnTo>
                  <a:lnTo>
                    <a:pt x="0" y="12648"/>
                  </a:lnTo>
                  <a:lnTo>
                    <a:pt x="0" y="12679"/>
                  </a:lnTo>
                  <a:lnTo>
                    <a:pt x="32" y="12711"/>
                  </a:lnTo>
                  <a:lnTo>
                    <a:pt x="63" y="12679"/>
                  </a:lnTo>
                  <a:lnTo>
                    <a:pt x="500" y="12086"/>
                  </a:lnTo>
                  <a:lnTo>
                    <a:pt x="969" y="11493"/>
                  </a:lnTo>
                  <a:lnTo>
                    <a:pt x="1905" y="10306"/>
                  </a:lnTo>
                  <a:lnTo>
                    <a:pt x="2842" y="9119"/>
                  </a:lnTo>
                  <a:lnTo>
                    <a:pt x="3748" y="7901"/>
                  </a:lnTo>
                  <a:lnTo>
                    <a:pt x="4997" y="6121"/>
                  </a:lnTo>
                  <a:lnTo>
                    <a:pt x="6621" y="3748"/>
                  </a:lnTo>
                  <a:lnTo>
                    <a:pt x="8120" y="1499"/>
                  </a:lnTo>
                  <a:lnTo>
                    <a:pt x="8682" y="656"/>
                  </a:lnTo>
                  <a:lnTo>
                    <a:pt x="8995" y="94"/>
                  </a:lnTo>
                  <a:lnTo>
                    <a:pt x="8995" y="32"/>
                  </a:lnTo>
                  <a:lnTo>
                    <a:pt x="89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61"/>
            <p:cNvSpPr/>
            <p:nvPr/>
          </p:nvSpPr>
          <p:spPr>
            <a:xfrm>
              <a:off x="2492100" y="2569375"/>
              <a:ext cx="644925" cy="757350"/>
            </a:xfrm>
            <a:custGeom>
              <a:avLst/>
              <a:gdLst/>
              <a:ahLst/>
              <a:cxnLst/>
              <a:rect l="l" t="t" r="r" b="b"/>
              <a:pathLst>
                <a:path w="25797" h="30294" extrusionOk="0">
                  <a:moveTo>
                    <a:pt x="1" y="1"/>
                  </a:moveTo>
                  <a:lnTo>
                    <a:pt x="250" y="875"/>
                  </a:lnTo>
                  <a:lnTo>
                    <a:pt x="531" y="1718"/>
                  </a:lnTo>
                  <a:lnTo>
                    <a:pt x="844" y="2562"/>
                  </a:lnTo>
                  <a:lnTo>
                    <a:pt x="1156" y="3405"/>
                  </a:lnTo>
                  <a:lnTo>
                    <a:pt x="1500" y="4217"/>
                  </a:lnTo>
                  <a:lnTo>
                    <a:pt x="1874" y="5029"/>
                  </a:lnTo>
                  <a:lnTo>
                    <a:pt x="2280" y="5841"/>
                  </a:lnTo>
                  <a:lnTo>
                    <a:pt x="2686" y="6653"/>
                  </a:lnTo>
                  <a:lnTo>
                    <a:pt x="3530" y="8277"/>
                  </a:lnTo>
                  <a:lnTo>
                    <a:pt x="4435" y="9932"/>
                  </a:lnTo>
                  <a:lnTo>
                    <a:pt x="5372" y="11525"/>
                  </a:lnTo>
                  <a:lnTo>
                    <a:pt x="6340" y="13117"/>
                  </a:lnTo>
                  <a:lnTo>
                    <a:pt x="7308" y="14679"/>
                  </a:lnTo>
                  <a:lnTo>
                    <a:pt x="8339" y="16209"/>
                  </a:lnTo>
                  <a:lnTo>
                    <a:pt x="9401" y="17739"/>
                  </a:lnTo>
                  <a:lnTo>
                    <a:pt x="10494" y="19207"/>
                  </a:lnTo>
                  <a:lnTo>
                    <a:pt x="11618" y="20706"/>
                  </a:lnTo>
                  <a:lnTo>
                    <a:pt x="12773" y="22142"/>
                  </a:lnTo>
                  <a:lnTo>
                    <a:pt x="13960" y="23548"/>
                  </a:lnTo>
                  <a:lnTo>
                    <a:pt x="15178" y="24953"/>
                  </a:lnTo>
                  <a:lnTo>
                    <a:pt x="16427" y="26327"/>
                  </a:lnTo>
                  <a:lnTo>
                    <a:pt x="17708" y="27670"/>
                  </a:lnTo>
                  <a:lnTo>
                    <a:pt x="18988" y="28982"/>
                  </a:lnTo>
                  <a:lnTo>
                    <a:pt x="20331" y="30293"/>
                  </a:lnTo>
                  <a:lnTo>
                    <a:pt x="25796" y="21830"/>
                  </a:lnTo>
                  <a:lnTo>
                    <a:pt x="12742" y="10869"/>
                  </a:lnTo>
                  <a:lnTo>
                    <a:pt x="5716" y="4904"/>
                  </a:lnTo>
                  <a:lnTo>
                    <a:pt x="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61"/>
            <p:cNvSpPr/>
            <p:nvPr/>
          </p:nvSpPr>
          <p:spPr>
            <a:xfrm>
              <a:off x="1945575" y="3620250"/>
              <a:ext cx="1050125" cy="802625"/>
            </a:xfrm>
            <a:custGeom>
              <a:avLst/>
              <a:gdLst/>
              <a:ahLst/>
              <a:cxnLst/>
              <a:rect l="l" t="t" r="r" b="b"/>
              <a:pathLst>
                <a:path w="42005" h="32105" extrusionOk="0">
                  <a:moveTo>
                    <a:pt x="1" y="1"/>
                  </a:moveTo>
                  <a:lnTo>
                    <a:pt x="7309" y="32104"/>
                  </a:lnTo>
                  <a:lnTo>
                    <a:pt x="42005" y="32104"/>
                  </a:lnTo>
                  <a:lnTo>
                    <a:pt x="38257" y="19613"/>
                  </a:lnTo>
                  <a:lnTo>
                    <a:pt x="35197" y="9401"/>
                  </a:lnTo>
                  <a:lnTo>
                    <a:pt x="323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61"/>
            <p:cNvSpPr/>
            <p:nvPr/>
          </p:nvSpPr>
          <p:spPr>
            <a:xfrm>
              <a:off x="1945575" y="3620250"/>
              <a:ext cx="1050125" cy="802625"/>
            </a:xfrm>
            <a:custGeom>
              <a:avLst/>
              <a:gdLst/>
              <a:ahLst/>
              <a:cxnLst/>
              <a:rect l="l" t="t" r="r" b="b"/>
              <a:pathLst>
                <a:path w="42005" h="32105" fill="none" extrusionOk="0">
                  <a:moveTo>
                    <a:pt x="42005" y="32104"/>
                  </a:moveTo>
                  <a:lnTo>
                    <a:pt x="7309" y="32104"/>
                  </a:lnTo>
                  <a:lnTo>
                    <a:pt x="7309" y="32104"/>
                  </a:lnTo>
                  <a:lnTo>
                    <a:pt x="1" y="1"/>
                  </a:lnTo>
                  <a:lnTo>
                    <a:pt x="32355" y="1"/>
                  </a:lnTo>
                  <a:lnTo>
                    <a:pt x="32355" y="1"/>
                  </a:lnTo>
                  <a:lnTo>
                    <a:pt x="35197" y="9401"/>
                  </a:lnTo>
                  <a:lnTo>
                    <a:pt x="38257" y="19613"/>
                  </a:lnTo>
                  <a:lnTo>
                    <a:pt x="42005" y="32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61"/>
            <p:cNvSpPr/>
            <p:nvPr/>
          </p:nvSpPr>
          <p:spPr>
            <a:xfrm>
              <a:off x="2080650" y="3817000"/>
              <a:ext cx="162425" cy="605875"/>
            </a:xfrm>
            <a:custGeom>
              <a:avLst/>
              <a:gdLst/>
              <a:ahLst/>
              <a:cxnLst/>
              <a:rect l="l" t="t" r="r" b="b"/>
              <a:pathLst>
                <a:path w="6497" h="24235" extrusionOk="0">
                  <a:moveTo>
                    <a:pt x="63" y="0"/>
                  </a:moveTo>
                  <a:lnTo>
                    <a:pt x="32" y="63"/>
                  </a:lnTo>
                  <a:lnTo>
                    <a:pt x="1" y="125"/>
                  </a:lnTo>
                  <a:lnTo>
                    <a:pt x="1406" y="6153"/>
                  </a:lnTo>
                  <a:lnTo>
                    <a:pt x="2843" y="12180"/>
                  </a:lnTo>
                  <a:lnTo>
                    <a:pt x="4342" y="18207"/>
                  </a:lnTo>
                  <a:lnTo>
                    <a:pt x="5841" y="24234"/>
                  </a:lnTo>
                  <a:lnTo>
                    <a:pt x="6496" y="24234"/>
                  </a:lnTo>
                  <a:lnTo>
                    <a:pt x="4966" y="18176"/>
                  </a:lnTo>
                  <a:lnTo>
                    <a:pt x="3436" y="12149"/>
                  </a:lnTo>
                  <a:lnTo>
                    <a:pt x="1843" y="6090"/>
                  </a:lnTo>
                  <a:lnTo>
                    <a:pt x="188" y="63"/>
                  </a:lnTo>
                  <a:lnTo>
                    <a:pt x="157"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61"/>
            <p:cNvSpPr/>
            <p:nvPr/>
          </p:nvSpPr>
          <p:spPr>
            <a:xfrm>
              <a:off x="1502900" y="3619475"/>
              <a:ext cx="1149275" cy="803400"/>
            </a:xfrm>
            <a:custGeom>
              <a:avLst/>
              <a:gdLst/>
              <a:ahLst/>
              <a:cxnLst/>
              <a:rect l="l" t="t" r="r" b="b"/>
              <a:pathLst>
                <a:path w="45971" h="32136" extrusionOk="0">
                  <a:moveTo>
                    <a:pt x="4966" y="0"/>
                  </a:moveTo>
                  <a:lnTo>
                    <a:pt x="4623" y="500"/>
                  </a:lnTo>
                  <a:lnTo>
                    <a:pt x="4310" y="1000"/>
                  </a:lnTo>
                  <a:lnTo>
                    <a:pt x="3998" y="1531"/>
                  </a:lnTo>
                  <a:lnTo>
                    <a:pt x="3717" y="2062"/>
                  </a:lnTo>
                  <a:lnTo>
                    <a:pt x="3155" y="3186"/>
                  </a:lnTo>
                  <a:lnTo>
                    <a:pt x="2655" y="4341"/>
                  </a:lnTo>
                  <a:lnTo>
                    <a:pt x="2218" y="5528"/>
                  </a:lnTo>
                  <a:lnTo>
                    <a:pt x="1843" y="6746"/>
                  </a:lnTo>
                  <a:lnTo>
                    <a:pt x="1500" y="7995"/>
                  </a:lnTo>
                  <a:lnTo>
                    <a:pt x="1188" y="9275"/>
                  </a:lnTo>
                  <a:lnTo>
                    <a:pt x="906" y="10556"/>
                  </a:lnTo>
                  <a:lnTo>
                    <a:pt x="688" y="11868"/>
                  </a:lnTo>
                  <a:lnTo>
                    <a:pt x="500" y="13148"/>
                  </a:lnTo>
                  <a:lnTo>
                    <a:pt x="344" y="14460"/>
                  </a:lnTo>
                  <a:lnTo>
                    <a:pt x="219" y="15740"/>
                  </a:lnTo>
                  <a:lnTo>
                    <a:pt x="157" y="17020"/>
                  </a:lnTo>
                  <a:lnTo>
                    <a:pt x="63" y="18270"/>
                  </a:lnTo>
                  <a:lnTo>
                    <a:pt x="32" y="19488"/>
                  </a:lnTo>
                  <a:lnTo>
                    <a:pt x="1" y="20705"/>
                  </a:lnTo>
                  <a:lnTo>
                    <a:pt x="1" y="21861"/>
                  </a:lnTo>
                  <a:lnTo>
                    <a:pt x="63" y="24047"/>
                  </a:lnTo>
                  <a:lnTo>
                    <a:pt x="157" y="26046"/>
                  </a:lnTo>
                  <a:lnTo>
                    <a:pt x="251" y="27763"/>
                  </a:lnTo>
                  <a:lnTo>
                    <a:pt x="376" y="29169"/>
                  </a:lnTo>
                  <a:lnTo>
                    <a:pt x="500" y="30262"/>
                  </a:lnTo>
                  <a:lnTo>
                    <a:pt x="625" y="31167"/>
                  </a:lnTo>
                  <a:lnTo>
                    <a:pt x="500" y="32135"/>
                  </a:lnTo>
                  <a:lnTo>
                    <a:pt x="37976" y="32135"/>
                  </a:lnTo>
                  <a:lnTo>
                    <a:pt x="40037" y="31199"/>
                  </a:lnTo>
                  <a:lnTo>
                    <a:pt x="40537" y="30949"/>
                  </a:lnTo>
                  <a:lnTo>
                    <a:pt x="40724" y="30855"/>
                  </a:lnTo>
                  <a:lnTo>
                    <a:pt x="40787" y="30574"/>
                  </a:lnTo>
                  <a:lnTo>
                    <a:pt x="41224" y="28325"/>
                  </a:lnTo>
                  <a:lnTo>
                    <a:pt x="41911" y="24422"/>
                  </a:lnTo>
                  <a:lnTo>
                    <a:pt x="43660" y="14085"/>
                  </a:lnTo>
                  <a:lnTo>
                    <a:pt x="4597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61"/>
            <p:cNvSpPr/>
            <p:nvPr/>
          </p:nvSpPr>
          <p:spPr>
            <a:xfrm>
              <a:off x="1502900" y="3619475"/>
              <a:ext cx="1149275" cy="803400"/>
            </a:xfrm>
            <a:custGeom>
              <a:avLst/>
              <a:gdLst/>
              <a:ahLst/>
              <a:cxnLst/>
              <a:rect l="l" t="t" r="r" b="b"/>
              <a:pathLst>
                <a:path w="45971" h="32136" fill="none" extrusionOk="0">
                  <a:moveTo>
                    <a:pt x="45971" y="0"/>
                  </a:moveTo>
                  <a:lnTo>
                    <a:pt x="45971" y="0"/>
                  </a:lnTo>
                  <a:lnTo>
                    <a:pt x="43660" y="14085"/>
                  </a:lnTo>
                  <a:lnTo>
                    <a:pt x="41911" y="24422"/>
                  </a:lnTo>
                  <a:lnTo>
                    <a:pt x="41224" y="28325"/>
                  </a:lnTo>
                  <a:lnTo>
                    <a:pt x="40787" y="30574"/>
                  </a:lnTo>
                  <a:lnTo>
                    <a:pt x="40787" y="30574"/>
                  </a:lnTo>
                  <a:lnTo>
                    <a:pt x="40724" y="30855"/>
                  </a:lnTo>
                  <a:lnTo>
                    <a:pt x="40724" y="30855"/>
                  </a:lnTo>
                  <a:lnTo>
                    <a:pt x="40537" y="30949"/>
                  </a:lnTo>
                  <a:lnTo>
                    <a:pt x="40037" y="31199"/>
                  </a:lnTo>
                  <a:lnTo>
                    <a:pt x="37976" y="32135"/>
                  </a:lnTo>
                  <a:lnTo>
                    <a:pt x="500" y="32135"/>
                  </a:lnTo>
                  <a:lnTo>
                    <a:pt x="625" y="31167"/>
                  </a:lnTo>
                  <a:lnTo>
                    <a:pt x="625" y="31167"/>
                  </a:lnTo>
                  <a:lnTo>
                    <a:pt x="500" y="30262"/>
                  </a:lnTo>
                  <a:lnTo>
                    <a:pt x="376" y="29169"/>
                  </a:lnTo>
                  <a:lnTo>
                    <a:pt x="251" y="27763"/>
                  </a:lnTo>
                  <a:lnTo>
                    <a:pt x="157" y="26046"/>
                  </a:lnTo>
                  <a:lnTo>
                    <a:pt x="63" y="24047"/>
                  </a:lnTo>
                  <a:lnTo>
                    <a:pt x="1" y="21861"/>
                  </a:lnTo>
                  <a:lnTo>
                    <a:pt x="1" y="20705"/>
                  </a:lnTo>
                  <a:lnTo>
                    <a:pt x="32" y="19488"/>
                  </a:lnTo>
                  <a:lnTo>
                    <a:pt x="63" y="18270"/>
                  </a:lnTo>
                  <a:lnTo>
                    <a:pt x="157" y="17020"/>
                  </a:lnTo>
                  <a:lnTo>
                    <a:pt x="219" y="15740"/>
                  </a:lnTo>
                  <a:lnTo>
                    <a:pt x="344" y="14460"/>
                  </a:lnTo>
                  <a:lnTo>
                    <a:pt x="500" y="13148"/>
                  </a:lnTo>
                  <a:lnTo>
                    <a:pt x="688" y="11868"/>
                  </a:lnTo>
                  <a:lnTo>
                    <a:pt x="906" y="10556"/>
                  </a:lnTo>
                  <a:lnTo>
                    <a:pt x="1188" y="9275"/>
                  </a:lnTo>
                  <a:lnTo>
                    <a:pt x="1500" y="7995"/>
                  </a:lnTo>
                  <a:lnTo>
                    <a:pt x="1843" y="6746"/>
                  </a:lnTo>
                  <a:lnTo>
                    <a:pt x="2218" y="5528"/>
                  </a:lnTo>
                  <a:lnTo>
                    <a:pt x="2655" y="4341"/>
                  </a:lnTo>
                  <a:lnTo>
                    <a:pt x="3155" y="3186"/>
                  </a:lnTo>
                  <a:lnTo>
                    <a:pt x="3717" y="2062"/>
                  </a:lnTo>
                  <a:lnTo>
                    <a:pt x="3998" y="1531"/>
                  </a:lnTo>
                  <a:lnTo>
                    <a:pt x="4310" y="1000"/>
                  </a:lnTo>
                  <a:lnTo>
                    <a:pt x="4623" y="500"/>
                  </a:lnTo>
                  <a:lnTo>
                    <a:pt x="4966" y="0"/>
                  </a:lnTo>
                  <a:lnTo>
                    <a:pt x="459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61"/>
            <p:cNvSpPr/>
            <p:nvPr/>
          </p:nvSpPr>
          <p:spPr>
            <a:xfrm>
              <a:off x="2440575" y="4367425"/>
              <a:ext cx="128075" cy="56225"/>
            </a:xfrm>
            <a:custGeom>
              <a:avLst/>
              <a:gdLst/>
              <a:ahLst/>
              <a:cxnLst/>
              <a:rect l="l" t="t" r="r" b="b"/>
              <a:pathLst>
                <a:path w="5123" h="2249" extrusionOk="0">
                  <a:moveTo>
                    <a:pt x="4903" y="0"/>
                  </a:moveTo>
                  <a:lnTo>
                    <a:pt x="4810" y="31"/>
                  </a:lnTo>
                  <a:lnTo>
                    <a:pt x="4060" y="344"/>
                  </a:lnTo>
                  <a:lnTo>
                    <a:pt x="3280" y="656"/>
                  </a:lnTo>
                  <a:lnTo>
                    <a:pt x="1656" y="1437"/>
                  </a:lnTo>
                  <a:lnTo>
                    <a:pt x="0" y="2249"/>
                  </a:lnTo>
                  <a:lnTo>
                    <a:pt x="1687" y="2249"/>
                  </a:lnTo>
                  <a:lnTo>
                    <a:pt x="3373" y="1343"/>
                  </a:lnTo>
                  <a:lnTo>
                    <a:pt x="5028" y="437"/>
                  </a:lnTo>
                  <a:lnTo>
                    <a:pt x="5091" y="406"/>
                  </a:lnTo>
                  <a:lnTo>
                    <a:pt x="5122" y="344"/>
                  </a:lnTo>
                  <a:lnTo>
                    <a:pt x="5122" y="250"/>
                  </a:lnTo>
                  <a:lnTo>
                    <a:pt x="5122" y="187"/>
                  </a:lnTo>
                  <a:lnTo>
                    <a:pt x="5091" y="94"/>
                  </a:lnTo>
                  <a:lnTo>
                    <a:pt x="4997" y="31"/>
                  </a:lnTo>
                  <a:lnTo>
                    <a:pt x="49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61"/>
            <p:cNvSpPr/>
            <p:nvPr/>
          </p:nvSpPr>
          <p:spPr>
            <a:xfrm>
              <a:off x="2382025" y="3938000"/>
              <a:ext cx="147575" cy="458325"/>
            </a:xfrm>
            <a:custGeom>
              <a:avLst/>
              <a:gdLst/>
              <a:ahLst/>
              <a:cxnLst/>
              <a:rect l="l" t="t" r="r" b="b"/>
              <a:pathLst>
                <a:path w="5903" h="18333" extrusionOk="0">
                  <a:moveTo>
                    <a:pt x="5840" y="1"/>
                  </a:moveTo>
                  <a:lnTo>
                    <a:pt x="5778" y="32"/>
                  </a:lnTo>
                  <a:lnTo>
                    <a:pt x="5746" y="63"/>
                  </a:lnTo>
                  <a:lnTo>
                    <a:pt x="5528" y="1406"/>
                  </a:lnTo>
                  <a:lnTo>
                    <a:pt x="5340" y="2749"/>
                  </a:lnTo>
                  <a:lnTo>
                    <a:pt x="4997" y="5466"/>
                  </a:lnTo>
                  <a:lnTo>
                    <a:pt x="4404" y="10869"/>
                  </a:lnTo>
                  <a:lnTo>
                    <a:pt x="4123" y="13461"/>
                  </a:lnTo>
                  <a:lnTo>
                    <a:pt x="4060" y="14054"/>
                  </a:lnTo>
                  <a:lnTo>
                    <a:pt x="3935" y="14648"/>
                  </a:lnTo>
                  <a:lnTo>
                    <a:pt x="3748" y="15210"/>
                  </a:lnTo>
                  <a:lnTo>
                    <a:pt x="3498" y="15741"/>
                  </a:lnTo>
                  <a:lnTo>
                    <a:pt x="3342" y="15959"/>
                  </a:lnTo>
                  <a:lnTo>
                    <a:pt x="3186" y="16178"/>
                  </a:lnTo>
                  <a:lnTo>
                    <a:pt x="2811" y="16553"/>
                  </a:lnTo>
                  <a:lnTo>
                    <a:pt x="2405" y="16865"/>
                  </a:lnTo>
                  <a:lnTo>
                    <a:pt x="1968" y="17146"/>
                  </a:lnTo>
                  <a:lnTo>
                    <a:pt x="1499" y="17427"/>
                  </a:lnTo>
                  <a:lnTo>
                    <a:pt x="1031" y="17646"/>
                  </a:lnTo>
                  <a:lnTo>
                    <a:pt x="63" y="18083"/>
                  </a:lnTo>
                  <a:lnTo>
                    <a:pt x="31" y="18114"/>
                  </a:lnTo>
                  <a:lnTo>
                    <a:pt x="0" y="18145"/>
                  </a:lnTo>
                  <a:lnTo>
                    <a:pt x="0" y="18239"/>
                  </a:lnTo>
                  <a:lnTo>
                    <a:pt x="31" y="18301"/>
                  </a:lnTo>
                  <a:lnTo>
                    <a:pt x="94" y="18333"/>
                  </a:lnTo>
                  <a:lnTo>
                    <a:pt x="125" y="18301"/>
                  </a:lnTo>
                  <a:lnTo>
                    <a:pt x="1124" y="17989"/>
                  </a:lnTo>
                  <a:lnTo>
                    <a:pt x="1593" y="17802"/>
                  </a:lnTo>
                  <a:lnTo>
                    <a:pt x="2093" y="17583"/>
                  </a:lnTo>
                  <a:lnTo>
                    <a:pt x="2561" y="17333"/>
                  </a:lnTo>
                  <a:lnTo>
                    <a:pt x="2998" y="17052"/>
                  </a:lnTo>
                  <a:lnTo>
                    <a:pt x="3404" y="16740"/>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247" y="10307"/>
                  </a:lnTo>
                  <a:lnTo>
                    <a:pt x="5403" y="8839"/>
                  </a:lnTo>
                  <a:lnTo>
                    <a:pt x="5559" y="7402"/>
                  </a:lnTo>
                  <a:lnTo>
                    <a:pt x="5653" y="5935"/>
                  </a:lnTo>
                  <a:lnTo>
                    <a:pt x="5746" y="4467"/>
                  </a:lnTo>
                  <a:lnTo>
                    <a:pt x="5840" y="2999"/>
                  </a:lnTo>
                  <a:lnTo>
                    <a:pt x="5871" y="1531"/>
                  </a:lnTo>
                  <a:lnTo>
                    <a:pt x="5903" y="95"/>
                  </a:lnTo>
                  <a:lnTo>
                    <a:pt x="5903" y="32"/>
                  </a:lnTo>
                  <a:lnTo>
                    <a:pt x="58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61"/>
            <p:cNvSpPr/>
            <p:nvPr/>
          </p:nvSpPr>
          <p:spPr>
            <a:xfrm>
              <a:off x="2382025" y="3938000"/>
              <a:ext cx="147575" cy="458325"/>
            </a:xfrm>
            <a:custGeom>
              <a:avLst/>
              <a:gdLst/>
              <a:ahLst/>
              <a:cxnLst/>
              <a:rect l="l" t="t" r="r" b="b"/>
              <a:pathLst>
                <a:path w="5903" h="18333" fill="none" extrusionOk="0">
                  <a:moveTo>
                    <a:pt x="5746" y="63"/>
                  </a:moveTo>
                  <a:lnTo>
                    <a:pt x="5746" y="63"/>
                  </a:lnTo>
                  <a:lnTo>
                    <a:pt x="5528" y="1406"/>
                  </a:lnTo>
                  <a:lnTo>
                    <a:pt x="5340" y="2749"/>
                  </a:lnTo>
                  <a:lnTo>
                    <a:pt x="4997" y="5466"/>
                  </a:lnTo>
                  <a:lnTo>
                    <a:pt x="4404" y="10869"/>
                  </a:lnTo>
                  <a:lnTo>
                    <a:pt x="4404" y="10869"/>
                  </a:lnTo>
                  <a:lnTo>
                    <a:pt x="4123" y="13461"/>
                  </a:lnTo>
                  <a:lnTo>
                    <a:pt x="4123" y="13461"/>
                  </a:lnTo>
                  <a:lnTo>
                    <a:pt x="4060" y="14054"/>
                  </a:lnTo>
                  <a:lnTo>
                    <a:pt x="3935" y="14648"/>
                  </a:lnTo>
                  <a:lnTo>
                    <a:pt x="3748" y="15210"/>
                  </a:lnTo>
                  <a:lnTo>
                    <a:pt x="3498" y="15741"/>
                  </a:lnTo>
                  <a:lnTo>
                    <a:pt x="3498" y="15741"/>
                  </a:lnTo>
                  <a:lnTo>
                    <a:pt x="3342" y="15959"/>
                  </a:lnTo>
                  <a:lnTo>
                    <a:pt x="3186" y="16178"/>
                  </a:lnTo>
                  <a:lnTo>
                    <a:pt x="2811" y="16553"/>
                  </a:lnTo>
                  <a:lnTo>
                    <a:pt x="2405" y="16865"/>
                  </a:lnTo>
                  <a:lnTo>
                    <a:pt x="1968" y="17146"/>
                  </a:lnTo>
                  <a:lnTo>
                    <a:pt x="1499" y="17427"/>
                  </a:lnTo>
                  <a:lnTo>
                    <a:pt x="1031" y="17646"/>
                  </a:lnTo>
                  <a:lnTo>
                    <a:pt x="63" y="18083"/>
                  </a:lnTo>
                  <a:lnTo>
                    <a:pt x="63" y="18083"/>
                  </a:lnTo>
                  <a:lnTo>
                    <a:pt x="31" y="18114"/>
                  </a:lnTo>
                  <a:lnTo>
                    <a:pt x="0" y="18145"/>
                  </a:lnTo>
                  <a:lnTo>
                    <a:pt x="0" y="18239"/>
                  </a:lnTo>
                  <a:lnTo>
                    <a:pt x="31" y="18301"/>
                  </a:lnTo>
                  <a:lnTo>
                    <a:pt x="94" y="18333"/>
                  </a:lnTo>
                  <a:lnTo>
                    <a:pt x="125" y="18301"/>
                  </a:lnTo>
                  <a:lnTo>
                    <a:pt x="125" y="18301"/>
                  </a:lnTo>
                  <a:lnTo>
                    <a:pt x="1124" y="17989"/>
                  </a:lnTo>
                  <a:lnTo>
                    <a:pt x="1593" y="17802"/>
                  </a:lnTo>
                  <a:lnTo>
                    <a:pt x="2093" y="17583"/>
                  </a:lnTo>
                  <a:lnTo>
                    <a:pt x="2561" y="17333"/>
                  </a:lnTo>
                  <a:lnTo>
                    <a:pt x="2998" y="17052"/>
                  </a:lnTo>
                  <a:lnTo>
                    <a:pt x="3404" y="16740"/>
                  </a:lnTo>
                  <a:lnTo>
                    <a:pt x="3779" y="16396"/>
                  </a:lnTo>
                  <a:lnTo>
                    <a:pt x="3779" y="16396"/>
                  </a:lnTo>
                  <a:lnTo>
                    <a:pt x="3998" y="16147"/>
                  </a:lnTo>
                  <a:lnTo>
                    <a:pt x="4154" y="15897"/>
                  </a:lnTo>
                  <a:lnTo>
                    <a:pt x="4310" y="15647"/>
                  </a:lnTo>
                  <a:lnTo>
                    <a:pt x="4435" y="15366"/>
                  </a:lnTo>
                  <a:lnTo>
                    <a:pt x="4560" y="15085"/>
                  </a:lnTo>
                  <a:lnTo>
                    <a:pt x="4653" y="14804"/>
                  </a:lnTo>
                  <a:lnTo>
                    <a:pt x="4810" y="14210"/>
                  </a:lnTo>
                  <a:lnTo>
                    <a:pt x="4903" y="13586"/>
                  </a:lnTo>
                  <a:lnTo>
                    <a:pt x="4966" y="12961"/>
                  </a:lnTo>
                  <a:lnTo>
                    <a:pt x="5091" y="11743"/>
                  </a:lnTo>
                  <a:lnTo>
                    <a:pt x="5091" y="11743"/>
                  </a:lnTo>
                  <a:lnTo>
                    <a:pt x="5247" y="10307"/>
                  </a:lnTo>
                  <a:lnTo>
                    <a:pt x="5403" y="8839"/>
                  </a:lnTo>
                  <a:lnTo>
                    <a:pt x="5559" y="7402"/>
                  </a:lnTo>
                  <a:lnTo>
                    <a:pt x="5653" y="5935"/>
                  </a:lnTo>
                  <a:lnTo>
                    <a:pt x="5746" y="4467"/>
                  </a:lnTo>
                  <a:lnTo>
                    <a:pt x="5840" y="2999"/>
                  </a:lnTo>
                  <a:lnTo>
                    <a:pt x="5871" y="1531"/>
                  </a:lnTo>
                  <a:lnTo>
                    <a:pt x="5903" y="95"/>
                  </a:lnTo>
                  <a:lnTo>
                    <a:pt x="5903" y="95"/>
                  </a:lnTo>
                  <a:lnTo>
                    <a:pt x="5903" y="32"/>
                  </a:lnTo>
                  <a:lnTo>
                    <a:pt x="5840" y="1"/>
                  </a:lnTo>
                  <a:lnTo>
                    <a:pt x="5778" y="32"/>
                  </a:lnTo>
                  <a:lnTo>
                    <a:pt x="5746"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61"/>
            <p:cNvSpPr/>
            <p:nvPr/>
          </p:nvSpPr>
          <p:spPr>
            <a:xfrm>
              <a:off x="2389825" y="3965325"/>
              <a:ext cx="30475" cy="389625"/>
            </a:xfrm>
            <a:custGeom>
              <a:avLst/>
              <a:gdLst/>
              <a:ahLst/>
              <a:cxnLst/>
              <a:rect l="l" t="t" r="r" b="b"/>
              <a:pathLst>
                <a:path w="1219" h="15585" extrusionOk="0">
                  <a:moveTo>
                    <a:pt x="1156" y="1"/>
                  </a:moveTo>
                  <a:lnTo>
                    <a:pt x="1125" y="32"/>
                  </a:lnTo>
                  <a:lnTo>
                    <a:pt x="1094" y="63"/>
                  </a:lnTo>
                  <a:lnTo>
                    <a:pt x="969" y="2000"/>
                  </a:lnTo>
                  <a:lnTo>
                    <a:pt x="812" y="3936"/>
                  </a:lnTo>
                  <a:lnTo>
                    <a:pt x="469" y="7777"/>
                  </a:lnTo>
                  <a:lnTo>
                    <a:pt x="313" y="9682"/>
                  </a:lnTo>
                  <a:lnTo>
                    <a:pt x="188" y="11587"/>
                  </a:lnTo>
                  <a:lnTo>
                    <a:pt x="32" y="13555"/>
                  </a:lnTo>
                  <a:lnTo>
                    <a:pt x="1" y="14523"/>
                  </a:lnTo>
                  <a:lnTo>
                    <a:pt x="1" y="15522"/>
                  </a:lnTo>
                  <a:lnTo>
                    <a:pt x="32" y="15553"/>
                  </a:lnTo>
                  <a:lnTo>
                    <a:pt x="63" y="15584"/>
                  </a:lnTo>
                  <a:lnTo>
                    <a:pt x="125" y="15553"/>
                  </a:lnTo>
                  <a:lnTo>
                    <a:pt x="157" y="15522"/>
                  </a:lnTo>
                  <a:lnTo>
                    <a:pt x="282" y="14585"/>
                  </a:lnTo>
                  <a:lnTo>
                    <a:pt x="375" y="13648"/>
                  </a:lnTo>
                  <a:lnTo>
                    <a:pt x="500" y="11774"/>
                  </a:lnTo>
                  <a:lnTo>
                    <a:pt x="656" y="9838"/>
                  </a:lnTo>
                  <a:lnTo>
                    <a:pt x="750" y="7871"/>
                  </a:lnTo>
                  <a:lnTo>
                    <a:pt x="969" y="3967"/>
                  </a:lnTo>
                  <a:lnTo>
                    <a:pt x="1062" y="2000"/>
                  </a:lnTo>
                  <a:lnTo>
                    <a:pt x="1218" y="32"/>
                  </a:lnTo>
                  <a:lnTo>
                    <a:pt x="1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61"/>
            <p:cNvSpPr/>
            <p:nvPr/>
          </p:nvSpPr>
          <p:spPr>
            <a:xfrm>
              <a:off x="1817550" y="4103525"/>
              <a:ext cx="40625" cy="319350"/>
            </a:xfrm>
            <a:custGeom>
              <a:avLst/>
              <a:gdLst/>
              <a:ahLst/>
              <a:cxnLst/>
              <a:rect l="l" t="t" r="r" b="b"/>
              <a:pathLst>
                <a:path w="1625" h="12774" extrusionOk="0">
                  <a:moveTo>
                    <a:pt x="1531" y="1"/>
                  </a:moveTo>
                  <a:lnTo>
                    <a:pt x="1499" y="63"/>
                  </a:lnTo>
                  <a:lnTo>
                    <a:pt x="0" y="12773"/>
                  </a:lnTo>
                  <a:lnTo>
                    <a:pt x="406" y="12773"/>
                  </a:lnTo>
                  <a:lnTo>
                    <a:pt x="1624" y="63"/>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61"/>
            <p:cNvSpPr/>
            <p:nvPr/>
          </p:nvSpPr>
          <p:spPr>
            <a:xfrm>
              <a:off x="1475575" y="2350775"/>
              <a:ext cx="1436600" cy="1639575"/>
            </a:xfrm>
            <a:custGeom>
              <a:avLst/>
              <a:gdLst/>
              <a:ahLst/>
              <a:cxnLst/>
              <a:rect l="l" t="t" r="r" b="b"/>
              <a:pathLst>
                <a:path w="57464" h="65583" extrusionOk="0">
                  <a:moveTo>
                    <a:pt x="36664" y="1"/>
                  </a:moveTo>
                  <a:lnTo>
                    <a:pt x="35883" y="32"/>
                  </a:lnTo>
                  <a:lnTo>
                    <a:pt x="35134" y="94"/>
                  </a:lnTo>
                  <a:lnTo>
                    <a:pt x="34416" y="250"/>
                  </a:lnTo>
                  <a:lnTo>
                    <a:pt x="33729" y="438"/>
                  </a:lnTo>
                  <a:lnTo>
                    <a:pt x="33416" y="563"/>
                  </a:lnTo>
                  <a:lnTo>
                    <a:pt x="33104" y="688"/>
                  </a:lnTo>
                  <a:lnTo>
                    <a:pt x="32823" y="844"/>
                  </a:lnTo>
                  <a:lnTo>
                    <a:pt x="32542" y="1000"/>
                  </a:lnTo>
                  <a:lnTo>
                    <a:pt x="32292" y="1187"/>
                  </a:lnTo>
                  <a:lnTo>
                    <a:pt x="32042" y="1375"/>
                  </a:lnTo>
                  <a:lnTo>
                    <a:pt x="31105" y="2218"/>
                  </a:lnTo>
                  <a:lnTo>
                    <a:pt x="30168" y="3092"/>
                  </a:lnTo>
                  <a:lnTo>
                    <a:pt x="29263" y="4029"/>
                  </a:lnTo>
                  <a:lnTo>
                    <a:pt x="28357" y="4966"/>
                  </a:lnTo>
                  <a:lnTo>
                    <a:pt x="27452" y="5965"/>
                  </a:lnTo>
                  <a:lnTo>
                    <a:pt x="26577" y="6996"/>
                  </a:lnTo>
                  <a:lnTo>
                    <a:pt x="25703" y="8058"/>
                  </a:lnTo>
                  <a:lnTo>
                    <a:pt x="24859" y="9151"/>
                  </a:lnTo>
                  <a:lnTo>
                    <a:pt x="24016" y="10275"/>
                  </a:lnTo>
                  <a:lnTo>
                    <a:pt x="23204" y="11431"/>
                  </a:lnTo>
                  <a:lnTo>
                    <a:pt x="22392" y="12586"/>
                  </a:lnTo>
                  <a:lnTo>
                    <a:pt x="21580" y="13773"/>
                  </a:lnTo>
                  <a:lnTo>
                    <a:pt x="20800" y="15022"/>
                  </a:lnTo>
                  <a:lnTo>
                    <a:pt x="20019" y="16240"/>
                  </a:lnTo>
                  <a:lnTo>
                    <a:pt x="19269" y="17489"/>
                  </a:lnTo>
                  <a:lnTo>
                    <a:pt x="18520" y="18769"/>
                  </a:lnTo>
                  <a:lnTo>
                    <a:pt x="17052" y="21362"/>
                  </a:lnTo>
                  <a:lnTo>
                    <a:pt x="15647" y="24016"/>
                  </a:lnTo>
                  <a:lnTo>
                    <a:pt x="14304" y="26671"/>
                  </a:lnTo>
                  <a:lnTo>
                    <a:pt x="13023" y="29356"/>
                  </a:lnTo>
                  <a:lnTo>
                    <a:pt x="11806" y="32073"/>
                  </a:lnTo>
                  <a:lnTo>
                    <a:pt x="10619" y="34759"/>
                  </a:lnTo>
                  <a:lnTo>
                    <a:pt x="9495" y="37413"/>
                  </a:lnTo>
                  <a:lnTo>
                    <a:pt x="8433" y="40037"/>
                  </a:lnTo>
                  <a:lnTo>
                    <a:pt x="7465" y="42598"/>
                  </a:lnTo>
                  <a:lnTo>
                    <a:pt x="6497" y="45096"/>
                  </a:lnTo>
                  <a:lnTo>
                    <a:pt x="5622" y="47532"/>
                  </a:lnTo>
                  <a:lnTo>
                    <a:pt x="4810" y="49874"/>
                  </a:lnTo>
                  <a:lnTo>
                    <a:pt x="4061" y="52091"/>
                  </a:lnTo>
                  <a:lnTo>
                    <a:pt x="3374" y="54215"/>
                  </a:lnTo>
                  <a:lnTo>
                    <a:pt x="2187" y="57994"/>
                  </a:lnTo>
                  <a:lnTo>
                    <a:pt x="1250" y="61148"/>
                  </a:lnTo>
                  <a:lnTo>
                    <a:pt x="563" y="63552"/>
                  </a:lnTo>
                  <a:lnTo>
                    <a:pt x="1" y="65582"/>
                  </a:lnTo>
                  <a:lnTo>
                    <a:pt x="1" y="65582"/>
                  </a:lnTo>
                  <a:lnTo>
                    <a:pt x="57463" y="64271"/>
                  </a:lnTo>
                  <a:lnTo>
                    <a:pt x="57401" y="63771"/>
                  </a:lnTo>
                  <a:lnTo>
                    <a:pt x="57244" y="62366"/>
                  </a:lnTo>
                  <a:lnTo>
                    <a:pt x="56651" y="57400"/>
                  </a:lnTo>
                  <a:lnTo>
                    <a:pt x="55745" y="50249"/>
                  </a:lnTo>
                  <a:lnTo>
                    <a:pt x="54684" y="41910"/>
                  </a:lnTo>
                  <a:lnTo>
                    <a:pt x="53528" y="33291"/>
                  </a:lnTo>
                  <a:lnTo>
                    <a:pt x="52435" y="25328"/>
                  </a:lnTo>
                  <a:lnTo>
                    <a:pt x="51935" y="21892"/>
                  </a:lnTo>
                  <a:lnTo>
                    <a:pt x="51498" y="18926"/>
                  </a:lnTo>
                  <a:lnTo>
                    <a:pt x="51155" y="16615"/>
                  </a:lnTo>
                  <a:lnTo>
                    <a:pt x="50874" y="15053"/>
                  </a:lnTo>
                  <a:lnTo>
                    <a:pt x="50593" y="13898"/>
                  </a:lnTo>
                  <a:lnTo>
                    <a:pt x="50249" y="12742"/>
                  </a:lnTo>
                  <a:lnTo>
                    <a:pt x="49843" y="11587"/>
                  </a:lnTo>
                  <a:lnTo>
                    <a:pt x="49406" y="10431"/>
                  </a:lnTo>
                  <a:lnTo>
                    <a:pt x="48906" y="9338"/>
                  </a:lnTo>
                  <a:lnTo>
                    <a:pt x="48375" y="8276"/>
                  </a:lnTo>
                  <a:lnTo>
                    <a:pt x="47844" y="7246"/>
                  </a:lnTo>
                  <a:lnTo>
                    <a:pt x="47313" y="6278"/>
                  </a:lnTo>
                  <a:lnTo>
                    <a:pt x="46751" y="5372"/>
                  </a:lnTo>
                  <a:lnTo>
                    <a:pt x="46220" y="4529"/>
                  </a:lnTo>
                  <a:lnTo>
                    <a:pt x="45690" y="3779"/>
                  </a:lnTo>
                  <a:lnTo>
                    <a:pt x="45190" y="3155"/>
                  </a:lnTo>
                  <a:lnTo>
                    <a:pt x="44753" y="2593"/>
                  </a:lnTo>
                  <a:lnTo>
                    <a:pt x="44347" y="2155"/>
                  </a:lnTo>
                  <a:lnTo>
                    <a:pt x="44003" y="1812"/>
                  </a:lnTo>
                  <a:lnTo>
                    <a:pt x="43722" y="1625"/>
                  </a:lnTo>
                  <a:lnTo>
                    <a:pt x="43035" y="1312"/>
                  </a:lnTo>
                  <a:lnTo>
                    <a:pt x="42286" y="1000"/>
                  </a:lnTo>
                  <a:lnTo>
                    <a:pt x="41505" y="750"/>
                  </a:lnTo>
                  <a:lnTo>
                    <a:pt x="40724" y="500"/>
                  </a:lnTo>
                  <a:lnTo>
                    <a:pt x="39912" y="313"/>
                  </a:lnTo>
                  <a:lnTo>
                    <a:pt x="39100" y="157"/>
                  </a:lnTo>
                  <a:lnTo>
                    <a:pt x="38288" y="63"/>
                  </a:lnTo>
                  <a:lnTo>
                    <a:pt x="3744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61"/>
            <p:cNvSpPr/>
            <p:nvPr/>
          </p:nvSpPr>
          <p:spPr>
            <a:xfrm>
              <a:off x="1475575" y="2350775"/>
              <a:ext cx="1436600" cy="1639575"/>
            </a:xfrm>
            <a:custGeom>
              <a:avLst/>
              <a:gdLst/>
              <a:ahLst/>
              <a:cxnLst/>
              <a:rect l="l" t="t" r="r" b="b"/>
              <a:pathLst>
                <a:path w="57464" h="65583" fill="none" extrusionOk="0">
                  <a:moveTo>
                    <a:pt x="57463" y="64271"/>
                  </a:moveTo>
                  <a:lnTo>
                    <a:pt x="1" y="65582"/>
                  </a:lnTo>
                  <a:lnTo>
                    <a:pt x="1" y="65582"/>
                  </a:lnTo>
                  <a:lnTo>
                    <a:pt x="563" y="63552"/>
                  </a:lnTo>
                  <a:lnTo>
                    <a:pt x="1250" y="61148"/>
                  </a:lnTo>
                  <a:lnTo>
                    <a:pt x="2187" y="57994"/>
                  </a:lnTo>
                  <a:lnTo>
                    <a:pt x="3374" y="54215"/>
                  </a:lnTo>
                  <a:lnTo>
                    <a:pt x="4061" y="52091"/>
                  </a:lnTo>
                  <a:lnTo>
                    <a:pt x="4810" y="49874"/>
                  </a:lnTo>
                  <a:lnTo>
                    <a:pt x="5622" y="47532"/>
                  </a:lnTo>
                  <a:lnTo>
                    <a:pt x="6497" y="45096"/>
                  </a:lnTo>
                  <a:lnTo>
                    <a:pt x="7465" y="42598"/>
                  </a:lnTo>
                  <a:lnTo>
                    <a:pt x="8433" y="40037"/>
                  </a:lnTo>
                  <a:lnTo>
                    <a:pt x="9495" y="37413"/>
                  </a:lnTo>
                  <a:lnTo>
                    <a:pt x="10619" y="34759"/>
                  </a:lnTo>
                  <a:lnTo>
                    <a:pt x="11806" y="32073"/>
                  </a:lnTo>
                  <a:lnTo>
                    <a:pt x="13023" y="29356"/>
                  </a:lnTo>
                  <a:lnTo>
                    <a:pt x="14304" y="26671"/>
                  </a:lnTo>
                  <a:lnTo>
                    <a:pt x="15647" y="24016"/>
                  </a:lnTo>
                  <a:lnTo>
                    <a:pt x="17052" y="21362"/>
                  </a:lnTo>
                  <a:lnTo>
                    <a:pt x="18520" y="18769"/>
                  </a:lnTo>
                  <a:lnTo>
                    <a:pt x="19269" y="17489"/>
                  </a:lnTo>
                  <a:lnTo>
                    <a:pt x="20019" y="16240"/>
                  </a:lnTo>
                  <a:lnTo>
                    <a:pt x="20800" y="15022"/>
                  </a:lnTo>
                  <a:lnTo>
                    <a:pt x="21580" y="13773"/>
                  </a:lnTo>
                  <a:lnTo>
                    <a:pt x="22392" y="12586"/>
                  </a:lnTo>
                  <a:lnTo>
                    <a:pt x="23204" y="11431"/>
                  </a:lnTo>
                  <a:lnTo>
                    <a:pt x="24016" y="10275"/>
                  </a:lnTo>
                  <a:lnTo>
                    <a:pt x="24859" y="9151"/>
                  </a:lnTo>
                  <a:lnTo>
                    <a:pt x="25703" y="8058"/>
                  </a:lnTo>
                  <a:lnTo>
                    <a:pt x="26577" y="6996"/>
                  </a:lnTo>
                  <a:lnTo>
                    <a:pt x="27452" y="5965"/>
                  </a:lnTo>
                  <a:lnTo>
                    <a:pt x="28357" y="4966"/>
                  </a:lnTo>
                  <a:lnTo>
                    <a:pt x="29263" y="4029"/>
                  </a:lnTo>
                  <a:lnTo>
                    <a:pt x="30168" y="3092"/>
                  </a:lnTo>
                  <a:lnTo>
                    <a:pt x="31105" y="2218"/>
                  </a:lnTo>
                  <a:lnTo>
                    <a:pt x="32042" y="1375"/>
                  </a:lnTo>
                  <a:lnTo>
                    <a:pt x="32042" y="1375"/>
                  </a:lnTo>
                  <a:lnTo>
                    <a:pt x="32292" y="1187"/>
                  </a:lnTo>
                  <a:lnTo>
                    <a:pt x="32542" y="1000"/>
                  </a:lnTo>
                  <a:lnTo>
                    <a:pt x="32823" y="844"/>
                  </a:lnTo>
                  <a:lnTo>
                    <a:pt x="33104" y="688"/>
                  </a:lnTo>
                  <a:lnTo>
                    <a:pt x="33416" y="563"/>
                  </a:lnTo>
                  <a:lnTo>
                    <a:pt x="33729" y="438"/>
                  </a:lnTo>
                  <a:lnTo>
                    <a:pt x="34416" y="250"/>
                  </a:lnTo>
                  <a:lnTo>
                    <a:pt x="35134" y="94"/>
                  </a:lnTo>
                  <a:lnTo>
                    <a:pt x="35883" y="32"/>
                  </a:lnTo>
                  <a:lnTo>
                    <a:pt x="36664" y="1"/>
                  </a:lnTo>
                  <a:lnTo>
                    <a:pt x="37445" y="1"/>
                  </a:lnTo>
                  <a:lnTo>
                    <a:pt x="38288" y="63"/>
                  </a:lnTo>
                  <a:lnTo>
                    <a:pt x="39100" y="157"/>
                  </a:lnTo>
                  <a:lnTo>
                    <a:pt x="39912" y="313"/>
                  </a:lnTo>
                  <a:lnTo>
                    <a:pt x="40724" y="500"/>
                  </a:lnTo>
                  <a:lnTo>
                    <a:pt x="41505" y="750"/>
                  </a:lnTo>
                  <a:lnTo>
                    <a:pt x="42286" y="1000"/>
                  </a:lnTo>
                  <a:lnTo>
                    <a:pt x="43035" y="1312"/>
                  </a:lnTo>
                  <a:lnTo>
                    <a:pt x="43722" y="1625"/>
                  </a:lnTo>
                  <a:lnTo>
                    <a:pt x="43722" y="1625"/>
                  </a:lnTo>
                  <a:lnTo>
                    <a:pt x="44003" y="1812"/>
                  </a:lnTo>
                  <a:lnTo>
                    <a:pt x="44347" y="2155"/>
                  </a:lnTo>
                  <a:lnTo>
                    <a:pt x="44753" y="2593"/>
                  </a:lnTo>
                  <a:lnTo>
                    <a:pt x="45190" y="3155"/>
                  </a:lnTo>
                  <a:lnTo>
                    <a:pt x="45690" y="3779"/>
                  </a:lnTo>
                  <a:lnTo>
                    <a:pt x="46220" y="4529"/>
                  </a:lnTo>
                  <a:lnTo>
                    <a:pt x="46751" y="5372"/>
                  </a:lnTo>
                  <a:lnTo>
                    <a:pt x="47313" y="6278"/>
                  </a:lnTo>
                  <a:lnTo>
                    <a:pt x="47844" y="7246"/>
                  </a:lnTo>
                  <a:lnTo>
                    <a:pt x="48375" y="8276"/>
                  </a:lnTo>
                  <a:lnTo>
                    <a:pt x="48906" y="9338"/>
                  </a:lnTo>
                  <a:lnTo>
                    <a:pt x="49406" y="10431"/>
                  </a:lnTo>
                  <a:lnTo>
                    <a:pt x="49843" y="11587"/>
                  </a:lnTo>
                  <a:lnTo>
                    <a:pt x="50249" y="12742"/>
                  </a:lnTo>
                  <a:lnTo>
                    <a:pt x="50593" y="13898"/>
                  </a:lnTo>
                  <a:lnTo>
                    <a:pt x="50874" y="15053"/>
                  </a:lnTo>
                  <a:lnTo>
                    <a:pt x="50874" y="15053"/>
                  </a:lnTo>
                  <a:lnTo>
                    <a:pt x="51155" y="16615"/>
                  </a:lnTo>
                  <a:lnTo>
                    <a:pt x="51498" y="18926"/>
                  </a:lnTo>
                  <a:lnTo>
                    <a:pt x="51935" y="21892"/>
                  </a:lnTo>
                  <a:lnTo>
                    <a:pt x="52435" y="25328"/>
                  </a:lnTo>
                  <a:lnTo>
                    <a:pt x="53528" y="33291"/>
                  </a:lnTo>
                  <a:lnTo>
                    <a:pt x="54684" y="41910"/>
                  </a:lnTo>
                  <a:lnTo>
                    <a:pt x="55745" y="50249"/>
                  </a:lnTo>
                  <a:lnTo>
                    <a:pt x="56651" y="57400"/>
                  </a:lnTo>
                  <a:lnTo>
                    <a:pt x="57244" y="62366"/>
                  </a:lnTo>
                  <a:lnTo>
                    <a:pt x="57401" y="63771"/>
                  </a:lnTo>
                  <a:lnTo>
                    <a:pt x="57463" y="642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61"/>
            <p:cNvSpPr/>
            <p:nvPr/>
          </p:nvSpPr>
          <p:spPr>
            <a:xfrm>
              <a:off x="2745850" y="2715375"/>
              <a:ext cx="98400" cy="691750"/>
            </a:xfrm>
            <a:custGeom>
              <a:avLst/>
              <a:gdLst/>
              <a:ahLst/>
              <a:cxnLst/>
              <a:rect l="l" t="t" r="r" b="b"/>
              <a:pathLst>
                <a:path w="3936" h="27670" extrusionOk="0">
                  <a:moveTo>
                    <a:pt x="0" y="1"/>
                  </a:moveTo>
                  <a:lnTo>
                    <a:pt x="0" y="32"/>
                  </a:lnTo>
                  <a:lnTo>
                    <a:pt x="188" y="1375"/>
                  </a:lnTo>
                  <a:lnTo>
                    <a:pt x="375" y="2749"/>
                  </a:lnTo>
                  <a:lnTo>
                    <a:pt x="781" y="5466"/>
                  </a:lnTo>
                  <a:lnTo>
                    <a:pt x="1124" y="8120"/>
                  </a:lnTo>
                  <a:lnTo>
                    <a:pt x="1530" y="10806"/>
                  </a:lnTo>
                  <a:lnTo>
                    <a:pt x="2280" y="16146"/>
                  </a:lnTo>
                  <a:lnTo>
                    <a:pt x="2998" y="21518"/>
                  </a:lnTo>
                  <a:lnTo>
                    <a:pt x="3467" y="24578"/>
                  </a:lnTo>
                  <a:lnTo>
                    <a:pt x="3654" y="26109"/>
                  </a:lnTo>
                  <a:lnTo>
                    <a:pt x="3873" y="27639"/>
                  </a:lnTo>
                  <a:lnTo>
                    <a:pt x="3873" y="27670"/>
                  </a:lnTo>
                  <a:lnTo>
                    <a:pt x="3935" y="27670"/>
                  </a:lnTo>
                  <a:lnTo>
                    <a:pt x="3935" y="27639"/>
                  </a:lnTo>
                  <a:lnTo>
                    <a:pt x="3685" y="24859"/>
                  </a:lnTo>
                  <a:lnTo>
                    <a:pt x="3435" y="22142"/>
                  </a:lnTo>
                  <a:lnTo>
                    <a:pt x="3154" y="19457"/>
                  </a:lnTo>
                  <a:lnTo>
                    <a:pt x="2842" y="16771"/>
                  </a:lnTo>
                  <a:lnTo>
                    <a:pt x="2530" y="14366"/>
                  </a:lnTo>
                  <a:lnTo>
                    <a:pt x="2186" y="11962"/>
                  </a:lnTo>
                  <a:lnTo>
                    <a:pt x="1843" y="9557"/>
                  </a:lnTo>
                  <a:lnTo>
                    <a:pt x="1437" y="7184"/>
                  </a:lnTo>
                  <a:lnTo>
                    <a:pt x="1437" y="5997"/>
                  </a:lnTo>
                  <a:lnTo>
                    <a:pt x="1406" y="4841"/>
                  </a:lnTo>
                  <a:lnTo>
                    <a:pt x="1343" y="3655"/>
                  </a:lnTo>
                  <a:lnTo>
                    <a:pt x="1249" y="2499"/>
                  </a:lnTo>
                  <a:lnTo>
                    <a:pt x="1281" y="4498"/>
                  </a:lnTo>
                  <a:lnTo>
                    <a:pt x="1343" y="6465"/>
                  </a:lnTo>
                  <a:lnTo>
                    <a:pt x="1281" y="6059"/>
                  </a:lnTo>
                  <a:lnTo>
                    <a:pt x="687" y="3030"/>
                  </a:lnTo>
                  <a:lnTo>
                    <a:pt x="375" y="1531"/>
                  </a:lnTo>
                  <a:lnTo>
                    <a:pt x="219" y="781"/>
                  </a:lnTo>
                  <a:lnTo>
                    <a:pt x="63"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61"/>
            <p:cNvSpPr/>
            <p:nvPr/>
          </p:nvSpPr>
          <p:spPr>
            <a:xfrm>
              <a:off x="2291450" y="2076750"/>
              <a:ext cx="384925" cy="549650"/>
            </a:xfrm>
            <a:custGeom>
              <a:avLst/>
              <a:gdLst/>
              <a:ahLst/>
              <a:cxnLst/>
              <a:rect l="l" t="t" r="r" b="b"/>
              <a:pathLst>
                <a:path w="15397" h="21986" extrusionOk="0">
                  <a:moveTo>
                    <a:pt x="2530" y="0"/>
                  </a:moveTo>
                  <a:lnTo>
                    <a:pt x="2312" y="1624"/>
                  </a:lnTo>
                  <a:lnTo>
                    <a:pt x="2031" y="3248"/>
                  </a:lnTo>
                  <a:lnTo>
                    <a:pt x="1718" y="4872"/>
                  </a:lnTo>
                  <a:lnTo>
                    <a:pt x="1406" y="6433"/>
                  </a:lnTo>
                  <a:lnTo>
                    <a:pt x="844" y="8807"/>
                  </a:lnTo>
                  <a:lnTo>
                    <a:pt x="375" y="10774"/>
                  </a:lnTo>
                  <a:lnTo>
                    <a:pt x="94" y="12180"/>
                  </a:lnTo>
                  <a:lnTo>
                    <a:pt x="1" y="12586"/>
                  </a:lnTo>
                  <a:lnTo>
                    <a:pt x="1" y="12742"/>
                  </a:lnTo>
                  <a:lnTo>
                    <a:pt x="32" y="12804"/>
                  </a:lnTo>
                  <a:lnTo>
                    <a:pt x="375" y="13585"/>
                  </a:lnTo>
                  <a:lnTo>
                    <a:pt x="781" y="14397"/>
                  </a:lnTo>
                  <a:lnTo>
                    <a:pt x="1250" y="15209"/>
                  </a:lnTo>
                  <a:lnTo>
                    <a:pt x="1749" y="16021"/>
                  </a:lnTo>
                  <a:lnTo>
                    <a:pt x="2312" y="16833"/>
                  </a:lnTo>
                  <a:lnTo>
                    <a:pt x="2936" y="17613"/>
                  </a:lnTo>
                  <a:lnTo>
                    <a:pt x="3561" y="18363"/>
                  </a:lnTo>
                  <a:lnTo>
                    <a:pt x="4217" y="19050"/>
                  </a:lnTo>
                  <a:lnTo>
                    <a:pt x="4904" y="19706"/>
                  </a:lnTo>
                  <a:lnTo>
                    <a:pt x="5591" y="20299"/>
                  </a:lnTo>
                  <a:lnTo>
                    <a:pt x="6309" y="20830"/>
                  </a:lnTo>
                  <a:lnTo>
                    <a:pt x="6996" y="21267"/>
                  </a:lnTo>
                  <a:lnTo>
                    <a:pt x="7340" y="21455"/>
                  </a:lnTo>
                  <a:lnTo>
                    <a:pt x="7683" y="21611"/>
                  </a:lnTo>
                  <a:lnTo>
                    <a:pt x="8027" y="21736"/>
                  </a:lnTo>
                  <a:lnTo>
                    <a:pt x="8339" y="21829"/>
                  </a:lnTo>
                  <a:lnTo>
                    <a:pt x="8682" y="21923"/>
                  </a:lnTo>
                  <a:lnTo>
                    <a:pt x="8995" y="21954"/>
                  </a:lnTo>
                  <a:lnTo>
                    <a:pt x="9307" y="21986"/>
                  </a:lnTo>
                  <a:lnTo>
                    <a:pt x="9619" y="21954"/>
                  </a:lnTo>
                  <a:lnTo>
                    <a:pt x="9900" y="21923"/>
                  </a:lnTo>
                  <a:lnTo>
                    <a:pt x="10150" y="21829"/>
                  </a:lnTo>
                  <a:lnTo>
                    <a:pt x="10400" y="21705"/>
                  </a:lnTo>
                  <a:lnTo>
                    <a:pt x="10650" y="21580"/>
                  </a:lnTo>
                  <a:lnTo>
                    <a:pt x="10868" y="21423"/>
                  </a:lnTo>
                  <a:lnTo>
                    <a:pt x="11087" y="21236"/>
                  </a:lnTo>
                  <a:lnTo>
                    <a:pt x="11274" y="21017"/>
                  </a:lnTo>
                  <a:lnTo>
                    <a:pt x="11462" y="20768"/>
                  </a:lnTo>
                  <a:lnTo>
                    <a:pt x="11649" y="20518"/>
                  </a:lnTo>
                  <a:lnTo>
                    <a:pt x="11805" y="20268"/>
                  </a:lnTo>
                  <a:lnTo>
                    <a:pt x="12086" y="19675"/>
                  </a:lnTo>
                  <a:lnTo>
                    <a:pt x="12336" y="19050"/>
                  </a:lnTo>
                  <a:lnTo>
                    <a:pt x="12555" y="18394"/>
                  </a:lnTo>
                  <a:lnTo>
                    <a:pt x="12711" y="17707"/>
                  </a:lnTo>
                  <a:lnTo>
                    <a:pt x="12867" y="17051"/>
                  </a:lnTo>
                  <a:lnTo>
                    <a:pt x="12961" y="16396"/>
                  </a:lnTo>
                  <a:lnTo>
                    <a:pt x="13055" y="15771"/>
                  </a:lnTo>
                  <a:lnTo>
                    <a:pt x="13117" y="14647"/>
                  </a:lnTo>
                  <a:lnTo>
                    <a:pt x="13148" y="13835"/>
                  </a:lnTo>
                  <a:lnTo>
                    <a:pt x="13148" y="13710"/>
                  </a:lnTo>
                  <a:lnTo>
                    <a:pt x="13117" y="13241"/>
                  </a:lnTo>
                  <a:lnTo>
                    <a:pt x="13148" y="12804"/>
                  </a:lnTo>
                  <a:lnTo>
                    <a:pt x="13242" y="12117"/>
                  </a:lnTo>
                  <a:lnTo>
                    <a:pt x="13367" y="11399"/>
                  </a:lnTo>
                  <a:lnTo>
                    <a:pt x="13492" y="10712"/>
                  </a:lnTo>
                  <a:lnTo>
                    <a:pt x="13679" y="10025"/>
                  </a:lnTo>
                  <a:lnTo>
                    <a:pt x="14054" y="8682"/>
                  </a:lnTo>
                  <a:lnTo>
                    <a:pt x="14429" y="7433"/>
                  </a:lnTo>
                  <a:lnTo>
                    <a:pt x="14803" y="6402"/>
                  </a:lnTo>
                  <a:lnTo>
                    <a:pt x="15116" y="5590"/>
                  </a:lnTo>
                  <a:lnTo>
                    <a:pt x="15397" y="4841"/>
                  </a:lnTo>
                  <a:lnTo>
                    <a:pt x="253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61"/>
            <p:cNvSpPr/>
            <p:nvPr/>
          </p:nvSpPr>
          <p:spPr>
            <a:xfrm>
              <a:off x="2367975" y="2082200"/>
              <a:ext cx="308400" cy="340425"/>
            </a:xfrm>
            <a:custGeom>
              <a:avLst/>
              <a:gdLst/>
              <a:ahLst/>
              <a:cxnLst/>
              <a:rect l="l" t="t" r="r" b="b"/>
              <a:pathLst>
                <a:path w="12336" h="13617" extrusionOk="0">
                  <a:moveTo>
                    <a:pt x="0" y="1"/>
                  </a:moveTo>
                  <a:lnTo>
                    <a:pt x="31" y="625"/>
                  </a:lnTo>
                  <a:lnTo>
                    <a:pt x="63" y="1375"/>
                  </a:lnTo>
                  <a:lnTo>
                    <a:pt x="125" y="2218"/>
                  </a:lnTo>
                  <a:lnTo>
                    <a:pt x="250" y="3186"/>
                  </a:lnTo>
                  <a:lnTo>
                    <a:pt x="437" y="4185"/>
                  </a:lnTo>
                  <a:lnTo>
                    <a:pt x="656" y="5247"/>
                  </a:lnTo>
                  <a:lnTo>
                    <a:pt x="968" y="6340"/>
                  </a:lnTo>
                  <a:lnTo>
                    <a:pt x="1156" y="6902"/>
                  </a:lnTo>
                  <a:lnTo>
                    <a:pt x="1374" y="7433"/>
                  </a:lnTo>
                  <a:lnTo>
                    <a:pt x="1593" y="7964"/>
                  </a:lnTo>
                  <a:lnTo>
                    <a:pt x="1874" y="8495"/>
                  </a:lnTo>
                  <a:lnTo>
                    <a:pt x="2155" y="9026"/>
                  </a:lnTo>
                  <a:lnTo>
                    <a:pt x="2467" y="9526"/>
                  </a:lnTo>
                  <a:lnTo>
                    <a:pt x="2780" y="10025"/>
                  </a:lnTo>
                  <a:lnTo>
                    <a:pt x="3154" y="10494"/>
                  </a:lnTo>
                  <a:lnTo>
                    <a:pt x="3560" y="10931"/>
                  </a:lnTo>
                  <a:lnTo>
                    <a:pt x="3966" y="11368"/>
                  </a:lnTo>
                  <a:lnTo>
                    <a:pt x="4435" y="11743"/>
                  </a:lnTo>
                  <a:lnTo>
                    <a:pt x="4934" y="12118"/>
                  </a:lnTo>
                  <a:lnTo>
                    <a:pt x="5465" y="12461"/>
                  </a:lnTo>
                  <a:lnTo>
                    <a:pt x="6027" y="12742"/>
                  </a:lnTo>
                  <a:lnTo>
                    <a:pt x="6652" y="12992"/>
                  </a:lnTo>
                  <a:lnTo>
                    <a:pt x="7277" y="13211"/>
                  </a:lnTo>
                  <a:lnTo>
                    <a:pt x="7964" y="13398"/>
                  </a:lnTo>
                  <a:lnTo>
                    <a:pt x="8713" y="13523"/>
                  </a:lnTo>
                  <a:lnTo>
                    <a:pt x="9400" y="13586"/>
                  </a:lnTo>
                  <a:lnTo>
                    <a:pt x="10087" y="13617"/>
                  </a:lnTo>
                  <a:lnTo>
                    <a:pt x="10087" y="13461"/>
                  </a:lnTo>
                  <a:lnTo>
                    <a:pt x="10056" y="13023"/>
                  </a:lnTo>
                  <a:lnTo>
                    <a:pt x="10087" y="12586"/>
                  </a:lnTo>
                  <a:lnTo>
                    <a:pt x="10181" y="11868"/>
                  </a:lnTo>
                  <a:lnTo>
                    <a:pt x="10306" y="11181"/>
                  </a:lnTo>
                  <a:lnTo>
                    <a:pt x="10431" y="10463"/>
                  </a:lnTo>
                  <a:lnTo>
                    <a:pt x="10618" y="9776"/>
                  </a:lnTo>
                  <a:lnTo>
                    <a:pt x="10993" y="8433"/>
                  </a:lnTo>
                  <a:lnTo>
                    <a:pt x="11368" y="7215"/>
                  </a:lnTo>
                  <a:lnTo>
                    <a:pt x="11742" y="6184"/>
                  </a:lnTo>
                  <a:lnTo>
                    <a:pt x="12055" y="5341"/>
                  </a:lnTo>
                  <a:lnTo>
                    <a:pt x="12336" y="4623"/>
                  </a:lnTo>
                  <a:lnTo>
                    <a:pt x="3591" y="134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61"/>
            <p:cNvSpPr/>
            <p:nvPr/>
          </p:nvSpPr>
          <p:spPr>
            <a:xfrm>
              <a:off x="2310200" y="1497425"/>
              <a:ext cx="571525" cy="812000"/>
            </a:xfrm>
            <a:custGeom>
              <a:avLst/>
              <a:gdLst/>
              <a:ahLst/>
              <a:cxnLst/>
              <a:rect l="l" t="t" r="r" b="b"/>
              <a:pathLst>
                <a:path w="22861" h="32480" extrusionOk="0">
                  <a:moveTo>
                    <a:pt x="11212" y="1"/>
                  </a:moveTo>
                  <a:lnTo>
                    <a:pt x="10556" y="32"/>
                  </a:lnTo>
                  <a:lnTo>
                    <a:pt x="9900" y="126"/>
                  </a:lnTo>
                  <a:lnTo>
                    <a:pt x="9244" y="220"/>
                  </a:lnTo>
                  <a:lnTo>
                    <a:pt x="8588" y="376"/>
                  </a:lnTo>
                  <a:lnTo>
                    <a:pt x="7964" y="563"/>
                  </a:lnTo>
                  <a:lnTo>
                    <a:pt x="7308" y="750"/>
                  </a:lnTo>
                  <a:lnTo>
                    <a:pt x="6714" y="1000"/>
                  </a:lnTo>
                  <a:lnTo>
                    <a:pt x="6090" y="1281"/>
                  </a:lnTo>
                  <a:lnTo>
                    <a:pt x="5497" y="1594"/>
                  </a:lnTo>
                  <a:lnTo>
                    <a:pt x="4934" y="1906"/>
                  </a:lnTo>
                  <a:lnTo>
                    <a:pt x="4372" y="2281"/>
                  </a:lnTo>
                  <a:lnTo>
                    <a:pt x="3841" y="2687"/>
                  </a:lnTo>
                  <a:lnTo>
                    <a:pt x="3342" y="3124"/>
                  </a:lnTo>
                  <a:lnTo>
                    <a:pt x="2873" y="3561"/>
                  </a:lnTo>
                  <a:lnTo>
                    <a:pt x="2436" y="4030"/>
                  </a:lnTo>
                  <a:lnTo>
                    <a:pt x="1999" y="4560"/>
                  </a:lnTo>
                  <a:lnTo>
                    <a:pt x="1624" y="5091"/>
                  </a:lnTo>
                  <a:lnTo>
                    <a:pt x="1281" y="5653"/>
                  </a:lnTo>
                  <a:lnTo>
                    <a:pt x="968" y="6247"/>
                  </a:lnTo>
                  <a:lnTo>
                    <a:pt x="687" y="6871"/>
                  </a:lnTo>
                  <a:lnTo>
                    <a:pt x="469" y="7496"/>
                  </a:lnTo>
                  <a:lnTo>
                    <a:pt x="312" y="7964"/>
                  </a:lnTo>
                  <a:lnTo>
                    <a:pt x="219" y="8495"/>
                  </a:lnTo>
                  <a:lnTo>
                    <a:pt x="125" y="9057"/>
                  </a:lnTo>
                  <a:lnTo>
                    <a:pt x="63" y="9651"/>
                  </a:lnTo>
                  <a:lnTo>
                    <a:pt x="31" y="10307"/>
                  </a:lnTo>
                  <a:lnTo>
                    <a:pt x="0" y="10962"/>
                  </a:lnTo>
                  <a:lnTo>
                    <a:pt x="0" y="11681"/>
                  </a:lnTo>
                  <a:lnTo>
                    <a:pt x="0" y="12430"/>
                  </a:lnTo>
                  <a:lnTo>
                    <a:pt x="63" y="13960"/>
                  </a:lnTo>
                  <a:lnTo>
                    <a:pt x="219" y="15553"/>
                  </a:lnTo>
                  <a:lnTo>
                    <a:pt x="437" y="17208"/>
                  </a:lnTo>
                  <a:lnTo>
                    <a:pt x="718" y="18863"/>
                  </a:lnTo>
                  <a:lnTo>
                    <a:pt x="1031" y="20519"/>
                  </a:lnTo>
                  <a:lnTo>
                    <a:pt x="1437" y="22111"/>
                  </a:lnTo>
                  <a:lnTo>
                    <a:pt x="1843" y="23610"/>
                  </a:lnTo>
                  <a:lnTo>
                    <a:pt x="2092" y="24329"/>
                  </a:lnTo>
                  <a:lnTo>
                    <a:pt x="2342" y="25016"/>
                  </a:lnTo>
                  <a:lnTo>
                    <a:pt x="2592" y="25671"/>
                  </a:lnTo>
                  <a:lnTo>
                    <a:pt x="2842" y="26296"/>
                  </a:lnTo>
                  <a:lnTo>
                    <a:pt x="3123" y="26858"/>
                  </a:lnTo>
                  <a:lnTo>
                    <a:pt x="3404" y="27389"/>
                  </a:lnTo>
                  <a:lnTo>
                    <a:pt x="3685" y="27889"/>
                  </a:lnTo>
                  <a:lnTo>
                    <a:pt x="3966" y="28326"/>
                  </a:lnTo>
                  <a:lnTo>
                    <a:pt x="4279" y="28701"/>
                  </a:lnTo>
                  <a:lnTo>
                    <a:pt x="4591" y="29013"/>
                  </a:lnTo>
                  <a:lnTo>
                    <a:pt x="5059" y="29419"/>
                  </a:lnTo>
                  <a:lnTo>
                    <a:pt x="5528" y="29825"/>
                  </a:lnTo>
                  <a:lnTo>
                    <a:pt x="6027" y="30169"/>
                  </a:lnTo>
                  <a:lnTo>
                    <a:pt x="6527" y="30512"/>
                  </a:lnTo>
                  <a:lnTo>
                    <a:pt x="7058" y="30824"/>
                  </a:lnTo>
                  <a:lnTo>
                    <a:pt x="7589" y="31105"/>
                  </a:lnTo>
                  <a:lnTo>
                    <a:pt x="8120" y="31386"/>
                  </a:lnTo>
                  <a:lnTo>
                    <a:pt x="8682" y="31605"/>
                  </a:lnTo>
                  <a:lnTo>
                    <a:pt x="9244" y="31824"/>
                  </a:lnTo>
                  <a:lnTo>
                    <a:pt x="9806" y="32011"/>
                  </a:lnTo>
                  <a:lnTo>
                    <a:pt x="10400" y="32136"/>
                  </a:lnTo>
                  <a:lnTo>
                    <a:pt x="10962" y="32261"/>
                  </a:lnTo>
                  <a:lnTo>
                    <a:pt x="11555" y="32386"/>
                  </a:lnTo>
                  <a:lnTo>
                    <a:pt x="12117" y="32448"/>
                  </a:lnTo>
                  <a:lnTo>
                    <a:pt x="12711" y="32479"/>
                  </a:lnTo>
                  <a:lnTo>
                    <a:pt x="13866" y="32479"/>
                  </a:lnTo>
                  <a:lnTo>
                    <a:pt x="14428" y="32417"/>
                  </a:lnTo>
                  <a:lnTo>
                    <a:pt x="14990" y="32323"/>
                  </a:lnTo>
                  <a:lnTo>
                    <a:pt x="15552" y="32230"/>
                  </a:lnTo>
                  <a:lnTo>
                    <a:pt x="16115" y="32074"/>
                  </a:lnTo>
                  <a:lnTo>
                    <a:pt x="16645" y="31886"/>
                  </a:lnTo>
                  <a:lnTo>
                    <a:pt x="17176" y="31668"/>
                  </a:lnTo>
                  <a:lnTo>
                    <a:pt x="17707" y="31449"/>
                  </a:lnTo>
                  <a:lnTo>
                    <a:pt x="18207" y="31168"/>
                  </a:lnTo>
                  <a:lnTo>
                    <a:pt x="18675" y="30856"/>
                  </a:lnTo>
                  <a:lnTo>
                    <a:pt x="19144" y="30481"/>
                  </a:lnTo>
                  <a:lnTo>
                    <a:pt x="19612" y="30106"/>
                  </a:lnTo>
                  <a:lnTo>
                    <a:pt x="20049" y="29700"/>
                  </a:lnTo>
                  <a:lnTo>
                    <a:pt x="20455" y="29232"/>
                  </a:lnTo>
                  <a:lnTo>
                    <a:pt x="20861" y="28763"/>
                  </a:lnTo>
                  <a:lnTo>
                    <a:pt x="21236" y="28232"/>
                  </a:lnTo>
                  <a:lnTo>
                    <a:pt x="21548" y="27670"/>
                  </a:lnTo>
                  <a:lnTo>
                    <a:pt x="21861" y="27046"/>
                  </a:lnTo>
                  <a:lnTo>
                    <a:pt x="22111" y="26327"/>
                  </a:lnTo>
                  <a:lnTo>
                    <a:pt x="22298" y="25578"/>
                  </a:lnTo>
                  <a:lnTo>
                    <a:pt x="22485" y="24797"/>
                  </a:lnTo>
                  <a:lnTo>
                    <a:pt x="22610" y="23954"/>
                  </a:lnTo>
                  <a:lnTo>
                    <a:pt x="22735" y="23048"/>
                  </a:lnTo>
                  <a:lnTo>
                    <a:pt x="22798" y="22143"/>
                  </a:lnTo>
                  <a:lnTo>
                    <a:pt x="22829" y="21174"/>
                  </a:lnTo>
                  <a:lnTo>
                    <a:pt x="22860" y="20206"/>
                  </a:lnTo>
                  <a:lnTo>
                    <a:pt x="22829" y="19207"/>
                  </a:lnTo>
                  <a:lnTo>
                    <a:pt x="22798" y="18176"/>
                  </a:lnTo>
                  <a:lnTo>
                    <a:pt x="22704" y="17146"/>
                  </a:lnTo>
                  <a:lnTo>
                    <a:pt x="22610" y="16115"/>
                  </a:lnTo>
                  <a:lnTo>
                    <a:pt x="22485" y="15053"/>
                  </a:lnTo>
                  <a:lnTo>
                    <a:pt x="22360" y="14023"/>
                  </a:lnTo>
                  <a:lnTo>
                    <a:pt x="22173" y="12992"/>
                  </a:lnTo>
                  <a:lnTo>
                    <a:pt x="21986" y="11993"/>
                  </a:lnTo>
                  <a:lnTo>
                    <a:pt x="21798" y="10994"/>
                  </a:lnTo>
                  <a:lnTo>
                    <a:pt x="21580" y="10026"/>
                  </a:lnTo>
                  <a:lnTo>
                    <a:pt x="21330" y="9057"/>
                  </a:lnTo>
                  <a:lnTo>
                    <a:pt x="21080" y="8152"/>
                  </a:lnTo>
                  <a:lnTo>
                    <a:pt x="20799" y="7277"/>
                  </a:lnTo>
                  <a:lnTo>
                    <a:pt x="20518" y="6465"/>
                  </a:lnTo>
                  <a:lnTo>
                    <a:pt x="20206" y="5685"/>
                  </a:lnTo>
                  <a:lnTo>
                    <a:pt x="19893" y="4935"/>
                  </a:lnTo>
                  <a:lnTo>
                    <a:pt x="19581" y="4279"/>
                  </a:lnTo>
                  <a:lnTo>
                    <a:pt x="19269" y="3655"/>
                  </a:lnTo>
                  <a:lnTo>
                    <a:pt x="18925" y="3124"/>
                  </a:lnTo>
                  <a:lnTo>
                    <a:pt x="18582" y="2655"/>
                  </a:lnTo>
                  <a:lnTo>
                    <a:pt x="18238" y="2249"/>
                  </a:lnTo>
                  <a:lnTo>
                    <a:pt x="17895" y="1937"/>
                  </a:lnTo>
                  <a:lnTo>
                    <a:pt x="17364" y="1594"/>
                  </a:lnTo>
                  <a:lnTo>
                    <a:pt x="16833" y="1250"/>
                  </a:lnTo>
                  <a:lnTo>
                    <a:pt x="16239" y="969"/>
                  </a:lnTo>
                  <a:lnTo>
                    <a:pt x="15646" y="719"/>
                  </a:lnTo>
                  <a:lnTo>
                    <a:pt x="15053" y="501"/>
                  </a:lnTo>
                  <a:lnTo>
                    <a:pt x="14428" y="313"/>
                  </a:lnTo>
                  <a:lnTo>
                    <a:pt x="13804" y="188"/>
                  </a:lnTo>
                  <a:lnTo>
                    <a:pt x="13179" y="95"/>
                  </a:lnTo>
                  <a:lnTo>
                    <a:pt x="12523"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61"/>
            <p:cNvSpPr/>
            <p:nvPr/>
          </p:nvSpPr>
          <p:spPr>
            <a:xfrm>
              <a:off x="2660750" y="2048625"/>
              <a:ext cx="79650" cy="57800"/>
            </a:xfrm>
            <a:custGeom>
              <a:avLst/>
              <a:gdLst/>
              <a:ahLst/>
              <a:cxnLst/>
              <a:rect l="l" t="t" r="r" b="b"/>
              <a:pathLst>
                <a:path w="3186" h="2312" extrusionOk="0">
                  <a:moveTo>
                    <a:pt x="250" y="1"/>
                  </a:moveTo>
                  <a:lnTo>
                    <a:pt x="94" y="438"/>
                  </a:lnTo>
                  <a:lnTo>
                    <a:pt x="31" y="907"/>
                  </a:lnTo>
                  <a:lnTo>
                    <a:pt x="0" y="1156"/>
                  </a:lnTo>
                  <a:lnTo>
                    <a:pt x="0" y="1375"/>
                  </a:lnTo>
                  <a:lnTo>
                    <a:pt x="31" y="1594"/>
                  </a:lnTo>
                  <a:lnTo>
                    <a:pt x="94" y="1812"/>
                  </a:lnTo>
                  <a:lnTo>
                    <a:pt x="219" y="1968"/>
                  </a:lnTo>
                  <a:lnTo>
                    <a:pt x="375" y="2124"/>
                  </a:lnTo>
                  <a:lnTo>
                    <a:pt x="562" y="2249"/>
                  </a:lnTo>
                  <a:lnTo>
                    <a:pt x="843" y="2312"/>
                  </a:lnTo>
                  <a:lnTo>
                    <a:pt x="1093" y="2312"/>
                  </a:lnTo>
                  <a:lnTo>
                    <a:pt x="1343" y="2281"/>
                  </a:lnTo>
                  <a:lnTo>
                    <a:pt x="1593" y="2218"/>
                  </a:lnTo>
                  <a:lnTo>
                    <a:pt x="1843" y="2124"/>
                  </a:lnTo>
                  <a:lnTo>
                    <a:pt x="2249" y="1843"/>
                  </a:lnTo>
                  <a:lnTo>
                    <a:pt x="2592" y="1531"/>
                  </a:lnTo>
                  <a:lnTo>
                    <a:pt x="2905" y="1156"/>
                  </a:lnTo>
                  <a:lnTo>
                    <a:pt x="3186" y="782"/>
                  </a:lnTo>
                  <a:lnTo>
                    <a:pt x="2811" y="782"/>
                  </a:lnTo>
                  <a:lnTo>
                    <a:pt x="2405" y="750"/>
                  </a:lnTo>
                  <a:lnTo>
                    <a:pt x="2030" y="688"/>
                  </a:lnTo>
                  <a:lnTo>
                    <a:pt x="1655" y="625"/>
                  </a:lnTo>
                  <a:lnTo>
                    <a:pt x="1281" y="501"/>
                  </a:lnTo>
                  <a:lnTo>
                    <a:pt x="937" y="344"/>
                  </a:lnTo>
                  <a:lnTo>
                    <a:pt x="594" y="188"/>
                  </a:lnTo>
                  <a:lnTo>
                    <a:pt x="2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61"/>
            <p:cNvSpPr/>
            <p:nvPr/>
          </p:nvSpPr>
          <p:spPr>
            <a:xfrm>
              <a:off x="2699000" y="2092350"/>
              <a:ext cx="17975" cy="4725"/>
            </a:xfrm>
            <a:custGeom>
              <a:avLst/>
              <a:gdLst/>
              <a:ahLst/>
              <a:cxnLst/>
              <a:rect l="l" t="t" r="r" b="b"/>
              <a:pathLst>
                <a:path w="719" h="189" extrusionOk="0">
                  <a:moveTo>
                    <a:pt x="0" y="1"/>
                  </a:moveTo>
                  <a:lnTo>
                    <a:pt x="313" y="94"/>
                  </a:lnTo>
                  <a:lnTo>
                    <a:pt x="625" y="188"/>
                  </a:lnTo>
                  <a:lnTo>
                    <a:pt x="719" y="94"/>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61"/>
            <p:cNvSpPr/>
            <p:nvPr/>
          </p:nvSpPr>
          <p:spPr>
            <a:xfrm>
              <a:off x="2660750" y="2068150"/>
              <a:ext cx="18750" cy="15650"/>
            </a:xfrm>
            <a:custGeom>
              <a:avLst/>
              <a:gdLst/>
              <a:ahLst/>
              <a:cxnLst/>
              <a:rect l="l" t="t" r="r" b="b"/>
              <a:pathLst>
                <a:path w="750" h="626" extrusionOk="0">
                  <a:moveTo>
                    <a:pt x="0" y="1"/>
                  </a:moveTo>
                  <a:lnTo>
                    <a:pt x="0" y="126"/>
                  </a:lnTo>
                  <a:lnTo>
                    <a:pt x="125" y="250"/>
                  </a:lnTo>
                  <a:lnTo>
                    <a:pt x="437" y="469"/>
                  </a:lnTo>
                  <a:lnTo>
                    <a:pt x="750" y="625"/>
                  </a:lnTo>
                  <a:lnTo>
                    <a:pt x="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61"/>
            <p:cNvSpPr/>
            <p:nvPr/>
          </p:nvSpPr>
          <p:spPr>
            <a:xfrm>
              <a:off x="2570175" y="1808175"/>
              <a:ext cx="82775" cy="45300"/>
            </a:xfrm>
            <a:custGeom>
              <a:avLst/>
              <a:gdLst/>
              <a:ahLst/>
              <a:cxnLst/>
              <a:rect l="l" t="t" r="r" b="b"/>
              <a:pathLst>
                <a:path w="3311" h="1812" extrusionOk="0">
                  <a:moveTo>
                    <a:pt x="1718" y="0"/>
                  </a:moveTo>
                  <a:lnTo>
                    <a:pt x="1500" y="31"/>
                  </a:lnTo>
                  <a:lnTo>
                    <a:pt x="1312" y="63"/>
                  </a:lnTo>
                  <a:lnTo>
                    <a:pt x="1094" y="125"/>
                  </a:lnTo>
                  <a:lnTo>
                    <a:pt x="906" y="188"/>
                  </a:lnTo>
                  <a:lnTo>
                    <a:pt x="688" y="281"/>
                  </a:lnTo>
                  <a:lnTo>
                    <a:pt x="500" y="375"/>
                  </a:lnTo>
                  <a:lnTo>
                    <a:pt x="344" y="500"/>
                  </a:lnTo>
                  <a:lnTo>
                    <a:pt x="188" y="656"/>
                  </a:lnTo>
                  <a:lnTo>
                    <a:pt x="94" y="750"/>
                  </a:lnTo>
                  <a:lnTo>
                    <a:pt x="32" y="875"/>
                  </a:lnTo>
                  <a:lnTo>
                    <a:pt x="1" y="1000"/>
                  </a:lnTo>
                  <a:lnTo>
                    <a:pt x="1" y="1124"/>
                  </a:lnTo>
                  <a:lnTo>
                    <a:pt x="1" y="1281"/>
                  </a:lnTo>
                  <a:lnTo>
                    <a:pt x="32" y="1406"/>
                  </a:lnTo>
                  <a:lnTo>
                    <a:pt x="125" y="1499"/>
                  </a:lnTo>
                  <a:lnTo>
                    <a:pt x="188" y="1624"/>
                  </a:lnTo>
                  <a:lnTo>
                    <a:pt x="313" y="1687"/>
                  </a:lnTo>
                  <a:lnTo>
                    <a:pt x="407" y="1749"/>
                  </a:lnTo>
                  <a:lnTo>
                    <a:pt x="531" y="1780"/>
                  </a:lnTo>
                  <a:lnTo>
                    <a:pt x="656" y="1812"/>
                  </a:lnTo>
                  <a:lnTo>
                    <a:pt x="969" y="1780"/>
                  </a:lnTo>
                  <a:lnTo>
                    <a:pt x="1281" y="1749"/>
                  </a:lnTo>
                  <a:lnTo>
                    <a:pt x="1906" y="1687"/>
                  </a:lnTo>
                  <a:lnTo>
                    <a:pt x="2218" y="1687"/>
                  </a:lnTo>
                  <a:lnTo>
                    <a:pt x="2530" y="1624"/>
                  </a:lnTo>
                  <a:lnTo>
                    <a:pt x="2842" y="1499"/>
                  </a:lnTo>
                  <a:lnTo>
                    <a:pt x="3123" y="1343"/>
                  </a:lnTo>
                  <a:lnTo>
                    <a:pt x="3248" y="1187"/>
                  </a:lnTo>
                  <a:lnTo>
                    <a:pt x="3311" y="968"/>
                  </a:lnTo>
                  <a:lnTo>
                    <a:pt x="3311" y="781"/>
                  </a:lnTo>
                  <a:lnTo>
                    <a:pt x="3217" y="562"/>
                  </a:lnTo>
                  <a:lnTo>
                    <a:pt x="3092" y="406"/>
                  </a:lnTo>
                  <a:lnTo>
                    <a:pt x="2936" y="281"/>
                  </a:lnTo>
                  <a:lnTo>
                    <a:pt x="2749" y="156"/>
                  </a:lnTo>
                  <a:lnTo>
                    <a:pt x="2561" y="94"/>
                  </a:lnTo>
                  <a:lnTo>
                    <a:pt x="2343" y="31"/>
                  </a:lnTo>
                  <a:lnTo>
                    <a:pt x="21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61"/>
            <p:cNvSpPr/>
            <p:nvPr/>
          </p:nvSpPr>
          <p:spPr>
            <a:xfrm>
              <a:off x="2763025" y="1775375"/>
              <a:ext cx="82775" cy="46875"/>
            </a:xfrm>
            <a:custGeom>
              <a:avLst/>
              <a:gdLst/>
              <a:ahLst/>
              <a:cxnLst/>
              <a:rect l="l" t="t" r="r" b="b"/>
              <a:pathLst>
                <a:path w="3311" h="1875" extrusionOk="0">
                  <a:moveTo>
                    <a:pt x="1218" y="1"/>
                  </a:moveTo>
                  <a:lnTo>
                    <a:pt x="1000" y="32"/>
                  </a:lnTo>
                  <a:lnTo>
                    <a:pt x="812" y="94"/>
                  </a:lnTo>
                  <a:lnTo>
                    <a:pt x="594" y="157"/>
                  </a:lnTo>
                  <a:lnTo>
                    <a:pt x="437" y="250"/>
                  </a:lnTo>
                  <a:lnTo>
                    <a:pt x="250" y="375"/>
                  </a:lnTo>
                  <a:lnTo>
                    <a:pt x="94" y="531"/>
                  </a:lnTo>
                  <a:lnTo>
                    <a:pt x="0" y="719"/>
                  </a:lnTo>
                  <a:lnTo>
                    <a:pt x="0" y="937"/>
                  </a:lnTo>
                  <a:lnTo>
                    <a:pt x="31" y="1125"/>
                  </a:lnTo>
                  <a:lnTo>
                    <a:pt x="156" y="1312"/>
                  </a:lnTo>
                  <a:lnTo>
                    <a:pt x="437" y="1500"/>
                  </a:lnTo>
                  <a:lnTo>
                    <a:pt x="750" y="1625"/>
                  </a:lnTo>
                  <a:lnTo>
                    <a:pt x="1062" y="1687"/>
                  </a:lnTo>
                  <a:lnTo>
                    <a:pt x="1374" y="1718"/>
                  </a:lnTo>
                  <a:lnTo>
                    <a:pt x="1999" y="1812"/>
                  </a:lnTo>
                  <a:lnTo>
                    <a:pt x="2311" y="1874"/>
                  </a:lnTo>
                  <a:lnTo>
                    <a:pt x="2748" y="1874"/>
                  </a:lnTo>
                  <a:lnTo>
                    <a:pt x="2873" y="1843"/>
                  </a:lnTo>
                  <a:lnTo>
                    <a:pt x="2967" y="1781"/>
                  </a:lnTo>
                  <a:lnTo>
                    <a:pt x="3061" y="1718"/>
                  </a:lnTo>
                  <a:lnTo>
                    <a:pt x="3186" y="1625"/>
                  </a:lnTo>
                  <a:lnTo>
                    <a:pt x="3248" y="1500"/>
                  </a:lnTo>
                  <a:lnTo>
                    <a:pt x="3279" y="1375"/>
                  </a:lnTo>
                  <a:lnTo>
                    <a:pt x="3311" y="1250"/>
                  </a:lnTo>
                  <a:lnTo>
                    <a:pt x="3311" y="1125"/>
                  </a:lnTo>
                  <a:lnTo>
                    <a:pt x="3279" y="1000"/>
                  </a:lnTo>
                  <a:lnTo>
                    <a:pt x="3217" y="875"/>
                  </a:lnTo>
                  <a:lnTo>
                    <a:pt x="3154" y="750"/>
                  </a:lnTo>
                  <a:lnTo>
                    <a:pt x="2998" y="594"/>
                  </a:lnTo>
                  <a:lnTo>
                    <a:pt x="2842" y="469"/>
                  </a:lnTo>
                  <a:lnTo>
                    <a:pt x="2655" y="375"/>
                  </a:lnTo>
                  <a:lnTo>
                    <a:pt x="2467" y="250"/>
                  </a:lnTo>
                  <a:lnTo>
                    <a:pt x="2249" y="188"/>
                  </a:lnTo>
                  <a:lnTo>
                    <a:pt x="2061" y="126"/>
                  </a:lnTo>
                  <a:lnTo>
                    <a:pt x="1843" y="63"/>
                  </a:lnTo>
                  <a:lnTo>
                    <a:pt x="1624" y="63"/>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61"/>
            <p:cNvSpPr/>
            <p:nvPr/>
          </p:nvSpPr>
          <p:spPr>
            <a:xfrm>
              <a:off x="2641225" y="2112650"/>
              <a:ext cx="45300" cy="27350"/>
            </a:xfrm>
            <a:custGeom>
              <a:avLst/>
              <a:gdLst/>
              <a:ahLst/>
              <a:cxnLst/>
              <a:rect l="l" t="t" r="r" b="b"/>
              <a:pathLst>
                <a:path w="1812" h="1094" extrusionOk="0">
                  <a:moveTo>
                    <a:pt x="0" y="1"/>
                  </a:moveTo>
                  <a:lnTo>
                    <a:pt x="0" y="63"/>
                  </a:lnTo>
                  <a:lnTo>
                    <a:pt x="0" y="188"/>
                  </a:lnTo>
                  <a:lnTo>
                    <a:pt x="32" y="344"/>
                  </a:lnTo>
                  <a:lnTo>
                    <a:pt x="63" y="500"/>
                  </a:lnTo>
                  <a:lnTo>
                    <a:pt x="125" y="625"/>
                  </a:lnTo>
                  <a:lnTo>
                    <a:pt x="188" y="750"/>
                  </a:lnTo>
                  <a:lnTo>
                    <a:pt x="281" y="844"/>
                  </a:lnTo>
                  <a:lnTo>
                    <a:pt x="406" y="938"/>
                  </a:lnTo>
                  <a:lnTo>
                    <a:pt x="531" y="1031"/>
                  </a:lnTo>
                  <a:lnTo>
                    <a:pt x="687" y="1062"/>
                  </a:lnTo>
                  <a:lnTo>
                    <a:pt x="875" y="1094"/>
                  </a:lnTo>
                  <a:lnTo>
                    <a:pt x="1187" y="1094"/>
                  </a:lnTo>
                  <a:lnTo>
                    <a:pt x="1375" y="1031"/>
                  </a:lnTo>
                  <a:lnTo>
                    <a:pt x="1531" y="969"/>
                  </a:lnTo>
                  <a:lnTo>
                    <a:pt x="1656" y="906"/>
                  </a:lnTo>
                  <a:lnTo>
                    <a:pt x="1812" y="781"/>
                  </a:lnTo>
                  <a:lnTo>
                    <a:pt x="1812" y="750"/>
                  </a:lnTo>
                  <a:lnTo>
                    <a:pt x="1781" y="750"/>
                  </a:lnTo>
                  <a:lnTo>
                    <a:pt x="1531" y="781"/>
                  </a:lnTo>
                  <a:lnTo>
                    <a:pt x="1000" y="781"/>
                  </a:lnTo>
                  <a:lnTo>
                    <a:pt x="750" y="750"/>
                  </a:lnTo>
                  <a:lnTo>
                    <a:pt x="625" y="688"/>
                  </a:lnTo>
                  <a:lnTo>
                    <a:pt x="531" y="625"/>
                  </a:lnTo>
                  <a:lnTo>
                    <a:pt x="375" y="438"/>
                  </a:lnTo>
                  <a:lnTo>
                    <a:pt x="219" y="219"/>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61"/>
            <p:cNvSpPr/>
            <p:nvPr/>
          </p:nvSpPr>
          <p:spPr>
            <a:xfrm>
              <a:off x="2665425" y="1784750"/>
              <a:ext cx="134325" cy="293575"/>
            </a:xfrm>
            <a:custGeom>
              <a:avLst/>
              <a:gdLst/>
              <a:ahLst/>
              <a:cxnLst/>
              <a:rect l="l" t="t" r="r" b="b"/>
              <a:pathLst>
                <a:path w="5373" h="11743" extrusionOk="0">
                  <a:moveTo>
                    <a:pt x="2842" y="0"/>
                  </a:moveTo>
                  <a:lnTo>
                    <a:pt x="2780" y="63"/>
                  </a:lnTo>
                  <a:lnTo>
                    <a:pt x="2780" y="125"/>
                  </a:lnTo>
                  <a:lnTo>
                    <a:pt x="2967" y="1218"/>
                  </a:lnTo>
                  <a:lnTo>
                    <a:pt x="3186" y="2343"/>
                  </a:lnTo>
                  <a:lnTo>
                    <a:pt x="3686" y="4529"/>
                  </a:lnTo>
                  <a:lnTo>
                    <a:pt x="4217" y="6746"/>
                  </a:lnTo>
                  <a:lnTo>
                    <a:pt x="4435" y="7839"/>
                  </a:lnTo>
                  <a:lnTo>
                    <a:pt x="4654" y="8963"/>
                  </a:lnTo>
                  <a:lnTo>
                    <a:pt x="4248" y="8838"/>
                  </a:lnTo>
                  <a:lnTo>
                    <a:pt x="3873" y="8776"/>
                  </a:lnTo>
                  <a:lnTo>
                    <a:pt x="3498" y="8713"/>
                  </a:lnTo>
                  <a:lnTo>
                    <a:pt x="3092" y="8682"/>
                  </a:lnTo>
                  <a:lnTo>
                    <a:pt x="3092" y="8776"/>
                  </a:lnTo>
                  <a:lnTo>
                    <a:pt x="3123" y="9026"/>
                  </a:lnTo>
                  <a:lnTo>
                    <a:pt x="3280" y="9775"/>
                  </a:lnTo>
                  <a:lnTo>
                    <a:pt x="3467" y="10587"/>
                  </a:lnTo>
                  <a:lnTo>
                    <a:pt x="3529" y="10899"/>
                  </a:lnTo>
                  <a:lnTo>
                    <a:pt x="3529" y="11087"/>
                  </a:lnTo>
                  <a:lnTo>
                    <a:pt x="3529" y="11118"/>
                  </a:lnTo>
                  <a:lnTo>
                    <a:pt x="3092" y="11212"/>
                  </a:lnTo>
                  <a:lnTo>
                    <a:pt x="2686" y="11243"/>
                  </a:lnTo>
                  <a:lnTo>
                    <a:pt x="2280" y="11243"/>
                  </a:lnTo>
                  <a:lnTo>
                    <a:pt x="1874" y="11180"/>
                  </a:lnTo>
                  <a:lnTo>
                    <a:pt x="1468" y="11087"/>
                  </a:lnTo>
                  <a:lnTo>
                    <a:pt x="1031" y="10931"/>
                  </a:lnTo>
                  <a:lnTo>
                    <a:pt x="594" y="10743"/>
                  </a:lnTo>
                  <a:lnTo>
                    <a:pt x="125" y="10525"/>
                  </a:lnTo>
                  <a:lnTo>
                    <a:pt x="63" y="10493"/>
                  </a:lnTo>
                  <a:lnTo>
                    <a:pt x="32" y="10493"/>
                  </a:lnTo>
                  <a:lnTo>
                    <a:pt x="1" y="10525"/>
                  </a:lnTo>
                  <a:lnTo>
                    <a:pt x="32" y="10587"/>
                  </a:lnTo>
                  <a:lnTo>
                    <a:pt x="250" y="10837"/>
                  </a:lnTo>
                  <a:lnTo>
                    <a:pt x="500" y="11056"/>
                  </a:lnTo>
                  <a:lnTo>
                    <a:pt x="781" y="11243"/>
                  </a:lnTo>
                  <a:lnTo>
                    <a:pt x="1062" y="11399"/>
                  </a:lnTo>
                  <a:lnTo>
                    <a:pt x="1343" y="11524"/>
                  </a:lnTo>
                  <a:lnTo>
                    <a:pt x="1656" y="11618"/>
                  </a:lnTo>
                  <a:lnTo>
                    <a:pt x="1999" y="11680"/>
                  </a:lnTo>
                  <a:lnTo>
                    <a:pt x="2312" y="11711"/>
                  </a:lnTo>
                  <a:lnTo>
                    <a:pt x="2593" y="11743"/>
                  </a:lnTo>
                  <a:lnTo>
                    <a:pt x="2905" y="11711"/>
                  </a:lnTo>
                  <a:lnTo>
                    <a:pt x="3186" y="11680"/>
                  </a:lnTo>
                  <a:lnTo>
                    <a:pt x="3467" y="11649"/>
                  </a:lnTo>
                  <a:lnTo>
                    <a:pt x="3686" y="11586"/>
                  </a:lnTo>
                  <a:lnTo>
                    <a:pt x="3873" y="11524"/>
                  </a:lnTo>
                  <a:lnTo>
                    <a:pt x="3935" y="11493"/>
                  </a:lnTo>
                  <a:lnTo>
                    <a:pt x="3998" y="11430"/>
                  </a:lnTo>
                  <a:lnTo>
                    <a:pt x="4029" y="11368"/>
                  </a:lnTo>
                  <a:lnTo>
                    <a:pt x="4029" y="11305"/>
                  </a:lnTo>
                  <a:lnTo>
                    <a:pt x="4029" y="11212"/>
                  </a:lnTo>
                  <a:lnTo>
                    <a:pt x="4029" y="11118"/>
                  </a:lnTo>
                  <a:lnTo>
                    <a:pt x="3935" y="10556"/>
                  </a:lnTo>
                  <a:lnTo>
                    <a:pt x="3873" y="9963"/>
                  </a:lnTo>
                  <a:lnTo>
                    <a:pt x="3748" y="9338"/>
                  </a:lnTo>
                  <a:lnTo>
                    <a:pt x="4123" y="9463"/>
                  </a:lnTo>
                  <a:lnTo>
                    <a:pt x="4685" y="9588"/>
                  </a:lnTo>
                  <a:lnTo>
                    <a:pt x="4966" y="9650"/>
                  </a:lnTo>
                  <a:lnTo>
                    <a:pt x="5185" y="9650"/>
                  </a:lnTo>
                  <a:lnTo>
                    <a:pt x="5278" y="9619"/>
                  </a:lnTo>
                  <a:lnTo>
                    <a:pt x="5310" y="9619"/>
                  </a:lnTo>
                  <a:lnTo>
                    <a:pt x="5372" y="9557"/>
                  </a:lnTo>
                  <a:lnTo>
                    <a:pt x="5372" y="9494"/>
                  </a:lnTo>
                  <a:lnTo>
                    <a:pt x="4904" y="7152"/>
                  </a:lnTo>
                  <a:lnTo>
                    <a:pt x="4654" y="5934"/>
                  </a:lnTo>
                  <a:lnTo>
                    <a:pt x="4404" y="4747"/>
                  </a:lnTo>
                  <a:lnTo>
                    <a:pt x="4092" y="3529"/>
                  </a:lnTo>
                  <a:lnTo>
                    <a:pt x="3748" y="2343"/>
                  </a:lnTo>
                  <a:lnTo>
                    <a:pt x="3373" y="1187"/>
                  </a:lnTo>
                  <a:lnTo>
                    <a:pt x="2936" y="63"/>
                  </a:lnTo>
                  <a:lnTo>
                    <a:pt x="2905" y="32"/>
                  </a:lnTo>
                  <a:lnTo>
                    <a:pt x="28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61"/>
            <p:cNvSpPr/>
            <p:nvPr/>
          </p:nvSpPr>
          <p:spPr>
            <a:xfrm>
              <a:off x="2639650" y="1925275"/>
              <a:ext cx="33600" cy="33600"/>
            </a:xfrm>
            <a:custGeom>
              <a:avLst/>
              <a:gdLst/>
              <a:ahLst/>
              <a:cxnLst/>
              <a:rect l="l" t="t" r="r" b="b"/>
              <a:pathLst>
                <a:path w="1344" h="1344" extrusionOk="0">
                  <a:moveTo>
                    <a:pt x="1063" y="1"/>
                  </a:moveTo>
                  <a:lnTo>
                    <a:pt x="1032" y="63"/>
                  </a:lnTo>
                  <a:lnTo>
                    <a:pt x="1094" y="250"/>
                  </a:lnTo>
                  <a:lnTo>
                    <a:pt x="1125" y="469"/>
                  </a:lnTo>
                  <a:lnTo>
                    <a:pt x="1094" y="656"/>
                  </a:lnTo>
                  <a:lnTo>
                    <a:pt x="1032" y="844"/>
                  </a:lnTo>
                  <a:lnTo>
                    <a:pt x="907" y="1031"/>
                  </a:lnTo>
                  <a:lnTo>
                    <a:pt x="688" y="1156"/>
                  </a:lnTo>
                  <a:lnTo>
                    <a:pt x="407" y="1250"/>
                  </a:lnTo>
                  <a:lnTo>
                    <a:pt x="32" y="1312"/>
                  </a:lnTo>
                  <a:lnTo>
                    <a:pt x="1" y="1343"/>
                  </a:lnTo>
                  <a:lnTo>
                    <a:pt x="282" y="1343"/>
                  </a:lnTo>
                  <a:lnTo>
                    <a:pt x="501" y="1312"/>
                  </a:lnTo>
                  <a:lnTo>
                    <a:pt x="688" y="1281"/>
                  </a:lnTo>
                  <a:lnTo>
                    <a:pt x="875" y="1219"/>
                  </a:lnTo>
                  <a:lnTo>
                    <a:pt x="1000" y="1156"/>
                  </a:lnTo>
                  <a:lnTo>
                    <a:pt x="1125" y="1062"/>
                  </a:lnTo>
                  <a:lnTo>
                    <a:pt x="1188" y="969"/>
                  </a:lnTo>
                  <a:lnTo>
                    <a:pt x="1250" y="875"/>
                  </a:lnTo>
                  <a:lnTo>
                    <a:pt x="1313" y="781"/>
                  </a:lnTo>
                  <a:lnTo>
                    <a:pt x="1344" y="656"/>
                  </a:lnTo>
                  <a:lnTo>
                    <a:pt x="1313" y="438"/>
                  </a:lnTo>
                  <a:lnTo>
                    <a:pt x="1250" y="219"/>
                  </a:lnTo>
                  <a:lnTo>
                    <a:pt x="1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61"/>
            <p:cNvSpPr/>
            <p:nvPr/>
          </p:nvSpPr>
          <p:spPr>
            <a:xfrm>
              <a:off x="2599850" y="1909675"/>
              <a:ext cx="70275" cy="38275"/>
            </a:xfrm>
            <a:custGeom>
              <a:avLst/>
              <a:gdLst/>
              <a:ahLst/>
              <a:cxnLst/>
              <a:rect l="l" t="t" r="r" b="b"/>
              <a:pathLst>
                <a:path w="2811" h="1531" extrusionOk="0">
                  <a:moveTo>
                    <a:pt x="875" y="0"/>
                  </a:moveTo>
                  <a:lnTo>
                    <a:pt x="656" y="63"/>
                  </a:lnTo>
                  <a:lnTo>
                    <a:pt x="437" y="125"/>
                  </a:lnTo>
                  <a:lnTo>
                    <a:pt x="281" y="219"/>
                  </a:lnTo>
                  <a:lnTo>
                    <a:pt x="125" y="344"/>
                  </a:lnTo>
                  <a:lnTo>
                    <a:pt x="63" y="468"/>
                  </a:lnTo>
                  <a:lnTo>
                    <a:pt x="0" y="625"/>
                  </a:lnTo>
                  <a:lnTo>
                    <a:pt x="0" y="812"/>
                  </a:lnTo>
                  <a:lnTo>
                    <a:pt x="63" y="968"/>
                  </a:lnTo>
                  <a:lnTo>
                    <a:pt x="156" y="1093"/>
                  </a:lnTo>
                  <a:lnTo>
                    <a:pt x="313" y="1249"/>
                  </a:lnTo>
                  <a:lnTo>
                    <a:pt x="500" y="1343"/>
                  </a:lnTo>
                  <a:lnTo>
                    <a:pt x="750" y="1437"/>
                  </a:lnTo>
                  <a:lnTo>
                    <a:pt x="1031" y="1499"/>
                  </a:lnTo>
                  <a:lnTo>
                    <a:pt x="1343" y="1530"/>
                  </a:lnTo>
                  <a:lnTo>
                    <a:pt x="1687" y="1530"/>
                  </a:lnTo>
                  <a:lnTo>
                    <a:pt x="1999" y="1499"/>
                  </a:lnTo>
                  <a:lnTo>
                    <a:pt x="2249" y="1437"/>
                  </a:lnTo>
                  <a:lnTo>
                    <a:pt x="2436" y="1374"/>
                  </a:lnTo>
                  <a:lnTo>
                    <a:pt x="2592" y="1280"/>
                  </a:lnTo>
                  <a:lnTo>
                    <a:pt x="2717" y="1156"/>
                  </a:lnTo>
                  <a:lnTo>
                    <a:pt x="2780" y="1031"/>
                  </a:lnTo>
                  <a:lnTo>
                    <a:pt x="2811" y="874"/>
                  </a:lnTo>
                  <a:lnTo>
                    <a:pt x="2780" y="718"/>
                  </a:lnTo>
                  <a:lnTo>
                    <a:pt x="2717" y="593"/>
                  </a:lnTo>
                  <a:lnTo>
                    <a:pt x="2592" y="468"/>
                  </a:lnTo>
                  <a:lnTo>
                    <a:pt x="2436" y="312"/>
                  </a:lnTo>
                  <a:lnTo>
                    <a:pt x="2249" y="219"/>
                  </a:lnTo>
                  <a:lnTo>
                    <a:pt x="1999" y="125"/>
                  </a:lnTo>
                  <a:lnTo>
                    <a:pt x="1718" y="31"/>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61"/>
            <p:cNvSpPr/>
            <p:nvPr/>
          </p:nvSpPr>
          <p:spPr>
            <a:xfrm>
              <a:off x="2571750" y="1904975"/>
              <a:ext cx="100725" cy="32050"/>
            </a:xfrm>
            <a:custGeom>
              <a:avLst/>
              <a:gdLst/>
              <a:ahLst/>
              <a:cxnLst/>
              <a:rect l="l" t="t" r="r" b="b"/>
              <a:pathLst>
                <a:path w="4029" h="1282" extrusionOk="0">
                  <a:moveTo>
                    <a:pt x="2155" y="1"/>
                  </a:moveTo>
                  <a:lnTo>
                    <a:pt x="1655" y="32"/>
                  </a:lnTo>
                  <a:lnTo>
                    <a:pt x="1218" y="126"/>
                  </a:lnTo>
                  <a:lnTo>
                    <a:pt x="812" y="251"/>
                  </a:lnTo>
                  <a:lnTo>
                    <a:pt x="468" y="375"/>
                  </a:lnTo>
                  <a:lnTo>
                    <a:pt x="219" y="500"/>
                  </a:lnTo>
                  <a:lnTo>
                    <a:pt x="62" y="625"/>
                  </a:lnTo>
                  <a:lnTo>
                    <a:pt x="0" y="656"/>
                  </a:lnTo>
                  <a:lnTo>
                    <a:pt x="187" y="719"/>
                  </a:lnTo>
                  <a:lnTo>
                    <a:pt x="656" y="813"/>
                  </a:lnTo>
                  <a:lnTo>
                    <a:pt x="2030" y="1031"/>
                  </a:lnTo>
                  <a:lnTo>
                    <a:pt x="3404" y="1250"/>
                  </a:lnTo>
                  <a:lnTo>
                    <a:pt x="3841" y="1281"/>
                  </a:lnTo>
                  <a:lnTo>
                    <a:pt x="4029" y="1281"/>
                  </a:lnTo>
                  <a:lnTo>
                    <a:pt x="3935" y="1031"/>
                  </a:lnTo>
                  <a:lnTo>
                    <a:pt x="3841" y="813"/>
                  </a:lnTo>
                  <a:lnTo>
                    <a:pt x="3685" y="625"/>
                  </a:lnTo>
                  <a:lnTo>
                    <a:pt x="3529" y="469"/>
                  </a:lnTo>
                  <a:lnTo>
                    <a:pt x="3342" y="313"/>
                  </a:lnTo>
                  <a:lnTo>
                    <a:pt x="3154" y="188"/>
                  </a:lnTo>
                  <a:lnTo>
                    <a:pt x="2904" y="94"/>
                  </a:lnTo>
                  <a:lnTo>
                    <a:pt x="2686" y="32"/>
                  </a:lnTo>
                  <a:lnTo>
                    <a:pt x="24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61"/>
            <p:cNvSpPr/>
            <p:nvPr/>
          </p:nvSpPr>
          <p:spPr>
            <a:xfrm>
              <a:off x="2795025" y="1909675"/>
              <a:ext cx="31250" cy="29675"/>
            </a:xfrm>
            <a:custGeom>
              <a:avLst/>
              <a:gdLst/>
              <a:ahLst/>
              <a:cxnLst/>
              <a:rect l="l" t="t" r="r" b="b"/>
              <a:pathLst>
                <a:path w="1250" h="1187" extrusionOk="0">
                  <a:moveTo>
                    <a:pt x="32" y="0"/>
                  </a:moveTo>
                  <a:lnTo>
                    <a:pt x="1" y="250"/>
                  </a:lnTo>
                  <a:lnTo>
                    <a:pt x="1" y="468"/>
                  </a:lnTo>
                  <a:lnTo>
                    <a:pt x="32" y="687"/>
                  </a:lnTo>
                  <a:lnTo>
                    <a:pt x="157" y="906"/>
                  </a:lnTo>
                  <a:lnTo>
                    <a:pt x="219" y="968"/>
                  </a:lnTo>
                  <a:lnTo>
                    <a:pt x="313" y="1062"/>
                  </a:lnTo>
                  <a:lnTo>
                    <a:pt x="438" y="1124"/>
                  </a:lnTo>
                  <a:lnTo>
                    <a:pt x="563" y="1156"/>
                  </a:lnTo>
                  <a:lnTo>
                    <a:pt x="688" y="1187"/>
                  </a:lnTo>
                  <a:lnTo>
                    <a:pt x="844" y="1187"/>
                  </a:lnTo>
                  <a:lnTo>
                    <a:pt x="1031" y="1156"/>
                  </a:lnTo>
                  <a:lnTo>
                    <a:pt x="1250" y="1124"/>
                  </a:lnTo>
                  <a:lnTo>
                    <a:pt x="1250" y="1093"/>
                  </a:lnTo>
                  <a:lnTo>
                    <a:pt x="938" y="1093"/>
                  </a:lnTo>
                  <a:lnTo>
                    <a:pt x="656" y="1062"/>
                  </a:lnTo>
                  <a:lnTo>
                    <a:pt x="469" y="968"/>
                  </a:lnTo>
                  <a:lnTo>
                    <a:pt x="313" y="812"/>
                  </a:lnTo>
                  <a:lnTo>
                    <a:pt x="219" y="656"/>
                  </a:lnTo>
                  <a:lnTo>
                    <a:pt x="157" y="468"/>
                  </a:lnTo>
                  <a:lnTo>
                    <a:pt x="126" y="250"/>
                  </a:lnTo>
                  <a:lnTo>
                    <a:pt x="126"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61"/>
            <p:cNvSpPr/>
            <p:nvPr/>
          </p:nvSpPr>
          <p:spPr>
            <a:xfrm>
              <a:off x="2795025" y="1883900"/>
              <a:ext cx="57025" cy="45300"/>
            </a:xfrm>
            <a:custGeom>
              <a:avLst/>
              <a:gdLst/>
              <a:ahLst/>
              <a:cxnLst/>
              <a:rect l="l" t="t" r="r" b="b"/>
              <a:pathLst>
                <a:path w="2281" h="1812" extrusionOk="0">
                  <a:moveTo>
                    <a:pt x="1437" y="0"/>
                  </a:moveTo>
                  <a:lnTo>
                    <a:pt x="1187" y="63"/>
                  </a:lnTo>
                  <a:lnTo>
                    <a:pt x="875" y="157"/>
                  </a:lnTo>
                  <a:lnTo>
                    <a:pt x="656" y="250"/>
                  </a:lnTo>
                  <a:lnTo>
                    <a:pt x="438" y="375"/>
                  </a:lnTo>
                  <a:lnTo>
                    <a:pt x="282" y="531"/>
                  </a:lnTo>
                  <a:lnTo>
                    <a:pt x="157" y="688"/>
                  </a:lnTo>
                  <a:lnTo>
                    <a:pt x="63" y="844"/>
                  </a:lnTo>
                  <a:lnTo>
                    <a:pt x="32" y="1000"/>
                  </a:lnTo>
                  <a:lnTo>
                    <a:pt x="1" y="1156"/>
                  </a:lnTo>
                  <a:lnTo>
                    <a:pt x="32" y="1312"/>
                  </a:lnTo>
                  <a:lnTo>
                    <a:pt x="94" y="1468"/>
                  </a:lnTo>
                  <a:lnTo>
                    <a:pt x="157" y="1593"/>
                  </a:lnTo>
                  <a:lnTo>
                    <a:pt x="282" y="1687"/>
                  </a:lnTo>
                  <a:lnTo>
                    <a:pt x="438" y="1749"/>
                  </a:lnTo>
                  <a:lnTo>
                    <a:pt x="625" y="1781"/>
                  </a:lnTo>
                  <a:lnTo>
                    <a:pt x="813" y="1812"/>
                  </a:lnTo>
                  <a:lnTo>
                    <a:pt x="1062" y="1749"/>
                  </a:lnTo>
                  <a:lnTo>
                    <a:pt x="1312" y="1656"/>
                  </a:lnTo>
                  <a:lnTo>
                    <a:pt x="1625" y="1531"/>
                  </a:lnTo>
                  <a:lnTo>
                    <a:pt x="1843" y="1375"/>
                  </a:lnTo>
                  <a:lnTo>
                    <a:pt x="2031" y="1187"/>
                  </a:lnTo>
                  <a:lnTo>
                    <a:pt x="2155" y="1000"/>
                  </a:lnTo>
                  <a:lnTo>
                    <a:pt x="2249" y="812"/>
                  </a:lnTo>
                  <a:lnTo>
                    <a:pt x="2280" y="656"/>
                  </a:lnTo>
                  <a:lnTo>
                    <a:pt x="2280" y="500"/>
                  </a:lnTo>
                  <a:lnTo>
                    <a:pt x="2249" y="375"/>
                  </a:lnTo>
                  <a:lnTo>
                    <a:pt x="2187" y="250"/>
                  </a:lnTo>
                  <a:lnTo>
                    <a:pt x="2093" y="157"/>
                  </a:lnTo>
                  <a:lnTo>
                    <a:pt x="1968" y="94"/>
                  </a:lnTo>
                  <a:lnTo>
                    <a:pt x="1812" y="32"/>
                  </a:lnTo>
                  <a:lnTo>
                    <a:pt x="1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61"/>
            <p:cNvSpPr/>
            <p:nvPr/>
          </p:nvSpPr>
          <p:spPr>
            <a:xfrm>
              <a:off x="2794250" y="1878425"/>
              <a:ext cx="74200" cy="43750"/>
            </a:xfrm>
            <a:custGeom>
              <a:avLst/>
              <a:gdLst/>
              <a:ahLst/>
              <a:cxnLst/>
              <a:rect l="l" t="t" r="r" b="b"/>
              <a:pathLst>
                <a:path w="2968" h="1750" extrusionOk="0">
                  <a:moveTo>
                    <a:pt x="1843" y="1"/>
                  </a:moveTo>
                  <a:lnTo>
                    <a:pt x="1562" y="32"/>
                  </a:lnTo>
                  <a:lnTo>
                    <a:pt x="1281" y="63"/>
                  </a:lnTo>
                  <a:lnTo>
                    <a:pt x="1000" y="157"/>
                  </a:lnTo>
                  <a:lnTo>
                    <a:pt x="750" y="282"/>
                  </a:lnTo>
                  <a:lnTo>
                    <a:pt x="563" y="407"/>
                  </a:lnTo>
                  <a:lnTo>
                    <a:pt x="406" y="532"/>
                  </a:lnTo>
                  <a:lnTo>
                    <a:pt x="281" y="719"/>
                  </a:lnTo>
                  <a:lnTo>
                    <a:pt x="157" y="907"/>
                  </a:lnTo>
                  <a:lnTo>
                    <a:pt x="94" y="1094"/>
                  </a:lnTo>
                  <a:lnTo>
                    <a:pt x="32" y="1313"/>
                  </a:lnTo>
                  <a:lnTo>
                    <a:pt x="0" y="1531"/>
                  </a:lnTo>
                  <a:lnTo>
                    <a:pt x="32" y="1750"/>
                  </a:lnTo>
                  <a:lnTo>
                    <a:pt x="63" y="1750"/>
                  </a:lnTo>
                  <a:lnTo>
                    <a:pt x="157" y="1718"/>
                  </a:lnTo>
                  <a:lnTo>
                    <a:pt x="500" y="1562"/>
                  </a:lnTo>
                  <a:lnTo>
                    <a:pt x="1499" y="1094"/>
                  </a:lnTo>
                  <a:lnTo>
                    <a:pt x="2530" y="563"/>
                  </a:lnTo>
                  <a:lnTo>
                    <a:pt x="2842" y="376"/>
                  </a:lnTo>
                  <a:lnTo>
                    <a:pt x="2967" y="282"/>
                  </a:lnTo>
                  <a:lnTo>
                    <a:pt x="2717" y="157"/>
                  </a:lnTo>
                  <a:lnTo>
                    <a:pt x="2436" y="95"/>
                  </a:lnTo>
                  <a:lnTo>
                    <a:pt x="2155" y="32"/>
                  </a:lnTo>
                  <a:lnTo>
                    <a:pt x="1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61"/>
            <p:cNvSpPr/>
            <p:nvPr/>
          </p:nvSpPr>
          <p:spPr>
            <a:xfrm>
              <a:off x="2268800" y="1381875"/>
              <a:ext cx="637900" cy="569975"/>
            </a:xfrm>
            <a:custGeom>
              <a:avLst/>
              <a:gdLst/>
              <a:ahLst/>
              <a:cxnLst/>
              <a:rect l="l" t="t" r="r" b="b"/>
              <a:pathLst>
                <a:path w="25516" h="22799" extrusionOk="0">
                  <a:moveTo>
                    <a:pt x="22611" y="1"/>
                  </a:moveTo>
                  <a:lnTo>
                    <a:pt x="22361" y="63"/>
                  </a:lnTo>
                  <a:lnTo>
                    <a:pt x="22143" y="126"/>
                  </a:lnTo>
                  <a:lnTo>
                    <a:pt x="21924" y="220"/>
                  </a:lnTo>
                  <a:lnTo>
                    <a:pt x="21674" y="345"/>
                  </a:lnTo>
                  <a:lnTo>
                    <a:pt x="21456" y="469"/>
                  </a:lnTo>
                  <a:lnTo>
                    <a:pt x="21237" y="626"/>
                  </a:lnTo>
                  <a:lnTo>
                    <a:pt x="21050" y="813"/>
                  </a:lnTo>
                  <a:lnTo>
                    <a:pt x="20831" y="1032"/>
                  </a:lnTo>
                  <a:lnTo>
                    <a:pt x="20644" y="1281"/>
                  </a:lnTo>
                  <a:lnTo>
                    <a:pt x="20488" y="1531"/>
                  </a:lnTo>
                  <a:lnTo>
                    <a:pt x="20675" y="1750"/>
                  </a:lnTo>
                  <a:lnTo>
                    <a:pt x="20831" y="2000"/>
                  </a:lnTo>
                  <a:lnTo>
                    <a:pt x="20956" y="2250"/>
                  </a:lnTo>
                  <a:lnTo>
                    <a:pt x="21081" y="2531"/>
                  </a:lnTo>
                  <a:lnTo>
                    <a:pt x="21175" y="2812"/>
                  </a:lnTo>
                  <a:lnTo>
                    <a:pt x="21237" y="3093"/>
                  </a:lnTo>
                  <a:lnTo>
                    <a:pt x="21268" y="3374"/>
                  </a:lnTo>
                  <a:lnTo>
                    <a:pt x="21299" y="3686"/>
                  </a:lnTo>
                  <a:lnTo>
                    <a:pt x="21299" y="4061"/>
                  </a:lnTo>
                  <a:lnTo>
                    <a:pt x="21237" y="4373"/>
                  </a:lnTo>
                  <a:lnTo>
                    <a:pt x="21175" y="4654"/>
                  </a:lnTo>
                  <a:lnTo>
                    <a:pt x="21050" y="4873"/>
                  </a:lnTo>
                  <a:lnTo>
                    <a:pt x="20925" y="5060"/>
                  </a:lnTo>
                  <a:lnTo>
                    <a:pt x="20769" y="5185"/>
                  </a:lnTo>
                  <a:lnTo>
                    <a:pt x="20612" y="5248"/>
                  </a:lnTo>
                  <a:lnTo>
                    <a:pt x="20456" y="5279"/>
                  </a:lnTo>
                  <a:lnTo>
                    <a:pt x="20300" y="5248"/>
                  </a:lnTo>
                  <a:lnTo>
                    <a:pt x="20144" y="5154"/>
                  </a:lnTo>
                  <a:lnTo>
                    <a:pt x="20019" y="5029"/>
                  </a:lnTo>
                  <a:lnTo>
                    <a:pt x="19894" y="4842"/>
                  </a:lnTo>
                  <a:lnTo>
                    <a:pt x="19800" y="4592"/>
                  </a:lnTo>
                  <a:lnTo>
                    <a:pt x="19769" y="4279"/>
                  </a:lnTo>
                  <a:lnTo>
                    <a:pt x="19738" y="3936"/>
                  </a:lnTo>
                  <a:lnTo>
                    <a:pt x="19769" y="3530"/>
                  </a:lnTo>
                  <a:lnTo>
                    <a:pt x="19863" y="2999"/>
                  </a:lnTo>
                  <a:lnTo>
                    <a:pt x="20019" y="2499"/>
                  </a:lnTo>
                  <a:lnTo>
                    <a:pt x="20206" y="2000"/>
                  </a:lnTo>
                  <a:lnTo>
                    <a:pt x="20488" y="1531"/>
                  </a:lnTo>
                  <a:lnTo>
                    <a:pt x="20425" y="1469"/>
                  </a:lnTo>
                  <a:lnTo>
                    <a:pt x="20269" y="1313"/>
                  </a:lnTo>
                  <a:lnTo>
                    <a:pt x="20113" y="1188"/>
                  </a:lnTo>
                  <a:lnTo>
                    <a:pt x="19957" y="1094"/>
                  </a:lnTo>
                  <a:lnTo>
                    <a:pt x="19769" y="1000"/>
                  </a:lnTo>
                  <a:lnTo>
                    <a:pt x="19394" y="875"/>
                  </a:lnTo>
                  <a:lnTo>
                    <a:pt x="19020" y="844"/>
                  </a:lnTo>
                  <a:lnTo>
                    <a:pt x="18645" y="844"/>
                  </a:lnTo>
                  <a:lnTo>
                    <a:pt x="18270" y="938"/>
                  </a:lnTo>
                  <a:lnTo>
                    <a:pt x="18114" y="1032"/>
                  </a:lnTo>
                  <a:lnTo>
                    <a:pt x="17927" y="1125"/>
                  </a:lnTo>
                  <a:lnTo>
                    <a:pt x="17771" y="1250"/>
                  </a:lnTo>
                  <a:lnTo>
                    <a:pt x="17614" y="1375"/>
                  </a:lnTo>
                  <a:lnTo>
                    <a:pt x="17302" y="1656"/>
                  </a:lnTo>
                  <a:lnTo>
                    <a:pt x="17021" y="1937"/>
                  </a:lnTo>
                  <a:lnTo>
                    <a:pt x="16771" y="2281"/>
                  </a:lnTo>
                  <a:lnTo>
                    <a:pt x="16521" y="2593"/>
                  </a:lnTo>
                  <a:lnTo>
                    <a:pt x="16303" y="2937"/>
                  </a:lnTo>
                  <a:lnTo>
                    <a:pt x="16115" y="3280"/>
                  </a:lnTo>
                  <a:lnTo>
                    <a:pt x="15928" y="3655"/>
                  </a:lnTo>
                  <a:lnTo>
                    <a:pt x="15772" y="4030"/>
                  </a:lnTo>
                  <a:lnTo>
                    <a:pt x="15428" y="3967"/>
                  </a:lnTo>
                  <a:lnTo>
                    <a:pt x="14554" y="3749"/>
                  </a:lnTo>
                  <a:lnTo>
                    <a:pt x="13242" y="3499"/>
                  </a:lnTo>
                  <a:lnTo>
                    <a:pt x="12493" y="3374"/>
                  </a:lnTo>
                  <a:lnTo>
                    <a:pt x="11681" y="3280"/>
                  </a:lnTo>
                  <a:lnTo>
                    <a:pt x="10869" y="3186"/>
                  </a:lnTo>
                  <a:lnTo>
                    <a:pt x="10026" y="3093"/>
                  </a:lnTo>
                  <a:lnTo>
                    <a:pt x="8433" y="3093"/>
                  </a:lnTo>
                  <a:lnTo>
                    <a:pt x="7683" y="3186"/>
                  </a:lnTo>
                  <a:lnTo>
                    <a:pt x="7340" y="3218"/>
                  </a:lnTo>
                  <a:lnTo>
                    <a:pt x="7028" y="3311"/>
                  </a:lnTo>
                  <a:lnTo>
                    <a:pt x="6747" y="3405"/>
                  </a:lnTo>
                  <a:lnTo>
                    <a:pt x="6465" y="3530"/>
                  </a:lnTo>
                  <a:lnTo>
                    <a:pt x="6216" y="3655"/>
                  </a:lnTo>
                  <a:lnTo>
                    <a:pt x="5997" y="3811"/>
                  </a:lnTo>
                  <a:lnTo>
                    <a:pt x="5653" y="4092"/>
                  </a:lnTo>
                  <a:lnTo>
                    <a:pt x="5341" y="4404"/>
                  </a:lnTo>
                  <a:lnTo>
                    <a:pt x="5091" y="4685"/>
                  </a:lnTo>
                  <a:lnTo>
                    <a:pt x="4873" y="4966"/>
                  </a:lnTo>
                  <a:lnTo>
                    <a:pt x="4654" y="5248"/>
                  </a:lnTo>
                  <a:lnTo>
                    <a:pt x="4498" y="5529"/>
                  </a:lnTo>
                  <a:lnTo>
                    <a:pt x="4248" y="6028"/>
                  </a:lnTo>
                  <a:lnTo>
                    <a:pt x="4061" y="6434"/>
                  </a:lnTo>
                  <a:lnTo>
                    <a:pt x="3967" y="6778"/>
                  </a:lnTo>
                  <a:lnTo>
                    <a:pt x="3936" y="7059"/>
                  </a:lnTo>
                  <a:lnTo>
                    <a:pt x="3499" y="7184"/>
                  </a:lnTo>
                  <a:lnTo>
                    <a:pt x="3030" y="7371"/>
                  </a:lnTo>
                  <a:lnTo>
                    <a:pt x="2468" y="7652"/>
                  </a:lnTo>
                  <a:lnTo>
                    <a:pt x="2156" y="7808"/>
                  </a:lnTo>
                  <a:lnTo>
                    <a:pt x="1843" y="8027"/>
                  </a:lnTo>
                  <a:lnTo>
                    <a:pt x="1562" y="8246"/>
                  </a:lnTo>
                  <a:lnTo>
                    <a:pt x="1250" y="8527"/>
                  </a:lnTo>
                  <a:lnTo>
                    <a:pt x="969" y="8808"/>
                  </a:lnTo>
                  <a:lnTo>
                    <a:pt x="719" y="9120"/>
                  </a:lnTo>
                  <a:lnTo>
                    <a:pt x="469" y="9495"/>
                  </a:lnTo>
                  <a:lnTo>
                    <a:pt x="282" y="9869"/>
                  </a:lnTo>
                  <a:lnTo>
                    <a:pt x="220" y="10088"/>
                  </a:lnTo>
                  <a:lnTo>
                    <a:pt x="126" y="10369"/>
                  </a:lnTo>
                  <a:lnTo>
                    <a:pt x="95" y="10713"/>
                  </a:lnTo>
                  <a:lnTo>
                    <a:pt x="32" y="11056"/>
                  </a:lnTo>
                  <a:lnTo>
                    <a:pt x="1" y="11868"/>
                  </a:lnTo>
                  <a:lnTo>
                    <a:pt x="1" y="12836"/>
                  </a:lnTo>
                  <a:lnTo>
                    <a:pt x="63" y="13867"/>
                  </a:lnTo>
                  <a:lnTo>
                    <a:pt x="188" y="14960"/>
                  </a:lnTo>
                  <a:lnTo>
                    <a:pt x="344" y="16084"/>
                  </a:lnTo>
                  <a:lnTo>
                    <a:pt x="563" y="17177"/>
                  </a:lnTo>
                  <a:lnTo>
                    <a:pt x="813" y="18301"/>
                  </a:lnTo>
                  <a:lnTo>
                    <a:pt x="1125" y="19332"/>
                  </a:lnTo>
                  <a:lnTo>
                    <a:pt x="1281" y="19832"/>
                  </a:lnTo>
                  <a:lnTo>
                    <a:pt x="1469" y="20300"/>
                  </a:lnTo>
                  <a:lnTo>
                    <a:pt x="1656" y="20737"/>
                  </a:lnTo>
                  <a:lnTo>
                    <a:pt x="1875" y="21143"/>
                  </a:lnTo>
                  <a:lnTo>
                    <a:pt x="2093" y="21518"/>
                  </a:lnTo>
                  <a:lnTo>
                    <a:pt x="2312" y="21830"/>
                  </a:lnTo>
                  <a:lnTo>
                    <a:pt x="2562" y="22111"/>
                  </a:lnTo>
                  <a:lnTo>
                    <a:pt x="2812" y="22361"/>
                  </a:lnTo>
                  <a:lnTo>
                    <a:pt x="3093" y="22549"/>
                  </a:lnTo>
                  <a:lnTo>
                    <a:pt x="3343" y="22705"/>
                  </a:lnTo>
                  <a:lnTo>
                    <a:pt x="3624" y="22798"/>
                  </a:lnTo>
                  <a:lnTo>
                    <a:pt x="3936" y="22798"/>
                  </a:lnTo>
                  <a:lnTo>
                    <a:pt x="4123" y="22767"/>
                  </a:lnTo>
                  <a:lnTo>
                    <a:pt x="4311" y="22705"/>
                  </a:lnTo>
                  <a:lnTo>
                    <a:pt x="4498" y="22611"/>
                  </a:lnTo>
                  <a:lnTo>
                    <a:pt x="4654" y="22455"/>
                  </a:lnTo>
                  <a:lnTo>
                    <a:pt x="4810" y="22268"/>
                  </a:lnTo>
                  <a:lnTo>
                    <a:pt x="4966" y="22049"/>
                  </a:lnTo>
                  <a:lnTo>
                    <a:pt x="5123" y="21799"/>
                  </a:lnTo>
                  <a:lnTo>
                    <a:pt x="5248" y="21518"/>
                  </a:lnTo>
                  <a:lnTo>
                    <a:pt x="5497" y="20925"/>
                  </a:lnTo>
                  <a:lnTo>
                    <a:pt x="5716" y="20238"/>
                  </a:lnTo>
                  <a:lnTo>
                    <a:pt x="5935" y="19519"/>
                  </a:lnTo>
                  <a:lnTo>
                    <a:pt x="6091" y="18770"/>
                  </a:lnTo>
                  <a:lnTo>
                    <a:pt x="6247" y="18020"/>
                  </a:lnTo>
                  <a:lnTo>
                    <a:pt x="6372" y="17271"/>
                  </a:lnTo>
                  <a:lnTo>
                    <a:pt x="6559" y="15990"/>
                  </a:lnTo>
                  <a:lnTo>
                    <a:pt x="6653" y="15085"/>
                  </a:lnTo>
                  <a:lnTo>
                    <a:pt x="6684" y="14741"/>
                  </a:lnTo>
                  <a:lnTo>
                    <a:pt x="7121" y="14741"/>
                  </a:lnTo>
                  <a:lnTo>
                    <a:pt x="7527" y="14710"/>
                  </a:lnTo>
                  <a:lnTo>
                    <a:pt x="7933" y="14648"/>
                  </a:lnTo>
                  <a:lnTo>
                    <a:pt x="8339" y="14554"/>
                  </a:lnTo>
                  <a:lnTo>
                    <a:pt x="8714" y="14429"/>
                  </a:lnTo>
                  <a:lnTo>
                    <a:pt x="9089" y="14273"/>
                  </a:lnTo>
                  <a:lnTo>
                    <a:pt x="9463" y="14085"/>
                  </a:lnTo>
                  <a:lnTo>
                    <a:pt x="9807" y="13867"/>
                  </a:lnTo>
                  <a:lnTo>
                    <a:pt x="10119" y="13617"/>
                  </a:lnTo>
                  <a:lnTo>
                    <a:pt x="10432" y="13367"/>
                  </a:lnTo>
                  <a:lnTo>
                    <a:pt x="10713" y="13086"/>
                  </a:lnTo>
                  <a:lnTo>
                    <a:pt x="10994" y="12774"/>
                  </a:lnTo>
                  <a:lnTo>
                    <a:pt x="11212" y="12430"/>
                  </a:lnTo>
                  <a:lnTo>
                    <a:pt x="11431" y="12087"/>
                  </a:lnTo>
                  <a:lnTo>
                    <a:pt x="11618" y="11712"/>
                  </a:lnTo>
                  <a:lnTo>
                    <a:pt x="11774" y="11306"/>
                  </a:lnTo>
                  <a:lnTo>
                    <a:pt x="12056" y="11493"/>
                  </a:lnTo>
                  <a:lnTo>
                    <a:pt x="12868" y="11993"/>
                  </a:lnTo>
                  <a:lnTo>
                    <a:pt x="13461" y="12274"/>
                  </a:lnTo>
                  <a:lnTo>
                    <a:pt x="14117" y="12586"/>
                  </a:lnTo>
                  <a:lnTo>
                    <a:pt x="14866" y="12930"/>
                  </a:lnTo>
                  <a:lnTo>
                    <a:pt x="15678" y="13211"/>
                  </a:lnTo>
                  <a:lnTo>
                    <a:pt x="16521" y="13461"/>
                  </a:lnTo>
                  <a:lnTo>
                    <a:pt x="16959" y="13586"/>
                  </a:lnTo>
                  <a:lnTo>
                    <a:pt x="17427" y="13679"/>
                  </a:lnTo>
                  <a:lnTo>
                    <a:pt x="17895" y="13742"/>
                  </a:lnTo>
                  <a:lnTo>
                    <a:pt x="18364" y="13773"/>
                  </a:lnTo>
                  <a:lnTo>
                    <a:pt x="18832" y="13804"/>
                  </a:lnTo>
                  <a:lnTo>
                    <a:pt x="19301" y="13804"/>
                  </a:lnTo>
                  <a:lnTo>
                    <a:pt x="19800" y="13773"/>
                  </a:lnTo>
                  <a:lnTo>
                    <a:pt x="20269" y="13711"/>
                  </a:lnTo>
                  <a:lnTo>
                    <a:pt x="20737" y="13617"/>
                  </a:lnTo>
                  <a:lnTo>
                    <a:pt x="21206" y="13492"/>
                  </a:lnTo>
                  <a:lnTo>
                    <a:pt x="21674" y="13336"/>
                  </a:lnTo>
                  <a:lnTo>
                    <a:pt x="22111" y="13117"/>
                  </a:lnTo>
                  <a:lnTo>
                    <a:pt x="22580" y="12867"/>
                  </a:lnTo>
                  <a:lnTo>
                    <a:pt x="23017" y="12586"/>
                  </a:lnTo>
                  <a:lnTo>
                    <a:pt x="23361" y="12305"/>
                  </a:lnTo>
                  <a:lnTo>
                    <a:pt x="23673" y="11993"/>
                  </a:lnTo>
                  <a:lnTo>
                    <a:pt x="23954" y="11650"/>
                  </a:lnTo>
                  <a:lnTo>
                    <a:pt x="24204" y="11275"/>
                  </a:lnTo>
                  <a:lnTo>
                    <a:pt x="24454" y="10900"/>
                  </a:lnTo>
                  <a:lnTo>
                    <a:pt x="24672" y="10494"/>
                  </a:lnTo>
                  <a:lnTo>
                    <a:pt x="24828" y="10088"/>
                  </a:lnTo>
                  <a:lnTo>
                    <a:pt x="25016" y="9651"/>
                  </a:lnTo>
                  <a:lnTo>
                    <a:pt x="25141" y="9182"/>
                  </a:lnTo>
                  <a:lnTo>
                    <a:pt x="25266" y="8745"/>
                  </a:lnTo>
                  <a:lnTo>
                    <a:pt x="25359" y="8277"/>
                  </a:lnTo>
                  <a:lnTo>
                    <a:pt x="25422" y="7777"/>
                  </a:lnTo>
                  <a:lnTo>
                    <a:pt x="25484" y="7309"/>
                  </a:lnTo>
                  <a:lnTo>
                    <a:pt x="25515" y="6840"/>
                  </a:lnTo>
                  <a:lnTo>
                    <a:pt x="25515" y="5872"/>
                  </a:lnTo>
                  <a:lnTo>
                    <a:pt x="25484" y="4935"/>
                  </a:lnTo>
                  <a:lnTo>
                    <a:pt x="25359" y="3998"/>
                  </a:lnTo>
                  <a:lnTo>
                    <a:pt x="25203" y="3155"/>
                  </a:lnTo>
                  <a:lnTo>
                    <a:pt x="24985" y="2374"/>
                  </a:lnTo>
                  <a:lnTo>
                    <a:pt x="24766" y="1687"/>
                  </a:lnTo>
                  <a:lnTo>
                    <a:pt x="24610" y="1375"/>
                  </a:lnTo>
                  <a:lnTo>
                    <a:pt x="24485" y="1094"/>
                  </a:lnTo>
                  <a:lnTo>
                    <a:pt x="24329" y="844"/>
                  </a:lnTo>
                  <a:lnTo>
                    <a:pt x="24173" y="626"/>
                  </a:lnTo>
                  <a:lnTo>
                    <a:pt x="24016" y="438"/>
                  </a:lnTo>
                  <a:lnTo>
                    <a:pt x="23860" y="313"/>
                  </a:lnTo>
                  <a:lnTo>
                    <a:pt x="23673" y="188"/>
                  </a:lnTo>
                  <a:lnTo>
                    <a:pt x="23454" y="95"/>
                  </a:lnTo>
                  <a:lnTo>
                    <a:pt x="23267" y="32"/>
                  </a:lnTo>
                  <a:lnTo>
                    <a:pt x="230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61"/>
            <p:cNvSpPr/>
            <p:nvPr/>
          </p:nvSpPr>
          <p:spPr>
            <a:xfrm>
              <a:off x="2272725" y="1882350"/>
              <a:ext cx="167100" cy="218625"/>
            </a:xfrm>
            <a:custGeom>
              <a:avLst/>
              <a:gdLst/>
              <a:ahLst/>
              <a:cxnLst/>
              <a:rect l="l" t="t" r="r" b="b"/>
              <a:pathLst>
                <a:path w="6684" h="8745" extrusionOk="0">
                  <a:moveTo>
                    <a:pt x="1343" y="0"/>
                  </a:moveTo>
                  <a:lnTo>
                    <a:pt x="1156" y="31"/>
                  </a:lnTo>
                  <a:lnTo>
                    <a:pt x="937" y="94"/>
                  </a:lnTo>
                  <a:lnTo>
                    <a:pt x="750" y="156"/>
                  </a:lnTo>
                  <a:lnTo>
                    <a:pt x="593" y="281"/>
                  </a:lnTo>
                  <a:lnTo>
                    <a:pt x="437" y="437"/>
                  </a:lnTo>
                  <a:lnTo>
                    <a:pt x="312" y="625"/>
                  </a:lnTo>
                  <a:lnTo>
                    <a:pt x="219" y="812"/>
                  </a:lnTo>
                  <a:lnTo>
                    <a:pt x="125" y="1031"/>
                  </a:lnTo>
                  <a:lnTo>
                    <a:pt x="63" y="1280"/>
                  </a:lnTo>
                  <a:lnTo>
                    <a:pt x="31" y="1530"/>
                  </a:lnTo>
                  <a:lnTo>
                    <a:pt x="0" y="1811"/>
                  </a:lnTo>
                  <a:lnTo>
                    <a:pt x="31" y="2436"/>
                  </a:lnTo>
                  <a:lnTo>
                    <a:pt x="125" y="3092"/>
                  </a:lnTo>
                  <a:lnTo>
                    <a:pt x="281" y="3748"/>
                  </a:lnTo>
                  <a:lnTo>
                    <a:pt x="500" y="4435"/>
                  </a:lnTo>
                  <a:lnTo>
                    <a:pt x="750" y="5153"/>
                  </a:lnTo>
                  <a:lnTo>
                    <a:pt x="1062" y="5809"/>
                  </a:lnTo>
                  <a:lnTo>
                    <a:pt x="1405" y="6433"/>
                  </a:lnTo>
                  <a:lnTo>
                    <a:pt x="1780" y="7027"/>
                  </a:lnTo>
                  <a:lnTo>
                    <a:pt x="2186" y="7558"/>
                  </a:lnTo>
                  <a:lnTo>
                    <a:pt x="2405" y="7776"/>
                  </a:lnTo>
                  <a:lnTo>
                    <a:pt x="2623" y="7995"/>
                  </a:lnTo>
                  <a:lnTo>
                    <a:pt x="2842" y="8151"/>
                  </a:lnTo>
                  <a:lnTo>
                    <a:pt x="3061" y="8307"/>
                  </a:lnTo>
                  <a:lnTo>
                    <a:pt x="3279" y="8432"/>
                  </a:lnTo>
                  <a:lnTo>
                    <a:pt x="3498" y="8526"/>
                  </a:lnTo>
                  <a:lnTo>
                    <a:pt x="3716" y="8619"/>
                  </a:lnTo>
                  <a:lnTo>
                    <a:pt x="3935" y="8682"/>
                  </a:lnTo>
                  <a:lnTo>
                    <a:pt x="4185" y="8744"/>
                  </a:lnTo>
                  <a:lnTo>
                    <a:pt x="4653" y="8744"/>
                  </a:lnTo>
                  <a:lnTo>
                    <a:pt x="4872" y="8713"/>
                  </a:lnTo>
                  <a:lnTo>
                    <a:pt x="5091" y="8651"/>
                  </a:lnTo>
                  <a:lnTo>
                    <a:pt x="5309" y="8588"/>
                  </a:lnTo>
                  <a:lnTo>
                    <a:pt x="5528" y="8494"/>
                  </a:lnTo>
                  <a:lnTo>
                    <a:pt x="5746" y="8369"/>
                  </a:lnTo>
                  <a:lnTo>
                    <a:pt x="5934" y="8245"/>
                  </a:lnTo>
                  <a:lnTo>
                    <a:pt x="6090" y="8088"/>
                  </a:lnTo>
                  <a:lnTo>
                    <a:pt x="6277" y="7932"/>
                  </a:lnTo>
                  <a:lnTo>
                    <a:pt x="6402" y="7745"/>
                  </a:lnTo>
                  <a:lnTo>
                    <a:pt x="6527" y="7558"/>
                  </a:lnTo>
                  <a:lnTo>
                    <a:pt x="6652" y="7339"/>
                  </a:lnTo>
                  <a:lnTo>
                    <a:pt x="6683" y="7245"/>
                  </a:lnTo>
                  <a:lnTo>
                    <a:pt x="5871" y="3466"/>
                  </a:lnTo>
                  <a:lnTo>
                    <a:pt x="5746" y="3279"/>
                  </a:lnTo>
                  <a:lnTo>
                    <a:pt x="5372" y="2779"/>
                  </a:lnTo>
                  <a:lnTo>
                    <a:pt x="4778" y="2124"/>
                  </a:lnTo>
                  <a:lnTo>
                    <a:pt x="4435" y="1749"/>
                  </a:lnTo>
                  <a:lnTo>
                    <a:pt x="4060" y="1405"/>
                  </a:lnTo>
                  <a:lnTo>
                    <a:pt x="3685" y="1031"/>
                  </a:lnTo>
                  <a:lnTo>
                    <a:pt x="3248" y="718"/>
                  </a:lnTo>
                  <a:lnTo>
                    <a:pt x="2842" y="437"/>
                  </a:lnTo>
                  <a:lnTo>
                    <a:pt x="2405" y="219"/>
                  </a:lnTo>
                  <a:lnTo>
                    <a:pt x="1968" y="62"/>
                  </a:lnTo>
                  <a:lnTo>
                    <a:pt x="1749"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61"/>
            <p:cNvSpPr/>
            <p:nvPr/>
          </p:nvSpPr>
          <p:spPr>
            <a:xfrm>
              <a:off x="2308625" y="1931525"/>
              <a:ext cx="99175" cy="136650"/>
            </a:xfrm>
            <a:custGeom>
              <a:avLst/>
              <a:gdLst/>
              <a:ahLst/>
              <a:cxnLst/>
              <a:rect l="l" t="t" r="r" b="b"/>
              <a:pathLst>
                <a:path w="3967" h="5466" extrusionOk="0">
                  <a:moveTo>
                    <a:pt x="32" y="0"/>
                  </a:moveTo>
                  <a:lnTo>
                    <a:pt x="1" y="32"/>
                  </a:lnTo>
                  <a:lnTo>
                    <a:pt x="32" y="63"/>
                  </a:lnTo>
                  <a:lnTo>
                    <a:pt x="344" y="219"/>
                  </a:lnTo>
                  <a:lnTo>
                    <a:pt x="625" y="375"/>
                  </a:lnTo>
                  <a:lnTo>
                    <a:pt x="906" y="531"/>
                  </a:lnTo>
                  <a:lnTo>
                    <a:pt x="1156" y="719"/>
                  </a:lnTo>
                  <a:lnTo>
                    <a:pt x="1375" y="937"/>
                  </a:lnTo>
                  <a:lnTo>
                    <a:pt x="1593" y="1156"/>
                  </a:lnTo>
                  <a:lnTo>
                    <a:pt x="1999" y="1624"/>
                  </a:lnTo>
                  <a:lnTo>
                    <a:pt x="2374" y="2124"/>
                  </a:lnTo>
                  <a:lnTo>
                    <a:pt x="2686" y="2686"/>
                  </a:lnTo>
                  <a:lnTo>
                    <a:pt x="2967" y="3248"/>
                  </a:lnTo>
                  <a:lnTo>
                    <a:pt x="3186" y="3842"/>
                  </a:lnTo>
                  <a:lnTo>
                    <a:pt x="3186" y="3842"/>
                  </a:lnTo>
                  <a:lnTo>
                    <a:pt x="2999" y="3623"/>
                  </a:lnTo>
                  <a:lnTo>
                    <a:pt x="2811" y="3467"/>
                  </a:lnTo>
                  <a:lnTo>
                    <a:pt x="2561" y="3311"/>
                  </a:lnTo>
                  <a:lnTo>
                    <a:pt x="2343" y="3217"/>
                  </a:lnTo>
                  <a:lnTo>
                    <a:pt x="2062" y="3186"/>
                  </a:lnTo>
                  <a:lnTo>
                    <a:pt x="1812" y="3217"/>
                  </a:lnTo>
                  <a:lnTo>
                    <a:pt x="1531" y="3311"/>
                  </a:lnTo>
                  <a:lnTo>
                    <a:pt x="1219" y="3498"/>
                  </a:lnTo>
                  <a:lnTo>
                    <a:pt x="1187" y="3529"/>
                  </a:lnTo>
                  <a:lnTo>
                    <a:pt x="1219" y="3561"/>
                  </a:lnTo>
                  <a:lnTo>
                    <a:pt x="1219" y="3592"/>
                  </a:lnTo>
                  <a:lnTo>
                    <a:pt x="1250" y="3592"/>
                  </a:lnTo>
                  <a:lnTo>
                    <a:pt x="1500" y="3529"/>
                  </a:lnTo>
                  <a:lnTo>
                    <a:pt x="1937" y="3529"/>
                  </a:lnTo>
                  <a:lnTo>
                    <a:pt x="2155" y="3592"/>
                  </a:lnTo>
                  <a:lnTo>
                    <a:pt x="2374" y="3654"/>
                  </a:lnTo>
                  <a:lnTo>
                    <a:pt x="2561" y="3779"/>
                  </a:lnTo>
                  <a:lnTo>
                    <a:pt x="2749" y="3935"/>
                  </a:lnTo>
                  <a:lnTo>
                    <a:pt x="2905" y="4092"/>
                  </a:lnTo>
                  <a:lnTo>
                    <a:pt x="3124" y="4404"/>
                  </a:lnTo>
                  <a:lnTo>
                    <a:pt x="3311" y="4716"/>
                  </a:lnTo>
                  <a:lnTo>
                    <a:pt x="3498" y="5060"/>
                  </a:lnTo>
                  <a:lnTo>
                    <a:pt x="3686" y="5403"/>
                  </a:lnTo>
                  <a:lnTo>
                    <a:pt x="3717" y="5434"/>
                  </a:lnTo>
                  <a:lnTo>
                    <a:pt x="3748" y="5466"/>
                  </a:lnTo>
                  <a:lnTo>
                    <a:pt x="3873" y="5466"/>
                  </a:lnTo>
                  <a:lnTo>
                    <a:pt x="3904" y="5434"/>
                  </a:lnTo>
                  <a:lnTo>
                    <a:pt x="3967" y="5403"/>
                  </a:lnTo>
                  <a:lnTo>
                    <a:pt x="3967" y="5372"/>
                  </a:lnTo>
                  <a:lnTo>
                    <a:pt x="3967" y="5309"/>
                  </a:lnTo>
                  <a:lnTo>
                    <a:pt x="3967" y="5247"/>
                  </a:lnTo>
                  <a:lnTo>
                    <a:pt x="3936" y="4841"/>
                  </a:lnTo>
                  <a:lnTo>
                    <a:pt x="3873" y="4435"/>
                  </a:lnTo>
                  <a:lnTo>
                    <a:pt x="3811" y="3998"/>
                  </a:lnTo>
                  <a:lnTo>
                    <a:pt x="3686" y="3592"/>
                  </a:lnTo>
                  <a:lnTo>
                    <a:pt x="3498" y="3155"/>
                  </a:lnTo>
                  <a:lnTo>
                    <a:pt x="3311" y="2717"/>
                  </a:lnTo>
                  <a:lnTo>
                    <a:pt x="3092" y="2311"/>
                  </a:lnTo>
                  <a:lnTo>
                    <a:pt x="2843" y="1905"/>
                  </a:lnTo>
                  <a:lnTo>
                    <a:pt x="2593" y="1562"/>
                  </a:lnTo>
                  <a:lnTo>
                    <a:pt x="2280" y="1218"/>
                  </a:lnTo>
                  <a:lnTo>
                    <a:pt x="1968" y="906"/>
                  </a:lnTo>
                  <a:lnTo>
                    <a:pt x="1625" y="625"/>
                  </a:lnTo>
                  <a:lnTo>
                    <a:pt x="1250" y="406"/>
                  </a:lnTo>
                  <a:lnTo>
                    <a:pt x="875" y="219"/>
                  </a:lnTo>
                  <a:lnTo>
                    <a:pt x="469" y="94"/>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61"/>
            <p:cNvSpPr/>
            <p:nvPr/>
          </p:nvSpPr>
          <p:spPr>
            <a:xfrm>
              <a:off x="1167975" y="2414025"/>
              <a:ext cx="1128975" cy="1915950"/>
            </a:xfrm>
            <a:custGeom>
              <a:avLst/>
              <a:gdLst/>
              <a:ahLst/>
              <a:cxnLst/>
              <a:rect l="l" t="t" r="r" b="b"/>
              <a:pathLst>
                <a:path w="45159" h="76638" extrusionOk="0">
                  <a:moveTo>
                    <a:pt x="43690" y="0"/>
                  </a:moveTo>
                  <a:lnTo>
                    <a:pt x="43472" y="31"/>
                  </a:lnTo>
                  <a:lnTo>
                    <a:pt x="43253" y="94"/>
                  </a:lnTo>
                  <a:lnTo>
                    <a:pt x="43003" y="156"/>
                  </a:lnTo>
                  <a:lnTo>
                    <a:pt x="42754" y="281"/>
                  </a:lnTo>
                  <a:lnTo>
                    <a:pt x="42504" y="437"/>
                  </a:lnTo>
                  <a:lnTo>
                    <a:pt x="42223" y="594"/>
                  </a:lnTo>
                  <a:lnTo>
                    <a:pt x="41942" y="812"/>
                  </a:lnTo>
                  <a:lnTo>
                    <a:pt x="41661" y="1062"/>
                  </a:ln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61"/>
            <p:cNvSpPr/>
            <p:nvPr/>
          </p:nvSpPr>
          <p:spPr>
            <a:xfrm>
              <a:off x="1167975" y="2414025"/>
              <a:ext cx="1128975" cy="1915950"/>
            </a:xfrm>
            <a:custGeom>
              <a:avLst/>
              <a:gdLst/>
              <a:ahLst/>
              <a:cxnLst/>
              <a:rect l="l" t="t" r="r" b="b"/>
              <a:pathLst>
                <a:path w="45159" h="76638" fill="none" extrusionOk="0">
                  <a:moveTo>
                    <a:pt x="41067" y="1624"/>
                  </a:moveTo>
                  <a:lnTo>
                    <a:pt x="41067" y="1624"/>
                  </a:lnTo>
                  <a:lnTo>
                    <a:pt x="39599" y="3217"/>
                  </a:lnTo>
                  <a:lnTo>
                    <a:pt x="38069" y="4934"/>
                  </a:lnTo>
                  <a:lnTo>
                    <a:pt x="36539" y="6777"/>
                  </a:lnTo>
                  <a:lnTo>
                    <a:pt x="34977" y="8713"/>
                  </a:lnTo>
                  <a:lnTo>
                    <a:pt x="33385" y="10774"/>
                  </a:lnTo>
                  <a:lnTo>
                    <a:pt x="31761" y="12929"/>
                  </a:lnTo>
                  <a:lnTo>
                    <a:pt x="30137" y="15146"/>
                  </a:lnTo>
                  <a:lnTo>
                    <a:pt x="28513" y="17457"/>
                  </a:lnTo>
                  <a:lnTo>
                    <a:pt x="26889" y="19800"/>
                  </a:lnTo>
                  <a:lnTo>
                    <a:pt x="25265" y="22204"/>
                  </a:lnTo>
                  <a:lnTo>
                    <a:pt x="23641" y="24640"/>
                  </a:lnTo>
                  <a:lnTo>
                    <a:pt x="22017" y="27076"/>
                  </a:lnTo>
                  <a:lnTo>
                    <a:pt x="20424" y="29543"/>
                  </a:lnTo>
                  <a:lnTo>
                    <a:pt x="18863" y="32042"/>
                  </a:lnTo>
                  <a:lnTo>
                    <a:pt x="15834" y="36945"/>
                  </a:lnTo>
                  <a:lnTo>
                    <a:pt x="12929" y="41754"/>
                  </a:lnTo>
                  <a:lnTo>
                    <a:pt x="10212" y="46313"/>
                  </a:lnTo>
                  <a:lnTo>
                    <a:pt x="7714" y="50623"/>
                  </a:lnTo>
                  <a:lnTo>
                    <a:pt x="5528" y="54527"/>
                  </a:lnTo>
                  <a:lnTo>
                    <a:pt x="3592" y="57962"/>
                  </a:lnTo>
                  <a:lnTo>
                    <a:pt x="2030" y="60835"/>
                  </a:lnTo>
                  <a:lnTo>
                    <a:pt x="875" y="63052"/>
                  </a:lnTo>
                  <a:lnTo>
                    <a:pt x="125" y="64551"/>
                  </a:lnTo>
                  <a:lnTo>
                    <a:pt x="125" y="64551"/>
                  </a:lnTo>
                  <a:lnTo>
                    <a:pt x="32" y="64739"/>
                  </a:lnTo>
                  <a:lnTo>
                    <a:pt x="0" y="64957"/>
                  </a:lnTo>
                  <a:lnTo>
                    <a:pt x="0" y="65145"/>
                  </a:lnTo>
                  <a:lnTo>
                    <a:pt x="32" y="65363"/>
                  </a:lnTo>
                  <a:lnTo>
                    <a:pt x="63" y="65582"/>
                  </a:lnTo>
                  <a:lnTo>
                    <a:pt x="156" y="65832"/>
                  </a:lnTo>
                  <a:lnTo>
                    <a:pt x="250" y="66082"/>
                  </a:lnTo>
                  <a:lnTo>
                    <a:pt x="375" y="66300"/>
                  </a:lnTo>
                  <a:lnTo>
                    <a:pt x="719" y="66831"/>
                  </a:lnTo>
                  <a:lnTo>
                    <a:pt x="1156" y="67362"/>
                  </a:lnTo>
                  <a:lnTo>
                    <a:pt x="1687" y="67893"/>
                  </a:lnTo>
                  <a:lnTo>
                    <a:pt x="2280" y="68455"/>
                  </a:lnTo>
                  <a:lnTo>
                    <a:pt x="2967" y="69017"/>
                  </a:lnTo>
                  <a:lnTo>
                    <a:pt x="3685" y="69579"/>
                  </a:lnTo>
                  <a:lnTo>
                    <a:pt x="4497" y="70173"/>
                  </a:lnTo>
                  <a:lnTo>
                    <a:pt x="5309" y="70735"/>
                  </a:lnTo>
                  <a:lnTo>
                    <a:pt x="6184" y="71297"/>
                  </a:lnTo>
                  <a:lnTo>
                    <a:pt x="7089" y="71859"/>
                  </a:lnTo>
                  <a:lnTo>
                    <a:pt x="8026" y="72390"/>
                  </a:lnTo>
                  <a:lnTo>
                    <a:pt x="8963" y="72921"/>
                  </a:lnTo>
                  <a:lnTo>
                    <a:pt x="9931" y="73420"/>
                  </a:lnTo>
                  <a:lnTo>
                    <a:pt x="10899" y="73920"/>
                  </a:lnTo>
                  <a:lnTo>
                    <a:pt x="11836" y="74389"/>
                  </a:lnTo>
                  <a:lnTo>
                    <a:pt x="12773" y="74795"/>
                  </a:lnTo>
                  <a:lnTo>
                    <a:pt x="13679" y="75201"/>
                  </a:lnTo>
                  <a:lnTo>
                    <a:pt x="14553" y="75544"/>
                  </a:lnTo>
                  <a:lnTo>
                    <a:pt x="15396" y="75856"/>
                  </a:lnTo>
                  <a:lnTo>
                    <a:pt x="16177" y="76106"/>
                  </a:lnTo>
                  <a:lnTo>
                    <a:pt x="16927" y="76325"/>
                  </a:lnTo>
                  <a:lnTo>
                    <a:pt x="17614" y="76481"/>
                  </a:lnTo>
                  <a:lnTo>
                    <a:pt x="18207" y="76606"/>
                  </a:lnTo>
                  <a:lnTo>
                    <a:pt x="18738" y="76637"/>
                  </a:lnTo>
                  <a:lnTo>
                    <a:pt x="19175" y="76637"/>
                  </a:lnTo>
                  <a:lnTo>
                    <a:pt x="19363" y="76606"/>
                  </a:lnTo>
                  <a:lnTo>
                    <a:pt x="19550" y="76543"/>
                  </a:lnTo>
                  <a:lnTo>
                    <a:pt x="19675" y="76481"/>
                  </a:lnTo>
                  <a:lnTo>
                    <a:pt x="19769" y="76387"/>
                  </a:lnTo>
                  <a:lnTo>
                    <a:pt x="19862" y="76262"/>
                  </a:lnTo>
                  <a:lnTo>
                    <a:pt x="19925" y="76137"/>
                  </a:lnTo>
                  <a:lnTo>
                    <a:pt x="19925" y="76137"/>
                  </a:lnTo>
                  <a:lnTo>
                    <a:pt x="20331" y="74982"/>
                  </a:lnTo>
                  <a:lnTo>
                    <a:pt x="21080" y="72921"/>
                  </a:lnTo>
                  <a:lnTo>
                    <a:pt x="23485" y="66581"/>
                  </a:lnTo>
                  <a:lnTo>
                    <a:pt x="26764" y="57962"/>
                  </a:lnTo>
                  <a:lnTo>
                    <a:pt x="30574" y="47844"/>
                  </a:lnTo>
                  <a:lnTo>
                    <a:pt x="32573" y="42503"/>
                  </a:lnTo>
                  <a:lnTo>
                    <a:pt x="34571" y="37132"/>
                  </a:lnTo>
                  <a:lnTo>
                    <a:pt x="36508" y="31792"/>
                  </a:lnTo>
                  <a:lnTo>
                    <a:pt x="38381" y="26576"/>
                  </a:lnTo>
                  <a:lnTo>
                    <a:pt x="40099" y="21642"/>
                  </a:lnTo>
                  <a:lnTo>
                    <a:pt x="41629" y="17051"/>
                  </a:lnTo>
                  <a:lnTo>
                    <a:pt x="42316" y="14928"/>
                  </a:lnTo>
                  <a:lnTo>
                    <a:pt x="42972" y="12929"/>
                  </a:lnTo>
                  <a:lnTo>
                    <a:pt x="43534" y="11087"/>
                  </a:lnTo>
                  <a:lnTo>
                    <a:pt x="44003" y="9369"/>
                  </a:lnTo>
                  <a:lnTo>
                    <a:pt x="44003" y="9369"/>
                  </a:lnTo>
                  <a:lnTo>
                    <a:pt x="44440" y="7683"/>
                  </a:lnTo>
                  <a:lnTo>
                    <a:pt x="44783" y="6184"/>
                  </a:lnTo>
                  <a:lnTo>
                    <a:pt x="45002" y="4841"/>
                  </a:lnTo>
                  <a:lnTo>
                    <a:pt x="45065" y="4216"/>
                  </a:lnTo>
                  <a:lnTo>
                    <a:pt x="45127" y="3685"/>
                  </a:lnTo>
                  <a:lnTo>
                    <a:pt x="45158" y="3154"/>
                  </a:lnTo>
                  <a:lnTo>
                    <a:pt x="45158" y="2686"/>
                  </a:lnTo>
                  <a:lnTo>
                    <a:pt x="45127" y="2249"/>
                  </a:lnTo>
                  <a:lnTo>
                    <a:pt x="45096" y="1843"/>
                  </a:lnTo>
                  <a:lnTo>
                    <a:pt x="45033" y="1499"/>
                  </a:lnTo>
                  <a:lnTo>
                    <a:pt x="44940" y="1187"/>
                  </a:lnTo>
                  <a:lnTo>
                    <a:pt x="44846" y="906"/>
                  </a:lnTo>
                  <a:lnTo>
                    <a:pt x="44721" y="656"/>
                  </a:lnTo>
                  <a:lnTo>
                    <a:pt x="44596" y="469"/>
                  </a:lnTo>
                  <a:lnTo>
                    <a:pt x="44440" y="313"/>
                  </a:lnTo>
                  <a:lnTo>
                    <a:pt x="44284" y="188"/>
                  </a:lnTo>
                  <a:lnTo>
                    <a:pt x="44096" y="94"/>
                  </a:lnTo>
                  <a:lnTo>
                    <a:pt x="43909" y="31"/>
                  </a:lnTo>
                  <a:lnTo>
                    <a:pt x="43690" y="0"/>
                  </a:lnTo>
                  <a:lnTo>
                    <a:pt x="43472" y="31"/>
                  </a:lnTo>
                  <a:lnTo>
                    <a:pt x="43253" y="94"/>
                  </a:lnTo>
                  <a:lnTo>
                    <a:pt x="43003" y="156"/>
                  </a:lnTo>
                  <a:lnTo>
                    <a:pt x="42754" y="281"/>
                  </a:lnTo>
                  <a:lnTo>
                    <a:pt x="42504" y="437"/>
                  </a:lnTo>
                  <a:lnTo>
                    <a:pt x="42223" y="594"/>
                  </a:lnTo>
                  <a:lnTo>
                    <a:pt x="41942" y="812"/>
                  </a:lnTo>
                  <a:lnTo>
                    <a:pt x="41661" y="1062"/>
                  </a:lnTo>
                  <a:lnTo>
                    <a:pt x="41067" y="16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61"/>
            <p:cNvSpPr/>
            <p:nvPr/>
          </p:nvSpPr>
          <p:spPr>
            <a:xfrm>
              <a:off x="541825" y="3969250"/>
              <a:ext cx="1149275" cy="605875"/>
            </a:xfrm>
            <a:custGeom>
              <a:avLst/>
              <a:gdLst/>
              <a:ahLst/>
              <a:cxnLst/>
              <a:rect l="l" t="t" r="r" b="b"/>
              <a:pathLst>
                <a:path w="45971" h="24235" extrusionOk="0">
                  <a:moveTo>
                    <a:pt x="26358" y="0"/>
                  </a:moveTo>
                  <a:lnTo>
                    <a:pt x="26046" y="562"/>
                  </a:lnTo>
                  <a:lnTo>
                    <a:pt x="25702" y="1093"/>
                  </a:lnTo>
                  <a:lnTo>
                    <a:pt x="25327" y="1624"/>
                  </a:lnTo>
                  <a:lnTo>
                    <a:pt x="24953" y="2124"/>
                  </a:lnTo>
                  <a:lnTo>
                    <a:pt x="24547" y="2592"/>
                  </a:lnTo>
                  <a:lnTo>
                    <a:pt x="24109" y="3061"/>
                  </a:lnTo>
                  <a:lnTo>
                    <a:pt x="23641" y="3498"/>
                  </a:lnTo>
                  <a:lnTo>
                    <a:pt x="23173" y="3935"/>
                  </a:lnTo>
                  <a:lnTo>
                    <a:pt x="22923" y="4091"/>
                  </a:lnTo>
                  <a:lnTo>
                    <a:pt x="22610" y="4247"/>
                  </a:lnTo>
                  <a:lnTo>
                    <a:pt x="22204" y="4435"/>
                  </a:lnTo>
                  <a:lnTo>
                    <a:pt x="21705" y="4622"/>
                  </a:lnTo>
                  <a:lnTo>
                    <a:pt x="20487" y="5059"/>
                  </a:lnTo>
                  <a:lnTo>
                    <a:pt x="19050" y="5528"/>
                  </a:lnTo>
                  <a:lnTo>
                    <a:pt x="15646" y="6590"/>
                  </a:lnTo>
                  <a:lnTo>
                    <a:pt x="13804" y="7152"/>
                  </a:lnTo>
                  <a:lnTo>
                    <a:pt x="11930" y="7745"/>
                  </a:lnTo>
                  <a:lnTo>
                    <a:pt x="10087" y="8401"/>
                  </a:lnTo>
                  <a:lnTo>
                    <a:pt x="8307" y="9025"/>
                  </a:lnTo>
                  <a:lnTo>
                    <a:pt x="7495" y="9369"/>
                  </a:lnTo>
                  <a:lnTo>
                    <a:pt x="6683" y="9712"/>
                  </a:lnTo>
                  <a:lnTo>
                    <a:pt x="5934" y="10025"/>
                  </a:lnTo>
                  <a:lnTo>
                    <a:pt x="5247" y="10368"/>
                  </a:lnTo>
                  <a:lnTo>
                    <a:pt x="4622" y="10712"/>
                  </a:lnTo>
                  <a:lnTo>
                    <a:pt x="4060" y="11055"/>
                  </a:lnTo>
                  <a:lnTo>
                    <a:pt x="3560" y="11399"/>
                  </a:lnTo>
                  <a:lnTo>
                    <a:pt x="3154" y="11742"/>
                  </a:lnTo>
                  <a:lnTo>
                    <a:pt x="2842" y="12086"/>
                  </a:lnTo>
                  <a:lnTo>
                    <a:pt x="2717" y="12273"/>
                  </a:lnTo>
                  <a:lnTo>
                    <a:pt x="2624" y="12429"/>
                  </a:lnTo>
                  <a:lnTo>
                    <a:pt x="2530" y="12617"/>
                  </a:lnTo>
                  <a:lnTo>
                    <a:pt x="2499" y="12773"/>
                  </a:lnTo>
                  <a:lnTo>
                    <a:pt x="2467" y="12960"/>
                  </a:lnTo>
                  <a:lnTo>
                    <a:pt x="2467" y="13116"/>
                  </a:lnTo>
                  <a:lnTo>
                    <a:pt x="2530" y="13335"/>
                  </a:lnTo>
                  <a:lnTo>
                    <a:pt x="2624" y="13522"/>
                  </a:lnTo>
                  <a:lnTo>
                    <a:pt x="2624" y="13522"/>
                  </a:lnTo>
                  <a:lnTo>
                    <a:pt x="2311" y="13647"/>
                  </a:lnTo>
                  <a:lnTo>
                    <a:pt x="1874" y="13897"/>
                  </a:lnTo>
                  <a:lnTo>
                    <a:pt x="1468" y="14116"/>
                  </a:lnTo>
                  <a:lnTo>
                    <a:pt x="1093" y="14366"/>
                  </a:lnTo>
                  <a:lnTo>
                    <a:pt x="781" y="14584"/>
                  </a:lnTo>
                  <a:lnTo>
                    <a:pt x="500" y="14865"/>
                  </a:lnTo>
                  <a:lnTo>
                    <a:pt x="281" y="15115"/>
                  </a:lnTo>
                  <a:lnTo>
                    <a:pt x="125" y="15396"/>
                  </a:lnTo>
                  <a:lnTo>
                    <a:pt x="32" y="15677"/>
                  </a:lnTo>
                  <a:lnTo>
                    <a:pt x="0" y="15990"/>
                  </a:lnTo>
                  <a:lnTo>
                    <a:pt x="32" y="16239"/>
                  </a:lnTo>
                  <a:lnTo>
                    <a:pt x="125" y="16458"/>
                  </a:lnTo>
                  <a:lnTo>
                    <a:pt x="219" y="16614"/>
                  </a:lnTo>
                  <a:lnTo>
                    <a:pt x="344" y="16739"/>
                  </a:lnTo>
                  <a:lnTo>
                    <a:pt x="500" y="16864"/>
                  </a:lnTo>
                  <a:lnTo>
                    <a:pt x="656" y="16958"/>
                  </a:lnTo>
                  <a:lnTo>
                    <a:pt x="843" y="17020"/>
                  </a:lnTo>
                  <a:lnTo>
                    <a:pt x="1031" y="17051"/>
                  </a:lnTo>
                  <a:lnTo>
                    <a:pt x="1374" y="17083"/>
                  </a:lnTo>
                  <a:lnTo>
                    <a:pt x="1687" y="17083"/>
                  </a:lnTo>
                  <a:lnTo>
                    <a:pt x="1999" y="17020"/>
                  </a:lnTo>
                  <a:lnTo>
                    <a:pt x="1624" y="17208"/>
                  </a:lnTo>
                  <a:lnTo>
                    <a:pt x="1249" y="17426"/>
                  </a:lnTo>
                  <a:lnTo>
                    <a:pt x="843" y="17738"/>
                  </a:lnTo>
                  <a:lnTo>
                    <a:pt x="625" y="17926"/>
                  </a:lnTo>
                  <a:lnTo>
                    <a:pt x="437" y="18113"/>
                  </a:lnTo>
                  <a:lnTo>
                    <a:pt x="281" y="18332"/>
                  </a:lnTo>
                  <a:lnTo>
                    <a:pt x="156" y="18582"/>
                  </a:lnTo>
                  <a:lnTo>
                    <a:pt x="63" y="18863"/>
                  </a:lnTo>
                  <a:lnTo>
                    <a:pt x="0" y="19144"/>
                  </a:lnTo>
                  <a:lnTo>
                    <a:pt x="32" y="19425"/>
                  </a:lnTo>
                  <a:lnTo>
                    <a:pt x="94" y="19768"/>
                  </a:lnTo>
                  <a:lnTo>
                    <a:pt x="156" y="19893"/>
                  </a:lnTo>
                  <a:lnTo>
                    <a:pt x="219" y="20018"/>
                  </a:lnTo>
                  <a:lnTo>
                    <a:pt x="375" y="20237"/>
                  </a:lnTo>
                  <a:lnTo>
                    <a:pt x="625" y="20393"/>
                  </a:lnTo>
                  <a:lnTo>
                    <a:pt x="875" y="20518"/>
                  </a:lnTo>
                  <a:lnTo>
                    <a:pt x="1156" y="20580"/>
                  </a:lnTo>
                  <a:lnTo>
                    <a:pt x="1468" y="20643"/>
                  </a:lnTo>
                  <a:lnTo>
                    <a:pt x="1780" y="20674"/>
                  </a:lnTo>
                  <a:lnTo>
                    <a:pt x="2093" y="20674"/>
                  </a:lnTo>
                  <a:lnTo>
                    <a:pt x="2686" y="20612"/>
                  </a:lnTo>
                  <a:lnTo>
                    <a:pt x="3217" y="20518"/>
                  </a:lnTo>
                  <a:lnTo>
                    <a:pt x="3717" y="20393"/>
                  </a:lnTo>
                  <a:lnTo>
                    <a:pt x="3404" y="20612"/>
                  </a:lnTo>
                  <a:lnTo>
                    <a:pt x="3092" y="20861"/>
                  </a:lnTo>
                  <a:lnTo>
                    <a:pt x="2748" y="21174"/>
                  </a:lnTo>
                  <a:lnTo>
                    <a:pt x="2436" y="21548"/>
                  </a:lnTo>
                  <a:lnTo>
                    <a:pt x="2311" y="21736"/>
                  </a:lnTo>
                  <a:lnTo>
                    <a:pt x="2186" y="21954"/>
                  </a:lnTo>
                  <a:lnTo>
                    <a:pt x="2124" y="22173"/>
                  </a:lnTo>
                  <a:lnTo>
                    <a:pt x="2093" y="22392"/>
                  </a:lnTo>
                  <a:lnTo>
                    <a:pt x="2093" y="22610"/>
                  </a:lnTo>
                  <a:lnTo>
                    <a:pt x="2155" y="22829"/>
                  </a:lnTo>
                  <a:lnTo>
                    <a:pt x="2280" y="23079"/>
                  </a:lnTo>
                  <a:lnTo>
                    <a:pt x="2436" y="23266"/>
                  </a:lnTo>
                  <a:lnTo>
                    <a:pt x="2624" y="23453"/>
                  </a:lnTo>
                  <a:lnTo>
                    <a:pt x="2842" y="23641"/>
                  </a:lnTo>
                  <a:lnTo>
                    <a:pt x="3092" y="23766"/>
                  </a:lnTo>
                  <a:lnTo>
                    <a:pt x="3373" y="23891"/>
                  </a:lnTo>
                  <a:lnTo>
                    <a:pt x="3654" y="23984"/>
                  </a:lnTo>
                  <a:lnTo>
                    <a:pt x="3998" y="24078"/>
                  </a:lnTo>
                  <a:lnTo>
                    <a:pt x="4341" y="24140"/>
                  </a:lnTo>
                  <a:lnTo>
                    <a:pt x="4716" y="24172"/>
                  </a:lnTo>
                  <a:lnTo>
                    <a:pt x="5497" y="24234"/>
                  </a:lnTo>
                  <a:lnTo>
                    <a:pt x="6340" y="24203"/>
                  </a:lnTo>
                  <a:lnTo>
                    <a:pt x="7214" y="24140"/>
                  </a:lnTo>
                  <a:lnTo>
                    <a:pt x="8151" y="24047"/>
                  </a:lnTo>
                  <a:lnTo>
                    <a:pt x="9057" y="23922"/>
                  </a:lnTo>
                  <a:lnTo>
                    <a:pt x="10868" y="23610"/>
                  </a:lnTo>
                  <a:lnTo>
                    <a:pt x="13929" y="23016"/>
                  </a:lnTo>
                  <a:lnTo>
                    <a:pt x="14616" y="22860"/>
                  </a:lnTo>
                  <a:lnTo>
                    <a:pt x="15521" y="22673"/>
                  </a:lnTo>
                  <a:lnTo>
                    <a:pt x="17770" y="22079"/>
                  </a:lnTo>
                  <a:lnTo>
                    <a:pt x="20349" y="21404"/>
                  </a:lnTo>
                  <a:lnTo>
                    <a:pt x="20349" y="21404"/>
                  </a:lnTo>
                  <a:lnTo>
                    <a:pt x="20362" y="21455"/>
                  </a:lnTo>
                  <a:lnTo>
                    <a:pt x="20456" y="21736"/>
                  </a:lnTo>
                  <a:lnTo>
                    <a:pt x="20581" y="21986"/>
                  </a:lnTo>
                  <a:lnTo>
                    <a:pt x="20737" y="22204"/>
                  </a:lnTo>
                  <a:lnTo>
                    <a:pt x="20955" y="22423"/>
                  </a:lnTo>
                  <a:lnTo>
                    <a:pt x="21236" y="22641"/>
                  </a:lnTo>
                  <a:lnTo>
                    <a:pt x="21549" y="22829"/>
                  </a:lnTo>
                  <a:lnTo>
                    <a:pt x="21923" y="22985"/>
                  </a:lnTo>
                  <a:lnTo>
                    <a:pt x="22392" y="23110"/>
                  </a:lnTo>
                  <a:lnTo>
                    <a:pt x="22892" y="23235"/>
                  </a:lnTo>
                  <a:lnTo>
                    <a:pt x="23485" y="23328"/>
                  </a:lnTo>
                  <a:lnTo>
                    <a:pt x="24141" y="23422"/>
                  </a:lnTo>
                  <a:lnTo>
                    <a:pt x="24859" y="23453"/>
                  </a:lnTo>
                  <a:lnTo>
                    <a:pt x="25671" y="23453"/>
                  </a:lnTo>
                  <a:lnTo>
                    <a:pt x="29762" y="23485"/>
                  </a:lnTo>
                  <a:lnTo>
                    <a:pt x="32104" y="23485"/>
                  </a:lnTo>
                  <a:lnTo>
                    <a:pt x="34446" y="23453"/>
                  </a:lnTo>
                  <a:lnTo>
                    <a:pt x="36632" y="23360"/>
                  </a:lnTo>
                  <a:lnTo>
                    <a:pt x="37663" y="23297"/>
                  </a:lnTo>
                  <a:lnTo>
                    <a:pt x="38569" y="23204"/>
                  </a:lnTo>
                  <a:lnTo>
                    <a:pt x="39381" y="23110"/>
                  </a:lnTo>
                  <a:lnTo>
                    <a:pt x="40099" y="22985"/>
                  </a:lnTo>
                  <a:lnTo>
                    <a:pt x="40661" y="22829"/>
                  </a:lnTo>
                  <a:lnTo>
                    <a:pt x="40880" y="22735"/>
                  </a:lnTo>
                  <a:lnTo>
                    <a:pt x="41067" y="22641"/>
                  </a:lnTo>
                  <a:lnTo>
                    <a:pt x="41223" y="22517"/>
                  </a:lnTo>
                  <a:lnTo>
                    <a:pt x="41379" y="22360"/>
                  </a:lnTo>
                  <a:lnTo>
                    <a:pt x="41567" y="22173"/>
                  </a:lnTo>
                  <a:lnTo>
                    <a:pt x="41723" y="21923"/>
                  </a:lnTo>
                  <a:lnTo>
                    <a:pt x="42066" y="21361"/>
                  </a:lnTo>
                  <a:lnTo>
                    <a:pt x="42441" y="20674"/>
                  </a:lnTo>
                  <a:lnTo>
                    <a:pt x="42816" y="19924"/>
                  </a:lnTo>
                  <a:lnTo>
                    <a:pt x="43159" y="19081"/>
                  </a:lnTo>
                  <a:lnTo>
                    <a:pt x="43534" y="18176"/>
                  </a:lnTo>
                  <a:lnTo>
                    <a:pt x="43878" y="17270"/>
                  </a:lnTo>
                  <a:lnTo>
                    <a:pt x="44534" y="15396"/>
                  </a:lnTo>
                  <a:lnTo>
                    <a:pt x="45127" y="13647"/>
                  </a:lnTo>
                  <a:lnTo>
                    <a:pt x="45595" y="12211"/>
                  </a:lnTo>
                  <a:lnTo>
                    <a:pt x="45970" y="11180"/>
                  </a:lnTo>
                  <a:lnTo>
                    <a:pt x="2635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61"/>
            <p:cNvSpPr/>
            <p:nvPr/>
          </p:nvSpPr>
          <p:spPr>
            <a:xfrm>
              <a:off x="541825" y="3969250"/>
              <a:ext cx="1149275" cy="605875"/>
            </a:xfrm>
            <a:custGeom>
              <a:avLst/>
              <a:gdLst/>
              <a:ahLst/>
              <a:cxnLst/>
              <a:rect l="l" t="t" r="r" b="b"/>
              <a:pathLst>
                <a:path w="45971" h="24235" fill="none" extrusionOk="0">
                  <a:moveTo>
                    <a:pt x="45970" y="11180"/>
                  </a:moveTo>
                  <a:lnTo>
                    <a:pt x="45970" y="11180"/>
                  </a:lnTo>
                  <a:lnTo>
                    <a:pt x="45595" y="12211"/>
                  </a:lnTo>
                  <a:lnTo>
                    <a:pt x="45127" y="13647"/>
                  </a:lnTo>
                  <a:lnTo>
                    <a:pt x="44534" y="15396"/>
                  </a:lnTo>
                  <a:lnTo>
                    <a:pt x="43878" y="17270"/>
                  </a:lnTo>
                  <a:lnTo>
                    <a:pt x="43534" y="18176"/>
                  </a:lnTo>
                  <a:lnTo>
                    <a:pt x="43159" y="19081"/>
                  </a:lnTo>
                  <a:lnTo>
                    <a:pt x="42816" y="19924"/>
                  </a:lnTo>
                  <a:lnTo>
                    <a:pt x="42441" y="20674"/>
                  </a:lnTo>
                  <a:lnTo>
                    <a:pt x="42066" y="21361"/>
                  </a:lnTo>
                  <a:lnTo>
                    <a:pt x="41723" y="21923"/>
                  </a:lnTo>
                  <a:lnTo>
                    <a:pt x="41567" y="22173"/>
                  </a:lnTo>
                  <a:lnTo>
                    <a:pt x="41379" y="22360"/>
                  </a:lnTo>
                  <a:lnTo>
                    <a:pt x="41223" y="22517"/>
                  </a:lnTo>
                  <a:lnTo>
                    <a:pt x="41067" y="22641"/>
                  </a:lnTo>
                  <a:lnTo>
                    <a:pt x="41067" y="22641"/>
                  </a:lnTo>
                  <a:lnTo>
                    <a:pt x="40880" y="22735"/>
                  </a:lnTo>
                  <a:lnTo>
                    <a:pt x="40661" y="22829"/>
                  </a:lnTo>
                  <a:lnTo>
                    <a:pt x="40099" y="22985"/>
                  </a:lnTo>
                  <a:lnTo>
                    <a:pt x="39381" y="23110"/>
                  </a:lnTo>
                  <a:lnTo>
                    <a:pt x="38569" y="23204"/>
                  </a:lnTo>
                  <a:lnTo>
                    <a:pt x="37663" y="23297"/>
                  </a:lnTo>
                  <a:lnTo>
                    <a:pt x="36632" y="23360"/>
                  </a:lnTo>
                  <a:lnTo>
                    <a:pt x="34446" y="23453"/>
                  </a:lnTo>
                  <a:lnTo>
                    <a:pt x="32104" y="23485"/>
                  </a:lnTo>
                  <a:lnTo>
                    <a:pt x="29762" y="23485"/>
                  </a:lnTo>
                  <a:lnTo>
                    <a:pt x="25671" y="23453"/>
                  </a:lnTo>
                  <a:lnTo>
                    <a:pt x="25671" y="23453"/>
                  </a:lnTo>
                  <a:lnTo>
                    <a:pt x="24859" y="23453"/>
                  </a:lnTo>
                  <a:lnTo>
                    <a:pt x="24141" y="23422"/>
                  </a:lnTo>
                  <a:lnTo>
                    <a:pt x="23485" y="23328"/>
                  </a:lnTo>
                  <a:lnTo>
                    <a:pt x="22892" y="23235"/>
                  </a:lnTo>
                  <a:lnTo>
                    <a:pt x="22392" y="23110"/>
                  </a:lnTo>
                  <a:lnTo>
                    <a:pt x="21923" y="22985"/>
                  </a:lnTo>
                  <a:lnTo>
                    <a:pt x="21549" y="22829"/>
                  </a:lnTo>
                  <a:lnTo>
                    <a:pt x="21236" y="22641"/>
                  </a:lnTo>
                  <a:lnTo>
                    <a:pt x="20955" y="22423"/>
                  </a:lnTo>
                  <a:lnTo>
                    <a:pt x="20737" y="22204"/>
                  </a:lnTo>
                  <a:lnTo>
                    <a:pt x="20581" y="21986"/>
                  </a:lnTo>
                  <a:lnTo>
                    <a:pt x="20456" y="21736"/>
                  </a:lnTo>
                  <a:lnTo>
                    <a:pt x="20362" y="21455"/>
                  </a:lnTo>
                  <a:lnTo>
                    <a:pt x="20299" y="21205"/>
                  </a:lnTo>
                  <a:lnTo>
                    <a:pt x="20268" y="20893"/>
                  </a:lnTo>
                  <a:lnTo>
                    <a:pt x="20268" y="20612"/>
                  </a:lnTo>
                  <a:lnTo>
                    <a:pt x="20268" y="20612"/>
                  </a:lnTo>
                  <a:lnTo>
                    <a:pt x="20299" y="20487"/>
                  </a:lnTo>
                  <a:lnTo>
                    <a:pt x="20393" y="20330"/>
                  </a:lnTo>
                  <a:lnTo>
                    <a:pt x="20549" y="20206"/>
                  </a:lnTo>
                  <a:lnTo>
                    <a:pt x="20705" y="20081"/>
                  </a:lnTo>
                  <a:lnTo>
                    <a:pt x="20924" y="19956"/>
                  </a:lnTo>
                  <a:lnTo>
                    <a:pt x="21205" y="19862"/>
                  </a:lnTo>
                  <a:lnTo>
                    <a:pt x="21830" y="19643"/>
                  </a:lnTo>
                  <a:lnTo>
                    <a:pt x="22548" y="19487"/>
                  </a:lnTo>
                  <a:lnTo>
                    <a:pt x="23360" y="19331"/>
                  </a:lnTo>
                  <a:lnTo>
                    <a:pt x="24234" y="19206"/>
                  </a:lnTo>
                  <a:lnTo>
                    <a:pt x="25140" y="19081"/>
                  </a:lnTo>
                  <a:lnTo>
                    <a:pt x="26920" y="18925"/>
                  </a:lnTo>
                  <a:lnTo>
                    <a:pt x="28450" y="18800"/>
                  </a:lnTo>
                  <a:lnTo>
                    <a:pt x="29949" y="18738"/>
                  </a:lnTo>
                  <a:lnTo>
                    <a:pt x="29949" y="18738"/>
                  </a:lnTo>
                  <a:lnTo>
                    <a:pt x="27888" y="19331"/>
                  </a:lnTo>
                  <a:lnTo>
                    <a:pt x="23141" y="20643"/>
                  </a:lnTo>
                  <a:lnTo>
                    <a:pt x="20393" y="21392"/>
                  </a:lnTo>
                  <a:lnTo>
                    <a:pt x="17770" y="22079"/>
                  </a:lnTo>
                  <a:lnTo>
                    <a:pt x="15521" y="22673"/>
                  </a:lnTo>
                  <a:lnTo>
                    <a:pt x="14616" y="22860"/>
                  </a:lnTo>
                  <a:lnTo>
                    <a:pt x="13929" y="23016"/>
                  </a:lnTo>
                  <a:lnTo>
                    <a:pt x="13929" y="23016"/>
                  </a:lnTo>
                  <a:lnTo>
                    <a:pt x="10868" y="23610"/>
                  </a:lnTo>
                  <a:lnTo>
                    <a:pt x="9057" y="23922"/>
                  </a:lnTo>
                  <a:lnTo>
                    <a:pt x="8151" y="24047"/>
                  </a:lnTo>
                  <a:lnTo>
                    <a:pt x="7214" y="24140"/>
                  </a:lnTo>
                  <a:lnTo>
                    <a:pt x="6340" y="24203"/>
                  </a:lnTo>
                  <a:lnTo>
                    <a:pt x="5497" y="24234"/>
                  </a:lnTo>
                  <a:lnTo>
                    <a:pt x="4716" y="24172"/>
                  </a:lnTo>
                  <a:lnTo>
                    <a:pt x="4341" y="24140"/>
                  </a:lnTo>
                  <a:lnTo>
                    <a:pt x="3998" y="24078"/>
                  </a:lnTo>
                  <a:lnTo>
                    <a:pt x="3654" y="23984"/>
                  </a:lnTo>
                  <a:lnTo>
                    <a:pt x="3373" y="23891"/>
                  </a:lnTo>
                  <a:lnTo>
                    <a:pt x="3092" y="23766"/>
                  </a:lnTo>
                  <a:lnTo>
                    <a:pt x="2842" y="23641"/>
                  </a:lnTo>
                  <a:lnTo>
                    <a:pt x="2624" y="23453"/>
                  </a:lnTo>
                  <a:lnTo>
                    <a:pt x="2436" y="23266"/>
                  </a:lnTo>
                  <a:lnTo>
                    <a:pt x="2280" y="23079"/>
                  </a:lnTo>
                  <a:lnTo>
                    <a:pt x="2155" y="22829"/>
                  </a:lnTo>
                  <a:lnTo>
                    <a:pt x="2155" y="22829"/>
                  </a:lnTo>
                  <a:lnTo>
                    <a:pt x="2093" y="22610"/>
                  </a:lnTo>
                  <a:lnTo>
                    <a:pt x="2093" y="22392"/>
                  </a:lnTo>
                  <a:lnTo>
                    <a:pt x="2124" y="22173"/>
                  </a:lnTo>
                  <a:lnTo>
                    <a:pt x="2186" y="21954"/>
                  </a:lnTo>
                  <a:lnTo>
                    <a:pt x="2311" y="21736"/>
                  </a:lnTo>
                  <a:lnTo>
                    <a:pt x="2436" y="21548"/>
                  </a:lnTo>
                  <a:lnTo>
                    <a:pt x="2748" y="21174"/>
                  </a:lnTo>
                  <a:lnTo>
                    <a:pt x="3092" y="20861"/>
                  </a:lnTo>
                  <a:lnTo>
                    <a:pt x="3404" y="20612"/>
                  </a:lnTo>
                  <a:lnTo>
                    <a:pt x="3717" y="20393"/>
                  </a:lnTo>
                  <a:lnTo>
                    <a:pt x="3717" y="20393"/>
                  </a:lnTo>
                  <a:lnTo>
                    <a:pt x="3217" y="20518"/>
                  </a:lnTo>
                  <a:lnTo>
                    <a:pt x="2686" y="20612"/>
                  </a:lnTo>
                  <a:lnTo>
                    <a:pt x="2093" y="20674"/>
                  </a:lnTo>
                  <a:lnTo>
                    <a:pt x="1780" y="20674"/>
                  </a:lnTo>
                  <a:lnTo>
                    <a:pt x="1468" y="20643"/>
                  </a:lnTo>
                  <a:lnTo>
                    <a:pt x="1156" y="20580"/>
                  </a:lnTo>
                  <a:lnTo>
                    <a:pt x="875" y="20518"/>
                  </a:lnTo>
                  <a:lnTo>
                    <a:pt x="625" y="20393"/>
                  </a:lnTo>
                  <a:lnTo>
                    <a:pt x="375" y="20237"/>
                  </a:lnTo>
                  <a:lnTo>
                    <a:pt x="219" y="20018"/>
                  </a:lnTo>
                  <a:lnTo>
                    <a:pt x="156" y="19893"/>
                  </a:lnTo>
                  <a:lnTo>
                    <a:pt x="94" y="19768"/>
                  </a:lnTo>
                  <a:lnTo>
                    <a:pt x="94" y="19768"/>
                  </a:lnTo>
                  <a:lnTo>
                    <a:pt x="32" y="19425"/>
                  </a:lnTo>
                  <a:lnTo>
                    <a:pt x="0" y="19144"/>
                  </a:lnTo>
                  <a:lnTo>
                    <a:pt x="63" y="18863"/>
                  </a:lnTo>
                  <a:lnTo>
                    <a:pt x="156" y="18582"/>
                  </a:lnTo>
                  <a:lnTo>
                    <a:pt x="281" y="18332"/>
                  </a:lnTo>
                  <a:lnTo>
                    <a:pt x="437" y="18113"/>
                  </a:lnTo>
                  <a:lnTo>
                    <a:pt x="625" y="17926"/>
                  </a:lnTo>
                  <a:lnTo>
                    <a:pt x="843" y="17738"/>
                  </a:lnTo>
                  <a:lnTo>
                    <a:pt x="1249" y="17426"/>
                  </a:lnTo>
                  <a:lnTo>
                    <a:pt x="1624" y="17208"/>
                  </a:lnTo>
                  <a:lnTo>
                    <a:pt x="1999" y="17020"/>
                  </a:lnTo>
                  <a:lnTo>
                    <a:pt x="1999" y="17020"/>
                  </a:lnTo>
                  <a:lnTo>
                    <a:pt x="1687" y="17083"/>
                  </a:lnTo>
                  <a:lnTo>
                    <a:pt x="1374" y="17083"/>
                  </a:lnTo>
                  <a:lnTo>
                    <a:pt x="1031" y="17051"/>
                  </a:lnTo>
                  <a:lnTo>
                    <a:pt x="843" y="17020"/>
                  </a:lnTo>
                  <a:lnTo>
                    <a:pt x="656" y="16958"/>
                  </a:lnTo>
                  <a:lnTo>
                    <a:pt x="500" y="16864"/>
                  </a:lnTo>
                  <a:lnTo>
                    <a:pt x="344" y="16739"/>
                  </a:lnTo>
                  <a:lnTo>
                    <a:pt x="219" y="16614"/>
                  </a:lnTo>
                  <a:lnTo>
                    <a:pt x="125" y="16458"/>
                  </a:lnTo>
                  <a:lnTo>
                    <a:pt x="32" y="16239"/>
                  </a:lnTo>
                  <a:lnTo>
                    <a:pt x="0" y="15990"/>
                  </a:lnTo>
                  <a:lnTo>
                    <a:pt x="0" y="15990"/>
                  </a:lnTo>
                  <a:lnTo>
                    <a:pt x="32" y="15677"/>
                  </a:lnTo>
                  <a:lnTo>
                    <a:pt x="125" y="15396"/>
                  </a:lnTo>
                  <a:lnTo>
                    <a:pt x="281" y="15115"/>
                  </a:lnTo>
                  <a:lnTo>
                    <a:pt x="500" y="14865"/>
                  </a:lnTo>
                  <a:lnTo>
                    <a:pt x="781" y="14584"/>
                  </a:lnTo>
                  <a:lnTo>
                    <a:pt x="1093" y="14366"/>
                  </a:lnTo>
                  <a:lnTo>
                    <a:pt x="1468" y="14116"/>
                  </a:lnTo>
                  <a:lnTo>
                    <a:pt x="1874" y="13897"/>
                  </a:lnTo>
                  <a:lnTo>
                    <a:pt x="2311" y="13647"/>
                  </a:lnTo>
                  <a:lnTo>
                    <a:pt x="2780" y="13460"/>
                  </a:lnTo>
                  <a:lnTo>
                    <a:pt x="3810" y="13054"/>
                  </a:lnTo>
                  <a:lnTo>
                    <a:pt x="4903" y="12710"/>
                  </a:lnTo>
                  <a:lnTo>
                    <a:pt x="6028" y="12398"/>
                  </a:lnTo>
                  <a:lnTo>
                    <a:pt x="7152" y="12117"/>
                  </a:lnTo>
                  <a:lnTo>
                    <a:pt x="8245" y="11867"/>
                  </a:lnTo>
                  <a:lnTo>
                    <a:pt x="9275" y="11649"/>
                  </a:lnTo>
                  <a:lnTo>
                    <a:pt x="10212" y="11493"/>
                  </a:lnTo>
                  <a:lnTo>
                    <a:pt x="11586" y="11274"/>
                  </a:lnTo>
                  <a:lnTo>
                    <a:pt x="12117" y="11180"/>
                  </a:lnTo>
                  <a:lnTo>
                    <a:pt x="12117" y="11180"/>
                  </a:lnTo>
                  <a:lnTo>
                    <a:pt x="11711" y="11399"/>
                  </a:lnTo>
                  <a:lnTo>
                    <a:pt x="10650" y="11867"/>
                  </a:lnTo>
                  <a:lnTo>
                    <a:pt x="9119" y="12492"/>
                  </a:lnTo>
                  <a:lnTo>
                    <a:pt x="8276" y="12835"/>
                  </a:lnTo>
                  <a:lnTo>
                    <a:pt x="7402" y="13148"/>
                  </a:lnTo>
                  <a:lnTo>
                    <a:pt x="6527" y="13429"/>
                  </a:lnTo>
                  <a:lnTo>
                    <a:pt x="5653" y="13647"/>
                  </a:lnTo>
                  <a:lnTo>
                    <a:pt x="4841" y="13835"/>
                  </a:lnTo>
                  <a:lnTo>
                    <a:pt x="4466" y="13897"/>
                  </a:lnTo>
                  <a:lnTo>
                    <a:pt x="4091" y="13928"/>
                  </a:lnTo>
                  <a:lnTo>
                    <a:pt x="3779" y="13928"/>
                  </a:lnTo>
                  <a:lnTo>
                    <a:pt x="3467" y="13928"/>
                  </a:lnTo>
                  <a:lnTo>
                    <a:pt x="3217" y="13866"/>
                  </a:lnTo>
                  <a:lnTo>
                    <a:pt x="2967" y="13772"/>
                  </a:lnTo>
                  <a:lnTo>
                    <a:pt x="2780" y="13679"/>
                  </a:lnTo>
                  <a:lnTo>
                    <a:pt x="2624" y="13522"/>
                  </a:lnTo>
                  <a:lnTo>
                    <a:pt x="2530" y="13335"/>
                  </a:lnTo>
                  <a:lnTo>
                    <a:pt x="2467" y="13116"/>
                  </a:lnTo>
                  <a:lnTo>
                    <a:pt x="2467" y="13116"/>
                  </a:lnTo>
                  <a:lnTo>
                    <a:pt x="2467" y="12960"/>
                  </a:lnTo>
                  <a:lnTo>
                    <a:pt x="2499" y="12773"/>
                  </a:lnTo>
                  <a:lnTo>
                    <a:pt x="2530" y="12617"/>
                  </a:lnTo>
                  <a:lnTo>
                    <a:pt x="2624" y="12429"/>
                  </a:lnTo>
                  <a:lnTo>
                    <a:pt x="2717" y="12273"/>
                  </a:lnTo>
                  <a:lnTo>
                    <a:pt x="2842" y="12086"/>
                  </a:lnTo>
                  <a:lnTo>
                    <a:pt x="3154" y="11742"/>
                  </a:lnTo>
                  <a:lnTo>
                    <a:pt x="3560" y="11399"/>
                  </a:lnTo>
                  <a:lnTo>
                    <a:pt x="4060" y="11055"/>
                  </a:lnTo>
                  <a:lnTo>
                    <a:pt x="4622" y="10712"/>
                  </a:lnTo>
                  <a:lnTo>
                    <a:pt x="5247" y="10368"/>
                  </a:lnTo>
                  <a:lnTo>
                    <a:pt x="5934" y="10025"/>
                  </a:lnTo>
                  <a:lnTo>
                    <a:pt x="6683" y="9712"/>
                  </a:lnTo>
                  <a:lnTo>
                    <a:pt x="7495" y="9369"/>
                  </a:lnTo>
                  <a:lnTo>
                    <a:pt x="8307" y="9025"/>
                  </a:lnTo>
                  <a:lnTo>
                    <a:pt x="10087" y="8401"/>
                  </a:lnTo>
                  <a:lnTo>
                    <a:pt x="11930" y="7745"/>
                  </a:lnTo>
                  <a:lnTo>
                    <a:pt x="13804" y="7152"/>
                  </a:lnTo>
                  <a:lnTo>
                    <a:pt x="15646" y="6590"/>
                  </a:lnTo>
                  <a:lnTo>
                    <a:pt x="19050" y="5528"/>
                  </a:lnTo>
                  <a:lnTo>
                    <a:pt x="20487" y="5059"/>
                  </a:lnTo>
                  <a:lnTo>
                    <a:pt x="21705" y="4622"/>
                  </a:lnTo>
                  <a:lnTo>
                    <a:pt x="22204" y="4435"/>
                  </a:lnTo>
                  <a:lnTo>
                    <a:pt x="22610" y="4247"/>
                  </a:lnTo>
                  <a:lnTo>
                    <a:pt x="22923" y="4091"/>
                  </a:lnTo>
                  <a:lnTo>
                    <a:pt x="23173" y="3935"/>
                  </a:lnTo>
                  <a:lnTo>
                    <a:pt x="23173" y="3935"/>
                  </a:lnTo>
                  <a:lnTo>
                    <a:pt x="23641" y="3498"/>
                  </a:lnTo>
                  <a:lnTo>
                    <a:pt x="24109" y="3061"/>
                  </a:lnTo>
                  <a:lnTo>
                    <a:pt x="24547" y="2592"/>
                  </a:lnTo>
                  <a:lnTo>
                    <a:pt x="24953" y="2124"/>
                  </a:lnTo>
                  <a:lnTo>
                    <a:pt x="25327" y="1624"/>
                  </a:lnTo>
                  <a:lnTo>
                    <a:pt x="25702" y="1093"/>
                  </a:lnTo>
                  <a:lnTo>
                    <a:pt x="26046" y="562"/>
                  </a:lnTo>
                  <a:lnTo>
                    <a:pt x="26358" y="0"/>
                  </a:lnTo>
                  <a:lnTo>
                    <a:pt x="45970" y="11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61"/>
            <p:cNvSpPr/>
            <p:nvPr/>
          </p:nvSpPr>
          <p:spPr>
            <a:xfrm>
              <a:off x="1047750" y="4403325"/>
              <a:ext cx="243600" cy="101525"/>
            </a:xfrm>
            <a:custGeom>
              <a:avLst/>
              <a:gdLst/>
              <a:ahLst/>
              <a:cxnLst/>
              <a:rect l="l" t="t" r="r" b="b"/>
              <a:pathLst>
                <a:path w="9744" h="4061" extrusionOk="0">
                  <a:moveTo>
                    <a:pt x="9025" y="1"/>
                  </a:moveTo>
                  <a:lnTo>
                    <a:pt x="8338" y="32"/>
                  </a:lnTo>
                  <a:lnTo>
                    <a:pt x="7620" y="63"/>
                  </a:lnTo>
                  <a:lnTo>
                    <a:pt x="6902" y="126"/>
                  </a:lnTo>
                  <a:lnTo>
                    <a:pt x="6215" y="219"/>
                  </a:lnTo>
                  <a:lnTo>
                    <a:pt x="5496" y="344"/>
                  </a:lnTo>
                  <a:lnTo>
                    <a:pt x="4809" y="469"/>
                  </a:lnTo>
                  <a:lnTo>
                    <a:pt x="4091" y="625"/>
                  </a:lnTo>
                  <a:lnTo>
                    <a:pt x="3404" y="813"/>
                  </a:lnTo>
                  <a:lnTo>
                    <a:pt x="2717" y="1062"/>
                  </a:lnTo>
                  <a:lnTo>
                    <a:pt x="2061" y="1344"/>
                  </a:lnTo>
                  <a:lnTo>
                    <a:pt x="1437" y="1656"/>
                  </a:lnTo>
                  <a:lnTo>
                    <a:pt x="1124" y="1874"/>
                  </a:lnTo>
                  <a:lnTo>
                    <a:pt x="812" y="2093"/>
                  </a:lnTo>
                  <a:lnTo>
                    <a:pt x="562" y="2343"/>
                  </a:lnTo>
                  <a:lnTo>
                    <a:pt x="312" y="2624"/>
                  </a:lnTo>
                  <a:lnTo>
                    <a:pt x="187" y="2780"/>
                  </a:lnTo>
                  <a:lnTo>
                    <a:pt x="125" y="2967"/>
                  </a:lnTo>
                  <a:lnTo>
                    <a:pt x="62" y="3124"/>
                  </a:lnTo>
                  <a:lnTo>
                    <a:pt x="0" y="3311"/>
                  </a:lnTo>
                  <a:lnTo>
                    <a:pt x="0" y="3498"/>
                  </a:lnTo>
                  <a:lnTo>
                    <a:pt x="0" y="3686"/>
                  </a:lnTo>
                  <a:lnTo>
                    <a:pt x="31" y="3873"/>
                  </a:lnTo>
                  <a:lnTo>
                    <a:pt x="94" y="4060"/>
                  </a:lnTo>
                  <a:lnTo>
                    <a:pt x="62" y="3873"/>
                  </a:lnTo>
                  <a:lnTo>
                    <a:pt x="62" y="3717"/>
                  </a:lnTo>
                  <a:lnTo>
                    <a:pt x="94" y="3561"/>
                  </a:lnTo>
                  <a:lnTo>
                    <a:pt x="156" y="3373"/>
                  </a:lnTo>
                  <a:lnTo>
                    <a:pt x="219" y="3217"/>
                  </a:lnTo>
                  <a:lnTo>
                    <a:pt x="312" y="3092"/>
                  </a:lnTo>
                  <a:lnTo>
                    <a:pt x="406" y="2936"/>
                  </a:lnTo>
                  <a:lnTo>
                    <a:pt x="531" y="2843"/>
                  </a:lnTo>
                  <a:lnTo>
                    <a:pt x="781" y="2624"/>
                  </a:lnTo>
                  <a:lnTo>
                    <a:pt x="1062" y="2405"/>
                  </a:lnTo>
                  <a:lnTo>
                    <a:pt x="1343" y="2249"/>
                  </a:lnTo>
                  <a:lnTo>
                    <a:pt x="1655" y="2093"/>
                  </a:lnTo>
                  <a:lnTo>
                    <a:pt x="2280" y="1843"/>
                  </a:lnTo>
                  <a:lnTo>
                    <a:pt x="2936" y="1625"/>
                  </a:lnTo>
                  <a:lnTo>
                    <a:pt x="3591" y="1437"/>
                  </a:lnTo>
                  <a:lnTo>
                    <a:pt x="4247" y="1250"/>
                  </a:lnTo>
                  <a:lnTo>
                    <a:pt x="5621" y="938"/>
                  </a:lnTo>
                  <a:lnTo>
                    <a:pt x="6995" y="625"/>
                  </a:lnTo>
                  <a:lnTo>
                    <a:pt x="8370" y="344"/>
                  </a:lnTo>
                  <a:lnTo>
                    <a:pt x="9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61"/>
            <p:cNvSpPr/>
            <p:nvPr/>
          </p:nvSpPr>
          <p:spPr>
            <a:xfrm>
              <a:off x="634725" y="4363500"/>
              <a:ext cx="388050" cy="115575"/>
            </a:xfrm>
            <a:custGeom>
              <a:avLst/>
              <a:gdLst/>
              <a:ahLst/>
              <a:cxnLst/>
              <a:rect l="l" t="t" r="r" b="b"/>
              <a:pathLst>
                <a:path w="15522" h="4623" extrusionOk="0">
                  <a:moveTo>
                    <a:pt x="15522" y="1"/>
                  </a:moveTo>
                  <a:lnTo>
                    <a:pt x="14522" y="126"/>
                  </a:lnTo>
                  <a:lnTo>
                    <a:pt x="13492" y="282"/>
                  </a:lnTo>
                  <a:lnTo>
                    <a:pt x="12492" y="469"/>
                  </a:lnTo>
                  <a:lnTo>
                    <a:pt x="11493" y="688"/>
                  </a:lnTo>
                  <a:lnTo>
                    <a:pt x="10525" y="938"/>
                  </a:lnTo>
                  <a:lnTo>
                    <a:pt x="9526" y="1219"/>
                  </a:lnTo>
                  <a:lnTo>
                    <a:pt x="7589" y="1781"/>
                  </a:lnTo>
                  <a:lnTo>
                    <a:pt x="5653" y="2406"/>
                  </a:lnTo>
                  <a:lnTo>
                    <a:pt x="3748" y="3093"/>
                  </a:lnTo>
                  <a:lnTo>
                    <a:pt x="1843" y="3811"/>
                  </a:lnTo>
                  <a:lnTo>
                    <a:pt x="906" y="4217"/>
                  </a:lnTo>
                  <a:lnTo>
                    <a:pt x="1" y="4623"/>
                  </a:lnTo>
                  <a:lnTo>
                    <a:pt x="1968" y="4092"/>
                  </a:lnTo>
                  <a:lnTo>
                    <a:pt x="3904" y="3561"/>
                  </a:lnTo>
                  <a:lnTo>
                    <a:pt x="5841" y="2968"/>
                  </a:lnTo>
                  <a:lnTo>
                    <a:pt x="7777" y="2374"/>
                  </a:lnTo>
                  <a:lnTo>
                    <a:pt x="11649" y="1188"/>
                  </a:lnTo>
                  <a:lnTo>
                    <a:pt x="155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61"/>
            <p:cNvSpPr/>
            <p:nvPr/>
          </p:nvSpPr>
          <p:spPr>
            <a:xfrm>
              <a:off x="591775" y="4283100"/>
              <a:ext cx="353700" cy="111675"/>
            </a:xfrm>
            <a:custGeom>
              <a:avLst/>
              <a:gdLst/>
              <a:ahLst/>
              <a:cxnLst/>
              <a:rect l="l" t="t" r="r" b="b"/>
              <a:pathLst>
                <a:path w="14148" h="4467" extrusionOk="0">
                  <a:moveTo>
                    <a:pt x="14148" y="0"/>
                  </a:moveTo>
                  <a:lnTo>
                    <a:pt x="13211" y="94"/>
                  </a:lnTo>
                  <a:lnTo>
                    <a:pt x="12274" y="188"/>
                  </a:lnTo>
                  <a:lnTo>
                    <a:pt x="11369" y="344"/>
                  </a:lnTo>
                  <a:lnTo>
                    <a:pt x="10432" y="531"/>
                  </a:lnTo>
                  <a:lnTo>
                    <a:pt x="9526" y="719"/>
                  </a:lnTo>
                  <a:lnTo>
                    <a:pt x="8620" y="937"/>
                  </a:lnTo>
                  <a:lnTo>
                    <a:pt x="7715" y="1187"/>
                  </a:lnTo>
                  <a:lnTo>
                    <a:pt x="6840" y="1468"/>
                  </a:lnTo>
                  <a:lnTo>
                    <a:pt x="5935" y="1749"/>
                  </a:lnTo>
                  <a:lnTo>
                    <a:pt x="5060" y="2061"/>
                  </a:lnTo>
                  <a:lnTo>
                    <a:pt x="4186" y="2405"/>
                  </a:lnTo>
                  <a:lnTo>
                    <a:pt x="3343" y="2749"/>
                  </a:lnTo>
                  <a:lnTo>
                    <a:pt x="2468" y="3155"/>
                  </a:lnTo>
                  <a:lnTo>
                    <a:pt x="1625" y="3560"/>
                  </a:lnTo>
                  <a:lnTo>
                    <a:pt x="813" y="3998"/>
                  </a:lnTo>
                  <a:lnTo>
                    <a:pt x="1" y="4466"/>
                  </a:lnTo>
                  <a:lnTo>
                    <a:pt x="1" y="4466"/>
                  </a:lnTo>
                  <a:lnTo>
                    <a:pt x="1750" y="3842"/>
                  </a:lnTo>
                  <a:lnTo>
                    <a:pt x="3499" y="3217"/>
                  </a:lnTo>
                  <a:lnTo>
                    <a:pt x="5248" y="2624"/>
                  </a:lnTo>
                  <a:lnTo>
                    <a:pt x="7028" y="2061"/>
                  </a:lnTo>
                  <a:lnTo>
                    <a:pt x="10557" y="1000"/>
                  </a:lnTo>
                  <a:lnTo>
                    <a:pt x="12337" y="500"/>
                  </a:lnTo>
                  <a:lnTo>
                    <a:pt x="1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61"/>
            <p:cNvSpPr/>
            <p:nvPr/>
          </p:nvSpPr>
          <p:spPr>
            <a:xfrm>
              <a:off x="616000" y="4206575"/>
              <a:ext cx="281850" cy="96850"/>
            </a:xfrm>
            <a:custGeom>
              <a:avLst/>
              <a:gdLst/>
              <a:ahLst/>
              <a:cxnLst/>
              <a:rect l="l" t="t" r="r" b="b"/>
              <a:pathLst>
                <a:path w="11274" h="3874" extrusionOk="0">
                  <a:moveTo>
                    <a:pt x="11274" y="1"/>
                  </a:moveTo>
                  <a:lnTo>
                    <a:pt x="10524" y="63"/>
                  </a:lnTo>
                  <a:lnTo>
                    <a:pt x="9775" y="157"/>
                  </a:lnTo>
                  <a:lnTo>
                    <a:pt x="9057" y="282"/>
                  </a:lnTo>
                  <a:lnTo>
                    <a:pt x="8307" y="438"/>
                  </a:lnTo>
                  <a:lnTo>
                    <a:pt x="7558" y="594"/>
                  </a:lnTo>
                  <a:lnTo>
                    <a:pt x="6839" y="782"/>
                  </a:lnTo>
                  <a:lnTo>
                    <a:pt x="6121" y="1000"/>
                  </a:lnTo>
                  <a:lnTo>
                    <a:pt x="5403" y="1250"/>
                  </a:lnTo>
                  <a:lnTo>
                    <a:pt x="4685" y="1500"/>
                  </a:lnTo>
                  <a:lnTo>
                    <a:pt x="3997" y="1781"/>
                  </a:lnTo>
                  <a:lnTo>
                    <a:pt x="3279" y="2062"/>
                  </a:lnTo>
                  <a:lnTo>
                    <a:pt x="2592" y="2374"/>
                  </a:lnTo>
                  <a:lnTo>
                    <a:pt x="1936" y="2718"/>
                  </a:lnTo>
                  <a:lnTo>
                    <a:pt x="1280" y="3093"/>
                  </a:lnTo>
                  <a:lnTo>
                    <a:pt x="625" y="3467"/>
                  </a:lnTo>
                  <a:lnTo>
                    <a:pt x="0" y="3873"/>
                  </a:lnTo>
                  <a:lnTo>
                    <a:pt x="2811" y="2843"/>
                  </a:lnTo>
                  <a:lnTo>
                    <a:pt x="4216" y="2343"/>
                  </a:lnTo>
                  <a:lnTo>
                    <a:pt x="5621" y="1843"/>
                  </a:lnTo>
                  <a:lnTo>
                    <a:pt x="8432" y="938"/>
                  </a:lnTo>
                  <a:lnTo>
                    <a:pt x="11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61"/>
            <p:cNvSpPr/>
            <p:nvPr/>
          </p:nvSpPr>
          <p:spPr>
            <a:xfrm>
              <a:off x="1648125" y="2409325"/>
              <a:ext cx="653500" cy="857275"/>
            </a:xfrm>
            <a:custGeom>
              <a:avLst/>
              <a:gdLst/>
              <a:ahLst/>
              <a:cxnLst/>
              <a:rect l="l" t="t" r="r" b="b"/>
              <a:pathLst>
                <a:path w="26140" h="34291" extrusionOk="0">
                  <a:moveTo>
                    <a:pt x="24734" y="1"/>
                  </a:moveTo>
                  <a:lnTo>
                    <a:pt x="24422" y="32"/>
                  </a:lnTo>
                  <a:lnTo>
                    <a:pt x="24016" y="157"/>
                  </a:lnTo>
                  <a:lnTo>
                    <a:pt x="23610" y="344"/>
                  </a:lnTo>
                  <a:lnTo>
                    <a:pt x="23110" y="594"/>
                  </a:lnTo>
                  <a:lnTo>
                    <a:pt x="22611" y="969"/>
                  </a:lnTo>
                  <a:lnTo>
                    <a:pt x="22017" y="1406"/>
                  </a:lnTo>
                  <a:lnTo>
                    <a:pt x="21393" y="1937"/>
                  </a:lnTo>
                  <a:lnTo>
                    <a:pt x="20737" y="2593"/>
                  </a:lnTo>
                  <a:lnTo>
                    <a:pt x="19987" y="3311"/>
                  </a:lnTo>
                  <a:lnTo>
                    <a:pt x="19207" y="4154"/>
                  </a:lnTo>
                  <a:lnTo>
                    <a:pt x="18363" y="5091"/>
                  </a:lnTo>
                  <a:lnTo>
                    <a:pt x="17458" y="6153"/>
                  </a:lnTo>
                  <a:lnTo>
                    <a:pt x="15147" y="8964"/>
                  </a:lnTo>
                  <a:lnTo>
                    <a:pt x="12867" y="11806"/>
                  </a:lnTo>
                  <a:lnTo>
                    <a:pt x="10619" y="14679"/>
                  </a:lnTo>
                  <a:lnTo>
                    <a:pt x="8401" y="17583"/>
                  </a:lnTo>
                  <a:lnTo>
                    <a:pt x="6246" y="20519"/>
                  </a:lnTo>
                  <a:lnTo>
                    <a:pt x="4123" y="23454"/>
                  </a:lnTo>
                  <a:lnTo>
                    <a:pt x="2030" y="26452"/>
                  </a:lnTo>
                  <a:lnTo>
                    <a:pt x="0" y="29450"/>
                  </a:lnTo>
                  <a:lnTo>
                    <a:pt x="17333" y="34291"/>
                  </a:lnTo>
                  <a:lnTo>
                    <a:pt x="18270" y="31667"/>
                  </a:lnTo>
                  <a:lnTo>
                    <a:pt x="19269" y="28794"/>
                  </a:lnTo>
                  <a:lnTo>
                    <a:pt x="20487" y="25265"/>
                  </a:lnTo>
                  <a:lnTo>
                    <a:pt x="21799" y="21331"/>
                  </a:lnTo>
                  <a:lnTo>
                    <a:pt x="22455" y="19332"/>
                  </a:lnTo>
                  <a:lnTo>
                    <a:pt x="23079" y="17302"/>
                  </a:lnTo>
                  <a:lnTo>
                    <a:pt x="23672" y="15334"/>
                  </a:lnTo>
                  <a:lnTo>
                    <a:pt x="24203" y="13461"/>
                  </a:lnTo>
                  <a:lnTo>
                    <a:pt x="24672" y="11681"/>
                  </a:lnTo>
                  <a:lnTo>
                    <a:pt x="25078" y="10057"/>
                  </a:lnTo>
                  <a:lnTo>
                    <a:pt x="25390" y="8526"/>
                  </a:lnTo>
                  <a:lnTo>
                    <a:pt x="25702" y="7027"/>
                  </a:lnTo>
                  <a:lnTo>
                    <a:pt x="25921" y="5622"/>
                  </a:lnTo>
                  <a:lnTo>
                    <a:pt x="26077" y="4310"/>
                  </a:lnTo>
                  <a:lnTo>
                    <a:pt x="26108" y="3686"/>
                  </a:lnTo>
                  <a:lnTo>
                    <a:pt x="26140" y="3093"/>
                  </a:lnTo>
                  <a:lnTo>
                    <a:pt x="26140" y="2562"/>
                  </a:lnTo>
                  <a:lnTo>
                    <a:pt x="26108" y="2062"/>
                  </a:lnTo>
                  <a:lnTo>
                    <a:pt x="26077" y="1625"/>
                  </a:lnTo>
                  <a:lnTo>
                    <a:pt x="25983" y="1219"/>
                  </a:lnTo>
                  <a:lnTo>
                    <a:pt x="25859" y="844"/>
                  </a:lnTo>
                  <a:lnTo>
                    <a:pt x="25702" y="563"/>
                  </a:lnTo>
                  <a:lnTo>
                    <a:pt x="25515" y="313"/>
                  </a:lnTo>
                  <a:lnTo>
                    <a:pt x="25296" y="157"/>
                  </a:lnTo>
                  <a:lnTo>
                    <a:pt x="25171" y="95"/>
                  </a:lnTo>
                  <a:lnTo>
                    <a:pt x="25047" y="32"/>
                  </a:lnTo>
                  <a:lnTo>
                    <a:pt x="2489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61"/>
            <p:cNvSpPr/>
            <p:nvPr/>
          </p:nvSpPr>
          <p:spPr>
            <a:xfrm>
              <a:off x="2061125" y="2775500"/>
              <a:ext cx="189750" cy="494225"/>
            </a:xfrm>
            <a:custGeom>
              <a:avLst/>
              <a:gdLst/>
              <a:ahLst/>
              <a:cxnLst/>
              <a:rect l="l" t="t" r="r" b="b"/>
              <a:pathLst>
                <a:path w="7590" h="19769" extrusionOk="0">
                  <a:moveTo>
                    <a:pt x="7558" y="0"/>
                  </a:moveTo>
                  <a:lnTo>
                    <a:pt x="7527" y="32"/>
                  </a:lnTo>
                  <a:lnTo>
                    <a:pt x="7496" y="63"/>
                  </a:lnTo>
                  <a:lnTo>
                    <a:pt x="6778" y="1968"/>
                  </a:lnTo>
                  <a:lnTo>
                    <a:pt x="6091" y="3873"/>
                  </a:lnTo>
                  <a:lnTo>
                    <a:pt x="5435" y="5778"/>
                  </a:lnTo>
                  <a:lnTo>
                    <a:pt x="4779" y="7683"/>
                  </a:lnTo>
                  <a:lnTo>
                    <a:pt x="3499" y="11493"/>
                  </a:lnTo>
                  <a:lnTo>
                    <a:pt x="2218" y="15240"/>
                  </a:lnTo>
                  <a:lnTo>
                    <a:pt x="1344" y="17926"/>
                  </a:lnTo>
                  <a:lnTo>
                    <a:pt x="969" y="19082"/>
                  </a:lnTo>
                  <a:lnTo>
                    <a:pt x="813" y="19550"/>
                  </a:lnTo>
                  <a:lnTo>
                    <a:pt x="32" y="19456"/>
                  </a:lnTo>
                  <a:lnTo>
                    <a:pt x="1" y="19456"/>
                  </a:lnTo>
                  <a:lnTo>
                    <a:pt x="1" y="19488"/>
                  </a:lnTo>
                  <a:lnTo>
                    <a:pt x="32" y="19519"/>
                  </a:lnTo>
                  <a:lnTo>
                    <a:pt x="938" y="19769"/>
                  </a:lnTo>
                  <a:lnTo>
                    <a:pt x="1375" y="18832"/>
                  </a:lnTo>
                  <a:lnTo>
                    <a:pt x="1781" y="17895"/>
                  </a:lnTo>
                  <a:lnTo>
                    <a:pt x="2156" y="16958"/>
                  </a:lnTo>
                  <a:lnTo>
                    <a:pt x="2499" y="15990"/>
                  </a:lnTo>
                  <a:lnTo>
                    <a:pt x="3186" y="14085"/>
                  </a:lnTo>
                  <a:lnTo>
                    <a:pt x="3842" y="12180"/>
                  </a:lnTo>
                  <a:lnTo>
                    <a:pt x="4841" y="9307"/>
                  </a:lnTo>
                  <a:lnTo>
                    <a:pt x="5341" y="7870"/>
                  </a:lnTo>
                  <a:lnTo>
                    <a:pt x="5778" y="6402"/>
                  </a:lnTo>
                  <a:lnTo>
                    <a:pt x="6247" y="5559"/>
                  </a:lnTo>
                  <a:lnTo>
                    <a:pt x="6653" y="4685"/>
                  </a:lnTo>
                  <a:lnTo>
                    <a:pt x="7121" y="3685"/>
                  </a:lnTo>
                  <a:lnTo>
                    <a:pt x="7558" y="2717"/>
                  </a:lnTo>
                  <a:lnTo>
                    <a:pt x="7558" y="2655"/>
                  </a:lnTo>
                  <a:lnTo>
                    <a:pt x="7527" y="2624"/>
                  </a:lnTo>
                  <a:lnTo>
                    <a:pt x="7496" y="2624"/>
                  </a:lnTo>
                  <a:lnTo>
                    <a:pt x="7496" y="2655"/>
                  </a:lnTo>
                  <a:lnTo>
                    <a:pt x="6965" y="3623"/>
                  </a:lnTo>
                  <a:lnTo>
                    <a:pt x="6497" y="4622"/>
                  </a:lnTo>
                  <a:lnTo>
                    <a:pt x="6028" y="5622"/>
                  </a:lnTo>
                  <a:lnTo>
                    <a:pt x="6372" y="4497"/>
                  </a:lnTo>
                  <a:lnTo>
                    <a:pt x="6715" y="3373"/>
                  </a:lnTo>
                  <a:lnTo>
                    <a:pt x="7028" y="2280"/>
                  </a:lnTo>
                  <a:lnTo>
                    <a:pt x="7590" y="63"/>
                  </a:lnTo>
                  <a:lnTo>
                    <a:pt x="7558" y="32"/>
                  </a:lnTo>
                  <a:lnTo>
                    <a:pt x="75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61"/>
            <p:cNvSpPr/>
            <p:nvPr/>
          </p:nvSpPr>
          <p:spPr>
            <a:xfrm>
              <a:off x="1712925" y="3077650"/>
              <a:ext cx="374775" cy="103850"/>
            </a:xfrm>
            <a:custGeom>
              <a:avLst/>
              <a:gdLst/>
              <a:ahLst/>
              <a:cxnLst/>
              <a:rect l="l" t="t" r="r" b="b"/>
              <a:pathLst>
                <a:path w="14991" h="4154" extrusionOk="0">
                  <a:moveTo>
                    <a:pt x="32" y="0"/>
                  </a:moveTo>
                  <a:lnTo>
                    <a:pt x="1" y="31"/>
                  </a:lnTo>
                  <a:lnTo>
                    <a:pt x="32" y="63"/>
                  </a:lnTo>
                  <a:lnTo>
                    <a:pt x="1468" y="531"/>
                  </a:lnTo>
                  <a:lnTo>
                    <a:pt x="2905" y="1000"/>
                  </a:lnTo>
                  <a:lnTo>
                    <a:pt x="5778" y="1874"/>
                  </a:lnTo>
                  <a:lnTo>
                    <a:pt x="7870" y="2467"/>
                  </a:lnTo>
                  <a:lnTo>
                    <a:pt x="10681" y="3186"/>
                  </a:lnTo>
                  <a:lnTo>
                    <a:pt x="13304" y="3810"/>
                  </a:lnTo>
                  <a:lnTo>
                    <a:pt x="14304" y="4029"/>
                  </a:lnTo>
                  <a:lnTo>
                    <a:pt x="14928" y="4154"/>
                  </a:lnTo>
                  <a:lnTo>
                    <a:pt x="14991" y="4091"/>
                  </a:lnTo>
                  <a:lnTo>
                    <a:pt x="14991" y="4060"/>
                  </a:lnTo>
                  <a:lnTo>
                    <a:pt x="14959" y="4029"/>
                  </a:lnTo>
                  <a:lnTo>
                    <a:pt x="14272" y="3779"/>
                  </a:lnTo>
                  <a:lnTo>
                    <a:pt x="13585" y="3592"/>
                  </a:lnTo>
                  <a:lnTo>
                    <a:pt x="12149" y="3186"/>
                  </a:lnTo>
                  <a:lnTo>
                    <a:pt x="9213" y="2374"/>
                  </a:lnTo>
                  <a:lnTo>
                    <a:pt x="3373" y="843"/>
                  </a:lnTo>
                  <a:lnTo>
                    <a:pt x="1718" y="437"/>
                  </a:lnTo>
                  <a:lnTo>
                    <a:pt x="875" y="219"/>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61"/>
            <p:cNvSpPr/>
            <p:nvPr/>
          </p:nvSpPr>
          <p:spPr>
            <a:xfrm>
              <a:off x="2251625" y="2438225"/>
              <a:ext cx="388050" cy="256100"/>
            </a:xfrm>
            <a:custGeom>
              <a:avLst/>
              <a:gdLst/>
              <a:ahLst/>
              <a:cxnLst/>
              <a:rect l="l" t="t" r="r" b="b"/>
              <a:pathLst>
                <a:path w="15522" h="10244" extrusionOk="0">
                  <a:moveTo>
                    <a:pt x="32" y="0"/>
                  </a:moveTo>
                  <a:lnTo>
                    <a:pt x="1" y="32"/>
                  </a:lnTo>
                  <a:lnTo>
                    <a:pt x="220" y="594"/>
                  </a:lnTo>
                  <a:lnTo>
                    <a:pt x="469" y="1156"/>
                  </a:lnTo>
                  <a:lnTo>
                    <a:pt x="750" y="1718"/>
                  </a:lnTo>
                  <a:lnTo>
                    <a:pt x="1031" y="2280"/>
                  </a:lnTo>
                  <a:lnTo>
                    <a:pt x="1313" y="2811"/>
                  </a:lnTo>
                  <a:lnTo>
                    <a:pt x="1656" y="3342"/>
                  </a:lnTo>
                  <a:lnTo>
                    <a:pt x="1968" y="3873"/>
                  </a:lnTo>
                  <a:lnTo>
                    <a:pt x="2312" y="4372"/>
                  </a:lnTo>
                  <a:lnTo>
                    <a:pt x="2687" y="4872"/>
                  </a:lnTo>
                  <a:lnTo>
                    <a:pt x="3093" y="5372"/>
                  </a:lnTo>
                  <a:lnTo>
                    <a:pt x="3499" y="5840"/>
                  </a:lnTo>
                  <a:lnTo>
                    <a:pt x="3905" y="6309"/>
                  </a:lnTo>
                  <a:lnTo>
                    <a:pt x="4342" y="6746"/>
                  </a:lnTo>
                  <a:lnTo>
                    <a:pt x="4779" y="7183"/>
                  </a:lnTo>
                  <a:lnTo>
                    <a:pt x="5247" y="7589"/>
                  </a:lnTo>
                  <a:lnTo>
                    <a:pt x="5716" y="7995"/>
                  </a:lnTo>
                  <a:lnTo>
                    <a:pt x="6216" y="8401"/>
                  </a:lnTo>
                  <a:lnTo>
                    <a:pt x="6746" y="8776"/>
                  </a:lnTo>
                  <a:lnTo>
                    <a:pt x="7309" y="9151"/>
                  </a:lnTo>
                  <a:lnTo>
                    <a:pt x="7871" y="9463"/>
                  </a:lnTo>
                  <a:lnTo>
                    <a:pt x="8464" y="9744"/>
                  </a:lnTo>
                  <a:lnTo>
                    <a:pt x="9057" y="9963"/>
                  </a:lnTo>
                  <a:lnTo>
                    <a:pt x="9682" y="10150"/>
                  </a:lnTo>
                  <a:lnTo>
                    <a:pt x="10026" y="10181"/>
                  </a:lnTo>
                  <a:lnTo>
                    <a:pt x="10338" y="10244"/>
                  </a:lnTo>
                  <a:lnTo>
                    <a:pt x="10962" y="10244"/>
                  </a:lnTo>
                  <a:lnTo>
                    <a:pt x="11244" y="10212"/>
                  </a:lnTo>
                  <a:lnTo>
                    <a:pt x="11556" y="10150"/>
                  </a:lnTo>
                  <a:lnTo>
                    <a:pt x="11837" y="10087"/>
                  </a:lnTo>
                  <a:lnTo>
                    <a:pt x="12118" y="9994"/>
                  </a:lnTo>
                  <a:lnTo>
                    <a:pt x="12399" y="9900"/>
                  </a:lnTo>
                  <a:lnTo>
                    <a:pt x="12680" y="9775"/>
                  </a:lnTo>
                  <a:lnTo>
                    <a:pt x="12930" y="9619"/>
                  </a:lnTo>
                  <a:lnTo>
                    <a:pt x="13211" y="9463"/>
                  </a:lnTo>
                  <a:lnTo>
                    <a:pt x="13430" y="9275"/>
                  </a:lnTo>
                  <a:lnTo>
                    <a:pt x="13679" y="9088"/>
                  </a:lnTo>
                  <a:lnTo>
                    <a:pt x="13867" y="8869"/>
                  </a:lnTo>
                  <a:lnTo>
                    <a:pt x="14085" y="8651"/>
                  </a:lnTo>
                  <a:lnTo>
                    <a:pt x="14273" y="8401"/>
                  </a:lnTo>
                  <a:lnTo>
                    <a:pt x="14429" y="8151"/>
                  </a:lnTo>
                  <a:lnTo>
                    <a:pt x="14648" y="7808"/>
                  </a:lnTo>
                  <a:lnTo>
                    <a:pt x="14804" y="7495"/>
                  </a:lnTo>
                  <a:lnTo>
                    <a:pt x="14960" y="7152"/>
                  </a:lnTo>
                  <a:lnTo>
                    <a:pt x="15085" y="6808"/>
                  </a:lnTo>
                  <a:lnTo>
                    <a:pt x="15178" y="6465"/>
                  </a:lnTo>
                  <a:lnTo>
                    <a:pt x="15272" y="6090"/>
                  </a:lnTo>
                  <a:lnTo>
                    <a:pt x="15397" y="5341"/>
                  </a:lnTo>
                  <a:lnTo>
                    <a:pt x="15460" y="4622"/>
                  </a:lnTo>
                  <a:lnTo>
                    <a:pt x="15522" y="3842"/>
                  </a:lnTo>
                  <a:lnTo>
                    <a:pt x="15522" y="2343"/>
                  </a:lnTo>
                  <a:lnTo>
                    <a:pt x="15460" y="2311"/>
                  </a:lnTo>
                  <a:lnTo>
                    <a:pt x="15397" y="2280"/>
                  </a:lnTo>
                  <a:lnTo>
                    <a:pt x="15366" y="2311"/>
                  </a:lnTo>
                  <a:lnTo>
                    <a:pt x="15335" y="2343"/>
                  </a:lnTo>
                  <a:lnTo>
                    <a:pt x="15241" y="3623"/>
                  </a:lnTo>
                  <a:lnTo>
                    <a:pt x="15178" y="4279"/>
                  </a:lnTo>
                  <a:lnTo>
                    <a:pt x="15085" y="4935"/>
                  </a:lnTo>
                  <a:lnTo>
                    <a:pt x="14960" y="5559"/>
                  </a:lnTo>
                  <a:lnTo>
                    <a:pt x="14772" y="6184"/>
                  </a:lnTo>
                  <a:lnTo>
                    <a:pt x="14554" y="6777"/>
                  </a:lnTo>
                  <a:lnTo>
                    <a:pt x="14273" y="7370"/>
                  </a:lnTo>
                  <a:lnTo>
                    <a:pt x="13992" y="7870"/>
                  </a:lnTo>
                  <a:lnTo>
                    <a:pt x="13617" y="8307"/>
                  </a:lnTo>
                  <a:lnTo>
                    <a:pt x="13242" y="8713"/>
                  </a:lnTo>
                  <a:lnTo>
                    <a:pt x="12805" y="9057"/>
                  </a:lnTo>
                  <a:lnTo>
                    <a:pt x="12586" y="9182"/>
                  </a:lnTo>
                  <a:lnTo>
                    <a:pt x="12337" y="9338"/>
                  </a:lnTo>
                  <a:lnTo>
                    <a:pt x="12087" y="9432"/>
                  </a:lnTo>
                  <a:lnTo>
                    <a:pt x="11837" y="9525"/>
                  </a:lnTo>
                  <a:lnTo>
                    <a:pt x="11556" y="9619"/>
                  </a:lnTo>
                  <a:lnTo>
                    <a:pt x="11275" y="9650"/>
                  </a:lnTo>
                  <a:lnTo>
                    <a:pt x="10994" y="9681"/>
                  </a:lnTo>
                  <a:lnTo>
                    <a:pt x="10713" y="9713"/>
                  </a:lnTo>
                  <a:lnTo>
                    <a:pt x="10400" y="9681"/>
                  </a:lnTo>
                  <a:lnTo>
                    <a:pt x="10088" y="9650"/>
                  </a:lnTo>
                  <a:lnTo>
                    <a:pt x="9776" y="9619"/>
                  </a:lnTo>
                  <a:lnTo>
                    <a:pt x="9463" y="9525"/>
                  </a:lnTo>
                  <a:lnTo>
                    <a:pt x="8870" y="9338"/>
                  </a:lnTo>
                  <a:lnTo>
                    <a:pt x="8308" y="9119"/>
                  </a:lnTo>
                  <a:lnTo>
                    <a:pt x="7746" y="8807"/>
                  </a:lnTo>
                  <a:lnTo>
                    <a:pt x="7215" y="8495"/>
                  </a:lnTo>
                  <a:lnTo>
                    <a:pt x="6684" y="8151"/>
                  </a:lnTo>
                  <a:lnTo>
                    <a:pt x="6184" y="7776"/>
                  </a:lnTo>
                  <a:lnTo>
                    <a:pt x="5279" y="7058"/>
                  </a:lnTo>
                  <a:lnTo>
                    <a:pt x="4404" y="6277"/>
                  </a:lnTo>
                  <a:lnTo>
                    <a:pt x="3592" y="5434"/>
                  </a:lnTo>
                  <a:lnTo>
                    <a:pt x="2812" y="4560"/>
                  </a:lnTo>
                  <a:lnTo>
                    <a:pt x="2406" y="4029"/>
                  </a:lnTo>
                  <a:lnTo>
                    <a:pt x="2000" y="3498"/>
                  </a:lnTo>
                  <a:lnTo>
                    <a:pt x="1625" y="2936"/>
                  </a:lnTo>
                  <a:lnTo>
                    <a:pt x="1281" y="2374"/>
                  </a:lnTo>
                  <a:lnTo>
                    <a:pt x="938" y="1812"/>
                  </a:lnTo>
                  <a:lnTo>
                    <a:pt x="625" y="1218"/>
                  </a:lnTo>
                  <a:lnTo>
                    <a:pt x="344" y="625"/>
                  </a:lnTo>
                  <a:lnTo>
                    <a:pt x="63"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61"/>
            <p:cNvSpPr/>
            <p:nvPr/>
          </p:nvSpPr>
          <p:spPr>
            <a:xfrm>
              <a:off x="4283125" y="2823125"/>
              <a:ext cx="833850" cy="633975"/>
            </a:xfrm>
            <a:custGeom>
              <a:avLst/>
              <a:gdLst/>
              <a:ahLst/>
              <a:cxnLst/>
              <a:rect l="l" t="t" r="r" b="b"/>
              <a:pathLst>
                <a:path w="33354" h="25359" extrusionOk="0">
                  <a:moveTo>
                    <a:pt x="25640" y="0"/>
                  </a:moveTo>
                  <a:lnTo>
                    <a:pt x="25327" y="32"/>
                  </a:lnTo>
                  <a:lnTo>
                    <a:pt x="25046" y="94"/>
                  </a:lnTo>
                  <a:lnTo>
                    <a:pt x="24390" y="250"/>
                  </a:lnTo>
                  <a:lnTo>
                    <a:pt x="23703" y="500"/>
                  </a:lnTo>
                  <a:lnTo>
                    <a:pt x="22985" y="812"/>
                  </a:lnTo>
                  <a:lnTo>
                    <a:pt x="22235" y="1187"/>
                  </a:lnTo>
                  <a:lnTo>
                    <a:pt x="20705" y="1968"/>
                  </a:lnTo>
                  <a:lnTo>
                    <a:pt x="19175" y="2811"/>
                  </a:lnTo>
                  <a:lnTo>
                    <a:pt x="18425" y="3186"/>
                  </a:lnTo>
                  <a:lnTo>
                    <a:pt x="17676" y="3498"/>
                  </a:lnTo>
                  <a:lnTo>
                    <a:pt x="16989" y="3779"/>
                  </a:lnTo>
                  <a:lnTo>
                    <a:pt x="16302" y="3998"/>
                  </a:lnTo>
                  <a:lnTo>
                    <a:pt x="15365" y="4185"/>
                  </a:lnTo>
                  <a:lnTo>
                    <a:pt x="13429" y="4560"/>
                  </a:lnTo>
                  <a:lnTo>
                    <a:pt x="7870" y="5622"/>
                  </a:lnTo>
                  <a:lnTo>
                    <a:pt x="0" y="7089"/>
                  </a:lnTo>
                  <a:lnTo>
                    <a:pt x="3623" y="25359"/>
                  </a:lnTo>
                  <a:lnTo>
                    <a:pt x="4997" y="25296"/>
                  </a:lnTo>
                  <a:lnTo>
                    <a:pt x="7152" y="25171"/>
                  </a:lnTo>
                  <a:lnTo>
                    <a:pt x="9806" y="24953"/>
                  </a:lnTo>
                  <a:lnTo>
                    <a:pt x="12710" y="24672"/>
                  </a:lnTo>
                  <a:lnTo>
                    <a:pt x="15646" y="24359"/>
                  </a:lnTo>
                  <a:lnTo>
                    <a:pt x="17051" y="24203"/>
                  </a:lnTo>
                  <a:lnTo>
                    <a:pt x="18363" y="24016"/>
                  </a:lnTo>
                  <a:lnTo>
                    <a:pt x="19581" y="23828"/>
                  </a:lnTo>
                  <a:lnTo>
                    <a:pt x="20643" y="23641"/>
                  </a:lnTo>
                  <a:lnTo>
                    <a:pt x="21548" y="23454"/>
                  </a:lnTo>
                  <a:lnTo>
                    <a:pt x="22235" y="23235"/>
                  </a:lnTo>
                  <a:lnTo>
                    <a:pt x="23610" y="22735"/>
                  </a:lnTo>
                  <a:lnTo>
                    <a:pt x="25327" y="22017"/>
                  </a:lnTo>
                  <a:lnTo>
                    <a:pt x="26295" y="21580"/>
                  </a:lnTo>
                  <a:lnTo>
                    <a:pt x="27232" y="21143"/>
                  </a:lnTo>
                  <a:lnTo>
                    <a:pt x="28200" y="20674"/>
                  </a:lnTo>
                  <a:lnTo>
                    <a:pt x="29137" y="20175"/>
                  </a:lnTo>
                  <a:lnTo>
                    <a:pt x="30043" y="19644"/>
                  </a:lnTo>
                  <a:lnTo>
                    <a:pt x="30886" y="19113"/>
                  </a:lnTo>
                  <a:lnTo>
                    <a:pt x="31636" y="18582"/>
                  </a:lnTo>
                  <a:lnTo>
                    <a:pt x="32260" y="18051"/>
                  </a:lnTo>
                  <a:lnTo>
                    <a:pt x="32541" y="17801"/>
                  </a:lnTo>
                  <a:lnTo>
                    <a:pt x="32791" y="17520"/>
                  </a:lnTo>
                  <a:lnTo>
                    <a:pt x="32978" y="17270"/>
                  </a:lnTo>
                  <a:lnTo>
                    <a:pt x="33135" y="17020"/>
                  </a:lnTo>
                  <a:lnTo>
                    <a:pt x="33260" y="16771"/>
                  </a:lnTo>
                  <a:lnTo>
                    <a:pt x="33322" y="16521"/>
                  </a:lnTo>
                  <a:lnTo>
                    <a:pt x="33353" y="16271"/>
                  </a:lnTo>
                  <a:lnTo>
                    <a:pt x="33322" y="16052"/>
                  </a:lnTo>
                  <a:lnTo>
                    <a:pt x="33197" y="15646"/>
                  </a:lnTo>
                  <a:lnTo>
                    <a:pt x="33041" y="15272"/>
                  </a:lnTo>
                  <a:lnTo>
                    <a:pt x="32822" y="14991"/>
                  </a:lnTo>
                  <a:lnTo>
                    <a:pt x="32572" y="14772"/>
                  </a:lnTo>
                  <a:lnTo>
                    <a:pt x="32323" y="14616"/>
                  </a:lnTo>
                  <a:lnTo>
                    <a:pt x="32073" y="14491"/>
                  </a:lnTo>
                  <a:lnTo>
                    <a:pt x="31792" y="14397"/>
                  </a:lnTo>
                  <a:lnTo>
                    <a:pt x="31511" y="14366"/>
                  </a:lnTo>
                  <a:lnTo>
                    <a:pt x="31261" y="14335"/>
                  </a:lnTo>
                  <a:lnTo>
                    <a:pt x="31011" y="14335"/>
                  </a:lnTo>
                  <a:lnTo>
                    <a:pt x="30574" y="14397"/>
                  </a:lnTo>
                  <a:lnTo>
                    <a:pt x="30261" y="14460"/>
                  </a:lnTo>
                  <a:lnTo>
                    <a:pt x="30137" y="14491"/>
                  </a:lnTo>
                  <a:lnTo>
                    <a:pt x="30137" y="14491"/>
                  </a:lnTo>
                  <a:lnTo>
                    <a:pt x="30293" y="14397"/>
                  </a:lnTo>
                  <a:lnTo>
                    <a:pt x="30667" y="14116"/>
                  </a:lnTo>
                  <a:lnTo>
                    <a:pt x="31167" y="13679"/>
                  </a:lnTo>
                  <a:lnTo>
                    <a:pt x="31448" y="13429"/>
                  </a:lnTo>
                  <a:lnTo>
                    <a:pt x="31729" y="13117"/>
                  </a:lnTo>
                  <a:lnTo>
                    <a:pt x="32010" y="12804"/>
                  </a:lnTo>
                  <a:lnTo>
                    <a:pt x="32260" y="12461"/>
                  </a:lnTo>
                  <a:lnTo>
                    <a:pt x="32479" y="12086"/>
                  </a:lnTo>
                  <a:lnTo>
                    <a:pt x="32666" y="11680"/>
                  </a:lnTo>
                  <a:lnTo>
                    <a:pt x="32791" y="11274"/>
                  </a:lnTo>
                  <a:lnTo>
                    <a:pt x="32854" y="10837"/>
                  </a:lnTo>
                  <a:lnTo>
                    <a:pt x="32854" y="10618"/>
                  </a:lnTo>
                  <a:lnTo>
                    <a:pt x="32854" y="10400"/>
                  </a:lnTo>
                  <a:lnTo>
                    <a:pt x="32791" y="10181"/>
                  </a:lnTo>
                  <a:lnTo>
                    <a:pt x="32729" y="9963"/>
                  </a:lnTo>
                  <a:lnTo>
                    <a:pt x="32666" y="9744"/>
                  </a:lnTo>
                  <a:lnTo>
                    <a:pt x="32541" y="9557"/>
                  </a:lnTo>
                  <a:lnTo>
                    <a:pt x="32416" y="9400"/>
                  </a:lnTo>
                  <a:lnTo>
                    <a:pt x="32291" y="9244"/>
                  </a:lnTo>
                  <a:lnTo>
                    <a:pt x="32166" y="9119"/>
                  </a:lnTo>
                  <a:lnTo>
                    <a:pt x="31979" y="8994"/>
                  </a:lnTo>
                  <a:lnTo>
                    <a:pt x="31823" y="8901"/>
                  </a:lnTo>
                  <a:lnTo>
                    <a:pt x="31636" y="8807"/>
                  </a:lnTo>
                  <a:lnTo>
                    <a:pt x="31261" y="8682"/>
                  </a:lnTo>
                  <a:lnTo>
                    <a:pt x="30855" y="8620"/>
                  </a:lnTo>
                  <a:lnTo>
                    <a:pt x="30043" y="8620"/>
                  </a:lnTo>
                  <a:lnTo>
                    <a:pt x="29606" y="8651"/>
                  </a:lnTo>
                  <a:lnTo>
                    <a:pt x="29231" y="8713"/>
                  </a:lnTo>
                  <a:lnTo>
                    <a:pt x="28575" y="8870"/>
                  </a:lnTo>
                  <a:lnTo>
                    <a:pt x="28107" y="9026"/>
                  </a:lnTo>
                  <a:lnTo>
                    <a:pt x="27919" y="9057"/>
                  </a:lnTo>
                  <a:lnTo>
                    <a:pt x="28075" y="8963"/>
                  </a:lnTo>
                  <a:lnTo>
                    <a:pt x="28419" y="8651"/>
                  </a:lnTo>
                  <a:lnTo>
                    <a:pt x="28919" y="8183"/>
                  </a:lnTo>
                  <a:lnTo>
                    <a:pt x="29200" y="7870"/>
                  </a:lnTo>
                  <a:lnTo>
                    <a:pt x="29450" y="7558"/>
                  </a:lnTo>
                  <a:lnTo>
                    <a:pt x="29731" y="7214"/>
                  </a:lnTo>
                  <a:lnTo>
                    <a:pt x="29949" y="6840"/>
                  </a:lnTo>
                  <a:lnTo>
                    <a:pt x="30168" y="6434"/>
                  </a:lnTo>
                  <a:lnTo>
                    <a:pt x="30324" y="6028"/>
                  </a:lnTo>
                  <a:lnTo>
                    <a:pt x="30418" y="5590"/>
                  </a:lnTo>
                  <a:lnTo>
                    <a:pt x="30449" y="5153"/>
                  </a:lnTo>
                  <a:lnTo>
                    <a:pt x="30449" y="4935"/>
                  </a:lnTo>
                  <a:lnTo>
                    <a:pt x="30418" y="4716"/>
                  </a:lnTo>
                  <a:lnTo>
                    <a:pt x="30355" y="4497"/>
                  </a:lnTo>
                  <a:lnTo>
                    <a:pt x="30261" y="4279"/>
                  </a:lnTo>
                  <a:lnTo>
                    <a:pt x="30168" y="4091"/>
                  </a:lnTo>
                  <a:lnTo>
                    <a:pt x="30043" y="3904"/>
                  </a:lnTo>
                  <a:lnTo>
                    <a:pt x="29918" y="3748"/>
                  </a:lnTo>
                  <a:lnTo>
                    <a:pt x="29793" y="3623"/>
                  </a:lnTo>
                  <a:lnTo>
                    <a:pt x="29637" y="3498"/>
                  </a:lnTo>
                  <a:lnTo>
                    <a:pt x="29481" y="3404"/>
                  </a:lnTo>
                  <a:lnTo>
                    <a:pt x="29293" y="3342"/>
                  </a:lnTo>
                  <a:lnTo>
                    <a:pt x="29106" y="3279"/>
                  </a:lnTo>
                  <a:lnTo>
                    <a:pt x="28731" y="3217"/>
                  </a:lnTo>
                  <a:lnTo>
                    <a:pt x="28325" y="3217"/>
                  </a:lnTo>
                  <a:lnTo>
                    <a:pt x="27919" y="3248"/>
                  </a:lnTo>
                  <a:lnTo>
                    <a:pt x="27513" y="3342"/>
                  </a:lnTo>
                  <a:lnTo>
                    <a:pt x="27139" y="3467"/>
                  </a:lnTo>
                  <a:lnTo>
                    <a:pt x="26764" y="3592"/>
                  </a:lnTo>
                  <a:lnTo>
                    <a:pt x="26108" y="3842"/>
                  </a:lnTo>
                  <a:lnTo>
                    <a:pt x="25671" y="4060"/>
                  </a:lnTo>
                  <a:lnTo>
                    <a:pt x="25515" y="4154"/>
                  </a:lnTo>
                  <a:lnTo>
                    <a:pt x="25515" y="4154"/>
                  </a:lnTo>
                  <a:lnTo>
                    <a:pt x="25640" y="4060"/>
                  </a:lnTo>
                  <a:lnTo>
                    <a:pt x="25983" y="3779"/>
                  </a:lnTo>
                  <a:lnTo>
                    <a:pt x="26420" y="3404"/>
                  </a:lnTo>
                  <a:lnTo>
                    <a:pt x="26639" y="3155"/>
                  </a:lnTo>
                  <a:lnTo>
                    <a:pt x="26889" y="2905"/>
                  </a:lnTo>
                  <a:lnTo>
                    <a:pt x="27076" y="2624"/>
                  </a:lnTo>
                  <a:lnTo>
                    <a:pt x="27263" y="2311"/>
                  </a:lnTo>
                  <a:lnTo>
                    <a:pt x="27388" y="2030"/>
                  </a:lnTo>
                  <a:lnTo>
                    <a:pt x="27482" y="1718"/>
                  </a:lnTo>
                  <a:lnTo>
                    <a:pt x="27513" y="1406"/>
                  </a:lnTo>
                  <a:lnTo>
                    <a:pt x="27482" y="1218"/>
                  </a:lnTo>
                  <a:lnTo>
                    <a:pt x="27451" y="1062"/>
                  </a:lnTo>
                  <a:lnTo>
                    <a:pt x="27388" y="906"/>
                  </a:lnTo>
                  <a:lnTo>
                    <a:pt x="27295" y="750"/>
                  </a:lnTo>
                  <a:lnTo>
                    <a:pt x="27170" y="625"/>
                  </a:lnTo>
                  <a:lnTo>
                    <a:pt x="27045" y="469"/>
                  </a:lnTo>
                  <a:lnTo>
                    <a:pt x="26857" y="313"/>
                  </a:lnTo>
                  <a:lnTo>
                    <a:pt x="26639" y="188"/>
                  </a:lnTo>
                  <a:lnTo>
                    <a:pt x="26420" y="94"/>
                  </a:lnTo>
                  <a:lnTo>
                    <a:pt x="26170" y="32"/>
                  </a:lnTo>
                  <a:lnTo>
                    <a:pt x="25921"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61"/>
            <p:cNvSpPr/>
            <p:nvPr/>
          </p:nvSpPr>
          <p:spPr>
            <a:xfrm>
              <a:off x="4645375" y="2920725"/>
              <a:ext cx="289675" cy="124925"/>
            </a:xfrm>
            <a:custGeom>
              <a:avLst/>
              <a:gdLst/>
              <a:ahLst/>
              <a:cxnLst/>
              <a:rect l="l" t="t" r="r" b="b"/>
              <a:pathLst>
                <a:path w="11587" h="4997" extrusionOk="0">
                  <a:moveTo>
                    <a:pt x="11431" y="0"/>
                  </a:moveTo>
                  <a:lnTo>
                    <a:pt x="11368" y="63"/>
                  </a:lnTo>
                  <a:lnTo>
                    <a:pt x="10619" y="656"/>
                  </a:lnTo>
                  <a:lnTo>
                    <a:pt x="9932" y="1187"/>
                  </a:lnTo>
                  <a:lnTo>
                    <a:pt x="9276" y="1686"/>
                  </a:lnTo>
                  <a:lnTo>
                    <a:pt x="8651" y="2092"/>
                  </a:lnTo>
                  <a:lnTo>
                    <a:pt x="7995" y="2498"/>
                  </a:lnTo>
                  <a:lnTo>
                    <a:pt x="7371" y="2842"/>
                  </a:lnTo>
                  <a:lnTo>
                    <a:pt x="6746" y="3154"/>
                  </a:lnTo>
                  <a:lnTo>
                    <a:pt x="6122" y="3435"/>
                  </a:lnTo>
                  <a:lnTo>
                    <a:pt x="5497" y="3685"/>
                  </a:lnTo>
                  <a:lnTo>
                    <a:pt x="4810" y="3904"/>
                  </a:lnTo>
                  <a:lnTo>
                    <a:pt x="4123" y="4091"/>
                  </a:lnTo>
                  <a:lnTo>
                    <a:pt x="3405" y="4279"/>
                  </a:lnTo>
                  <a:lnTo>
                    <a:pt x="2655" y="4435"/>
                  </a:lnTo>
                  <a:lnTo>
                    <a:pt x="1843" y="4560"/>
                  </a:lnTo>
                  <a:lnTo>
                    <a:pt x="94" y="4841"/>
                  </a:lnTo>
                  <a:lnTo>
                    <a:pt x="32" y="4872"/>
                  </a:lnTo>
                  <a:lnTo>
                    <a:pt x="1" y="4903"/>
                  </a:lnTo>
                  <a:lnTo>
                    <a:pt x="32" y="4966"/>
                  </a:lnTo>
                  <a:lnTo>
                    <a:pt x="94" y="4997"/>
                  </a:lnTo>
                  <a:lnTo>
                    <a:pt x="1874" y="4872"/>
                  </a:lnTo>
                  <a:lnTo>
                    <a:pt x="2686" y="4809"/>
                  </a:lnTo>
                  <a:lnTo>
                    <a:pt x="3498" y="4716"/>
                  </a:lnTo>
                  <a:lnTo>
                    <a:pt x="4248" y="4591"/>
                  </a:lnTo>
                  <a:lnTo>
                    <a:pt x="4997" y="4435"/>
                  </a:lnTo>
                  <a:lnTo>
                    <a:pt x="5684" y="4247"/>
                  </a:lnTo>
                  <a:lnTo>
                    <a:pt x="6371" y="4029"/>
                  </a:lnTo>
                  <a:lnTo>
                    <a:pt x="7058" y="3748"/>
                  </a:lnTo>
                  <a:lnTo>
                    <a:pt x="7714" y="3435"/>
                  </a:lnTo>
                  <a:lnTo>
                    <a:pt x="8339" y="3061"/>
                  </a:lnTo>
                  <a:lnTo>
                    <a:pt x="8995" y="2623"/>
                  </a:lnTo>
                  <a:lnTo>
                    <a:pt x="9619" y="2124"/>
                  </a:lnTo>
                  <a:lnTo>
                    <a:pt x="10244" y="1593"/>
                  </a:lnTo>
                  <a:lnTo>
                    <a:pt x="10868" y="937"/>
                  </a:lnTo>
                  <a:lnTo>
                    <a:pt x="11524" y="250"/>
                  </a:lnTo>
                  <a:lnTo>
                    <a:pt x="11587" y="187"/>
                  </a:lnTo>
                  <a:lnTo>
                    <a:pt x="11587" y="125"/>
                  </a:lnTo>
                  <a:lnTo>
                    <a:pt x="11587"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61"/>
            <p:cNvSpPr/>
            <p:nvPr/>
          </p:nvSpPr>
          <p:spPr>
            <a:xfrm>
              <a:off x="4685200" y="3042500"/>
              <a:ext cx="309200" cy="130425"/>
            </a:xfrm>
            <a:custGeom>
              <a:avLst/>
              <a:gdLst/>
              <a:ahLst/>
              <a:cxnLst/>
              <a:rect l="l" t="t" r="r" b="b"/>
              <a:pathLst>
                <a:path w="12368" h="5217" extrusionOk="0">
                  <a:moveTo>
                    <a:pt x="12211" y="1"/>
                  </a:moveTo>
                  <a:lnTo>
                    <a:pt x="12149" y="32"/>
                  </a:lnTo>
                  <a:lnTo>
                    <a:pt x="11337" y="594"/>
                  </a:lnTo>
                  <a:lnTo>
                    <a:pt x="10587" y="1094"/>
                  </a:lnTo>
                  <a:lnTo>
                    <a:pt x="9838" y="1531"/>
                  </a:lnTo>
                  <a:lnTo>
                    <a:pt x="9119" y="1968"/>
                  </a:lnTo>
                  <a:lnTo>
                    <a:pt x="8432" y="2343"/>
                  </a:lnTo>
                  <a:lnTo>
                    <a:pt x="7776" y="2687"/>
                  </a:lnTo>
                  <a:lnTo>
                    <a:pt x="7089" y="2999"/>
                  </a:lnTo>
                  <a:lnTo>
                    <a:pt x="6402" y="3280"/>
                  </a:lnTo>
                  <a:lnTo>
                    <a:pt x="5715" y="3561"/>
                  </a:lnTo>
                  <a:lnTo>
                    <a:pt x="4997" y="3811"/>
                  </a:lnTo>
                  <a:lnTo>
                    <a:pt x="4279" y="4029"/>
                  </a:lnTo>
                  <a:lnTo>
                    <a:pt x="3529" y="4248"/>
                  </a:lnTo>
                  <a:lnTo>
                    <a:pt x="1874" y="4685"/>
                  </a:lnTo>
                  <a:lnTo>
                    <a:pt x="63" y="5091"/>
                  </a:lnTo>
                  <a:lnTo>
                    <a:pt x="32" y="5091"/>
                  </a:lnTo>
                  <a:lnTo>
                    <a:pt x="0" y="5154"/>
                  </a:lnTo>
                  <a:lnTo>
                    <a:pt x="32" y="5185"/>
                  </a:lnTo>
                  <a:lnTo>
                    <a:pt x="63" y="5216"/>
                  </a:lnTo>
                  <a:lnTo>
                    <a:pt x="1937" y="4966"/>
                  </a:lnTo>
                  <a:lnTo>
                    <a:pt x="2780" y="4810"/>
                  </a:lnTo>
                  <a:lnTo>
                    <a:pt x="3623" y="4685"/>
                  </a:lnTo>
                  <a:lnTo>
                    <a:pt x="4404" y="4498"/>
                  </a:lnTo>
                  <a:lnTo>
                    <a:pt x="5153" y="4311"/>
                  </a:lnTo>
                  <a:lnTo>
                    <a:pt x="5903" y="4123"/>
                  </a:lnTo>
                  <a:lnTo>
                    <a:pt x="6621" y="3873"/>
                  </a:lnTo>
                  <a:lnTo>
                    <a:pt x="7339" y="3592"/>
                  </a:lnTo>
                  <a:lnTo>
                    <a:pt x="8026" y="3280"/>
                  </a:lnTo>
                  <a:lnTo>
                    <a:pt x="8713" y="2905"/>
                  </a:lnTo>
                  <a:lnTo>
                    <a:pt x="9400" y="2499"/>
                  </a:lnTo>
                  <a:lnTo>
                    <a:pt x="10119" y="2031"/>
                  </a:lnTo>
                  <a:lnTo>
                    <a:pt x="10806" y="1500"/>
                  </a:lnTo>
                  <a:lnTo>
                    <a:pt x="11524" y="938"/>
                  </a:lnTo>
                  <a:lnTo>
                    <a:pt x="12273" y="282"/>
                  </a:lnTo>
                  <a:lnTo>
                    <a:pt x="12336" y="219"/>
                  </a:lnTo>
                  <a:lnTo>
                    <a:pt x="12367" y="157"/>
                  </a:lnTo>
                  <a:lnTo>
                    <a:pt x="12367" y="95"/>
                  </a:lnTo>
                  <a:lnTo>
                    <a:pt x="12336" y="32"/>
                  </a:lnTo>
                  <a:lnTo>
                    <a:pt x="12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61"/>
            <p:cNvSpPr/>
            <p:nvPr/>
          </p:nvSpPr>
          <p:spPr>
            <a:xfrm>
              <a:off x="4719550" y="3184600"/>
              <a:ext cx="316225" cy="110900"/>
            </a:xfrm>
            <a:custGeom>
              <a:avLst/>
              <a:gdLst/>
              <a:ahLst/>
              <a:cxnLst/>
              <a:rect l="l" t="t" r="r" b="b"/>
              <a:pathLst>
                <a:path w="12649" h="4436" extrusionOk="0">
                  <a:moveTo>
                    <a:pt x="12586" y="1"/>
                  </a:moveTo>
                  <a:lnTo>
                    <a:pt x="12430" y="94"/>
                  </a:lnTo>
                  <a:lnTo>
                    <a:pt x="10837" y="1031"/>
                  </a:lnTo>
                  <a:lnTo>
                    <a:pt x="10088" y="1437"/>
                  </a:lnTo>
                  <a:lnTo>
                    <a:pt x="9338" y="1812"/>
                  </a:lnTo>
                  <a:lnTo>
                    <a:pt x="8620" y="2155"/>
                  </a:lnTo>
                  <a:lnTo>
                    <a:pt x="7933" y="2468"/>
                  </a:lnTo>
                  <a:lnTo>
                    <a:pt x="7246" y="2749"/>
                  </a:lnTo>
                  <a:lnTo>
                    <a:pt x="6527" y="2999"/>
                  </a:lnTo>
                  <a:lnTo>
                    <a:pt x="5809" y="3248"/>
                  </a:lnTo>
                  <a:lnTo>
                    <a:pt x="5091" y="3436"/>
                  </a:lnTo>
                  <a:lnTo>
                    <a:pt x="4341" y="3623"/>
                  </a:lnTo>
                  <a:lnTo>
                    <a:pt x="3561" y="3811"/>
                  </a:lnTo>
                  <a:lnTo>
                    <a:pt x="2780" y="3936"/>
                  </a:lnTo>
                  <a:lnTo>
                    <a:pt x="1905" y="4060"/>
                  </a:lnTo>
                  <a:lnTo>
                    <a:pt x="1031" y="4154"/>
                  </a:lnTo>
                  <a:lnTo>
                    <a:pt x="63" y="4248"/>
                  </a:lnTo>
                  <a:lnTo>
                    <a:pt x="0" y="4279"/>
                  </a:lnTo>
                  <a:lnTo>
                    <a:pt x="0" y="4373"/>
                  </a:lnTo>
                  <a:lnTo>
                    <a:pt x="32" y="4404"/>
                  </a:lnTo>
                  <a:lnTo>
                    <a:pt x="63" y="4435"/>
                  </a:lnTo>
                  <a:lnTo>
                    <a:pt x="1062" y="4435"/>
                  </a:lnTo>
                  <a:lnTo>
                    <a:pt x="1999" y="4404"/>
                  </a:lnTo>
                  <a:lnTo>
                    <a:pt x="2873" y="4341"/>
                  </a:lnTo>
                  <a:lnTo>
                    <a:pt x="3748" y="4248"/>
                  </a:lnTo>
                  <a:lnTo>
                    <a:pt x="4560" y="4092"/>
                  </a:lnTo>
                  <a:lnTo>
                    <a:pt x="5372" y="3936"/>
                  </a:lnTo>
                  <a:lnTo>
                    <a:pt x="6153" y="3717"/>
                  </a:lnTo>
                  <a:lnTo>
                    <a:pt x="6902" y="3498"/>
                  </a:lnTo>
                  <a:lnTo>
                    <a:pt x="7620" y="3217"/>
                  </a:lnTo>
                  <a:lnTo>
                    <a:pt x="8339" y="2905"/>
                  </a:lnTo>
                  <a:lnTo>
                    <a:pt x="9026" y="2561"/>
                  </a:lnTo>
                  <a:lnTo>
                    <a:pt x="9744" y="2155"/>
                  </a:lnTo>
                  <a:lnTo>
                    <a:pt x="10431" y="1749"/>
                  </a:lnTo>
                  <a:lnTo>
                    <a:pt x="11118" y="1281"/>
                  </a:lnTo>
                  <a:lnTo>
                    <a:pt x="11805" y="781"/>
                  </a:lnTo>
                  <a:lnTo>
                    <a:pt x="12492" y="219"/>
                  </a:lnTo>
                  <a:lnTo>
                    <a:pt x="12617" y="94"/>
                  </a:lnTo>
                  <a:lnTo>
                    <a:pt x="12648" y="63"/>
                  </a:lnTo>
                  <a:lnTo>
                    <a:pt x="12648" y="32"/>
                  </a:lnTo>
                  <a:lnTo>
                    <a:pt x="126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61"/>
            <p:cNvSpPr/>
            <p:nvPr/>
          </p:nvSpPr>
          <p:spPr>
            <a:xfrm>
              <a:off x="4202700" y="2751300"/>
              <a:ext cx="517650" cy="477825"/>
            </a:xfrm>
            <a:custGeom>
              <a:avLst/>
              <a:gdLst/>
              <a:ahLst/>
              <a:cxnLst/>
              <a:rect l="l" t="t" r="r" b="b"/>
              <a:pathLst>
                <a:path w="20706" h="19113" extrusionOk="0">
                  <a:moveTo>
                    <a:pt x="18301" y="0"/>
                  </a:moveTo>
                  <a:lnTo>
                    <a:pt x="17832" y="32"/>
                  </a:lnTo>
                  <a:lnTo>
                    <a:pt x="17364" y="94"/>
                  </a:lnTo>
                  <a:lnTo>
                    <a:pt x="16302" y="219"/>
                  </a:lnTo>
                  <a:lnTo>
                    <a:pt x="15178" y="438"/>
                  </a:lnTo>
                  <a:lnTo>
                    <a:pt x="14022" y="719"/>
                  </a:lnTo>
                  <a:lnTo>
                    <a:pt x="12836" y="1062"/>
                  </a:lnTo>
                  <a:lnTo>
                    <a:pt x="11649" y="1437"/>
                  </a:lnTo>
                  <a:lnTo>
                    <a:pt x="10525" y="1812"/>
                  </a:lnTo>
                  <a:lnTo>
                    <a:pt x="9463" y="2218"/>
                  </a:lnTo>
                  <a:lnTo>
                    <a:pt x="8495" y="2624"/>
                  </a:lnTo>
                  <a:lnTo>
                    <a:pt x="7652" y="3030"/>
                  </a:lnTo>
                  <a:lnTo>
                    <a:pt x="6933" y="3404"/>
                  </a:lnTo>
                  <a:lnTo>
                    <a:pt x="6652" y="3592"/>
                  </a:lnTo>
                  <a:lnTo>
                    <a:pt x="6402" y="3779"/>
                  </a:lnTo>
                  <a:lnTo>
                    <a:pt x="5965" y="4154"/>
                  </a:lnTo>
                  <a:lnTo>
                    <a:pt x="5466" y="4591"/>
                  </a:lnTo>
                  <a:lnTo>
                    <a:pt x="4435" y="5590"/>
                  </a:lnTo>
                  <a:lnTo>
                    <a:pt x="3373" y="6715"/>
                  </a:lnTo>
                  <a:lnTo>
                    <a:pt x="2343" y="7839"/>
                  </a:lnTo>
                  <a:lnTo>
                    <a:pt x="1437" y="8869"/>
                  </a:lnTo>
                  <a:lnTo>
                    <a:pt x="687" y="9744"/>
                  </a:lnTo>
                  <a:lnTo>
                    <a:pt x="0" y="10556"/>
                  </a:lnTo>
                  <a:lnTo>
                    <a:pt x="375" y="11024"/>
                  </a:lnTo>
                  <a:lnTo>
                    <a:pt x="1312" y="12242"/>
                  </a:lnTo>
                  <a:lnTo>
                    <a:pt x="1968" y="13054"/>
                  </a:lnTo>
                  <a:lnTo>
                    <a:pt x="2686" y="13929"/>
                  </a:lnTo>
                  <a:lnTo>
                    <a:pt x="3529" y="14865"/>
                  </a:lnTo>
                  <a:lnTo>
                    <a:pt x="4404" y="15771"/>
                  </a:lnTo>
                  <a:lnTo>
                    <a:pt x="5341" y="16646"/>
                  </a:lnTo>
                  <a:lnTo>
                    <a:pt x="5809" y="17052"/>
                  </a:lnTo>
                  <a:lnTo>
                    <a:pt x="6309" y="17458"/>
                  </a:lnTo>
                  <a:lnTo>
                    <a:pt x="6777" y="17801"/>
                  </a:lnTo>
                  <a:lnTo>
                    <a:pt x="7277" y="18145"/>
                  </a:lnTo>
                  <a:lnTo>
                    <a:pt x="7745" y="18426"/>
                  </a:lnTo>
                  <a:lnTo>
                    <a:pt x="8214" y="18675"/>
                  </a:lnTo>
                  <a:lnTo>
                    <a:pt x="8713" y="18863"/>
                  </a:lnTo>
                  <a:lnTo>
                    <a:pt x="9151" y="19019"/>
                  </a:lnTo>
                  <a:lnTo>
                    <a:pt x="9619" y="19113"/>
                  </a:lnTo>
                  <a:lnTo>
                    <a:pt x="10056" y="19113"/>
                  </a:lnTo>
                  <a:lnTo>
                    <a:pt x="10462" y="19081"/>
                  </a:lnTo>
                  <a:lnTo>
                    <a:pt x="10681" y="19050"/>
                  </a:lnTo>
                  <a:lnTo>
                    <a:pt x="10868" y="18988"/>
                  </a:lnTo>
                  <a:lnTo>
                    <a:pt x="11056" y="18894"/>
                  </a:lnTo>
                  <a:lnTo>
                    <a:pt x="11243" y="18800"/>
                  </a:lnTo>
                  <a:lnTo>
                    <a:pt x="11430" y="18675"/>
                  </a:lnTo>
                  <a:lnTo>
                    <a:pt x="11618" y="18519"/>
                  </a:lnTo>
                  <a:lnTo>
                    <a:pt x="11961" y="18207"/>
                  </a:lnTo>
                  <a:lnTo>
                    <a:pt x="12242" y="17864"/>
                  </a:lnTo>
                  <a:lnTo>
                    <a:pt x="12492" y="17520"/>
                  </a:lnTo>
                  <a:lnTo>
                    <a:pt x="12742" y="17145"/>
                  </a:lnTo>
                  <a:lnTo>
                    <a:pt x="12929" y="16770"/>
                  </a:lnTo>
                  <a:lnTo>
                    <a:pt x="13117" y="16365"/>
                  </a:lnTo>
                  <a:lnTo>
                    <a:pt x="13242" y="15959"/>
                  </a:lnTo>
                  <a:lnTo>
                    <a:pt x="13367" y="15553"/>
                  </a:lnTo>
                  <a:lnTo>
                    <a:pt x="13460" y="15115"/>
                  </a:lnTo>
                  <a:lnTo>
                    <a:pt x="13523" y="14709"/>
                  </a:lnTo>
                  <a:lnTo>
                    <a:pt x="13554" y="14272"/>
                  </a:lnTo>
                  <a:lnTo>
                    <a:pt x="13585" y="13866"/>
                  </a:lnTo>
                  <a:lnTo>
                    <a:pt x="13617" y="12992"/>
                  </a:lnTo>
                  <a:lnTo>
                    <a:pt x="13554" y="12180"/>
                  </a:lnTo>
                  <a:lnTo>
                    <a:pt x="13460" y="11399"/>
                  </a:lnTo>
                  <a:lnTo>
                    <a:pt x="13335" y="10681"/>
                  </a:lnTo>
                  <a:lnTo>
                    <a:pt x="13179" y="10025"/>
                  </a:lnTo>
                  <a:lnTo>
                    <a:pt x="13054" y="9432"/>
                  </a:lnTo>
                  <a:lnTo>
                    <a:pt x="12773" y="8620"/>
                  </a:lnTo>
                  <a:lnTo>
                    <a:pt x="12680" y="8307"/>
                  </a:lnTo>
                  <a:lnTo>
                    <a:pt x="13304" y="8057"/>
                  </a:lnTo>
                  <a:lnTo>
                    <a:pt x="13960" y="7745"/>
                  </a:lnTo>
                  <a:lnTo>
                    <a:pt x="14678" y="7402"/>
                  </a:lnTo>
                  <a:lnTo>
                    <a:pt x="15397" y="7027"/>
                  </a:lnTo>
                  <a:lnTo>
                    <a:pt x="16115" y="6621"/>
                  </a:lnTo>
                  <a:lnTo>
                    <a:pt x="16864" y="6184"/>
                  </a:lnTo>
                  <a:lnTo>
                    <a:pt x="17551" y="5684"/>
                  </a:lnTo>
                  <a:lnTo>
                    <a:pt x="18238" y="5216"/>
                  </a:lnTo>
                  <a:lnTo>
                    <a:pt x="18863" y="4685"/>
                  </a:lnTo>
                  <a:lnTo>
                    <a:pt x="19394" y="4154"/>
                  </a:lnTo>
                  <a:lnTo>
                    <a:pt x="19894" y="3592"/>
                  </a:lnTo>
                  <a:lnTo>
                    <a:pt x="20081" y="3342"/>
                  </a:lnTo>
                  <a:lnTo>
                    <a:pt x="20268" y="3061"/>
                  </a:lnTo>
                  <a:lnTo>
                    <a:pt x="20425" y="2748"/>
                  </a:lnTo>
                  <a:lnTo>
                    <a:pt x="20549" y="2467"/>
                  </a:lnTo>
                  <a:lnTo>
                    <a:pt x="20643" y="2186"/>
                  </a:lnTo>
                  <a:lnTo>
                    <a:pt x="20706" y="1905"/>
                  </a:lnTo>
                  <a:lnTo>
                    <a:pt x="20706" y="1624"/>
                  </a:lnTo>
                  <a:lnTo>
                    <a:pt x="20706" y="1343"/>
                  </a:lnTo>
                  <a:lnTo>
                    <a:pt x="20674" y="1062"/>
                  </a:lnTo>
                  <a:lnTo>
                    <a:pt x="20581" y="781"/>
                  </a:lnTo>
                  <a:lnTo>
                    <a:pt x="20456" y="562"/>
                  </a:lnTo>
                  <a:lnTo>
                    <a:pt x="20300" y="406"/>
                  </a:lnTo>
                  <a:lnTo>
                    <a:pt x="20081" y="281"/>
                  </a:lnTo>
                  <a:lnTo>
                    <a:pt x="19800" y="156"/>
                  </a:lnTo>
                  <a:lnTo>
                    <a:pt x="19488" y="94"/>
                  </a:lnTo>
                  <a:lnTo>
                    <a:pt x="19113" y="32"/>
                  </a:lnTo>
                  <a:lnTo>
                    <a:pt x="1873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61"/>
            <p:cNvSpPr/>
            <p:nvPr/>
          </p:nvSpPr>
          <p:spPr>
            <a:xfrm>
              <a:off x="4498600" y="2793450"/>
              <a:ext cx="220975" cy="424750"/>
            </a:xfrm>
            <a:custGeom>
              <a:avLst/>
              <a:gdLst/>
              <a:ahLst/>
              <a:cxnLst/>
              <a:rect l="l" t="t" r="r" b="b"/>
              <a:pathLst>
                <a:path w="8839" h="16990" extrusionOk="0">
                  <a:moveTo>
                    <a:pt x="8807" y="1"/>
                  </a:moveTo>
                  <a:lnTo>
                    <a:pt x="8776" y="32"/>
                  </a:lnTo>
                  <a:lnTo>
                    <a:pt x="8682" y="344"/>
                  </a:lnTo>
                  <a:lnTo>
                    <a:pt x="8589" y="657"/>
                  </a:lnTo>
                  <a:lnTo>
                    <a:pt x="8432" y="938"/>
                  </a:lnTo>
                  <a:lnTo>
                    <a:pt x="8307" y="1250"/>
                  </a:lnTo>
                  <a:lnTo>
                    <a:pt x="7964" y="1781"/>
                  </a:lnTo>
                  <a:lnTo>
                    <a:pt x="7558" y="2280"/>
                  </a:lnTo>
                  <a:lnTo>
                    <a:pt x="7090" y="2749"/>
                  </a:lnTo>
                  <a:lnTo>
                    <a:pt x="6621" y="3186"/>
                  </a:lnTo>
                  <a:lnTo>
                    <a:pt x="6090" y="3561"/>
                  </a:lnTo>
                  <a:lnTo>
                    <a:pt x="5528" y="3936"/>
                  </a:lnTo>
                  <a:lnTo>
                    <a:pt x="4935" y="4279"/>
                  </a:lnTo>
                  <a:lnTo>
                    <a:pt x="4341" y="4623"/>
                  </a:lnTo>
                  <a:lnTo>
                    <a:pt x="3123" y="5216"/>
                  </a:lnTo>
                  <a:lnTo>
                    <a:pt x="1905" y="5747"/>
                  </a:lnTo>
                  <a:lnTo>
                    <a:pt x="750" y="6278"/>
                  </a:lnTo>
                  <a:lnTo>
                    <a:pt x="656" y="6371"/>
                  </a:lnTo>
                  <a:lnTo>
                    <a:pt x="594" y="6465"/>
                  </a:lnTo>
                  <a:lnTo>
                    <a:pt x="563" y="6559"/>
                  </a:lnTo>
                  <a:lnTo>
                    <a:pt x="594" y="6684"/>
                  </a:lnTo>
                  <a:lnTo>
                    <a:pt x="656" y="6777"/>
                  </a:lnTo>
                  <a:lnTo>
                    <a:pt x="812" y="7340"/>
                  </a:lnTo>
                  <a:lnTo>
                    <a:pt x="969" y="7964"/>
                  </a:lnTo>
                  <a:lnTo>
                    <a:pt x="1125" y="8589"/>
                  </a:lnTo>
                  <a:lnTo>
                    <a:pt x="1218" y="9245"/>
                  </a:lnTo>
                  <a:lnTo>
                    <a:pt x="1312" y="9900"/>
                  </a:lnTo>
                  <a:lnTo>
                    <a:pt x="1406" y="10587"/>
                  </a:lnTo>
                  <a:lnTo>
                    <a:pt x="1437" y="11274"/>
                  </a:lnTo>
                  <a:lnTo>
                    <a:pt x="1437" y="11962"/>
                  </a:lnTo>
                  <a:lnTo>
                    <a:pt x="1406" y="12649"/>
                  </a:lnTo>
                  <a:lnTo>
                    <a:pt x="1343" y="13304"/>
                  </a:lnTo>
                  <a:lnTo>
                    <a:pt x="1250" y="13960"/>
                  </a:lnTo>
                  <a:lnTo>
                    <a:pt x="1093" y="14616"/>
                  </a:lnTo>
                  <a:lnTo>
                    <a:pt x="906" y="15209"/>
                  </a:lnTo>
                  <a:lnTo>
                    <a:pt x="656" y="15803"/>
                  </a:lnTo>
                  <a:lnTo>
                    <a:pt x="375" y="16334"/>
                  </a:lnTo>
                  <a:lnTo>
                    <a:pt x="0" y="16865"/>
                  </a:lnTo>
                  <a:lnTo>
                    <a:pt x="0" y="16896"/>
                  </a:lnTo>
                  <a:lnTo>
                    <a:pt x="0" y="16958"/>
                  </a:lnTo>
                  <a:lnTo>
                    <a:pt x="63" y="16989"/>
                  </a:lnTo>
                  <a:lnTo>
                    <a:pt x="125" y="16958"/>
                  </a:lnTo>
                  <a:lnTo>
                    <a:pt x="563" y="16459"/>
                  </a:lnTo>
                  <a:lnTo>
                    <a:pt x="969" y="15928"/>
                  </a:lnTo>
                  <a:lnTo>
                    <a:pt x="1281" y="15366"/>
                  </a:lnTo>
                  <a:lnTo>
                    <a:pt x="1562" y="14772"/>
                  </a:lnTo>
                  <a:lnTo>
                    <a:pt x="1781" y="14148"/>
                  </a:lnTo>
                  <a:lnTo>
                    <a:pt x="1968" y="13492"/>
                  </a:lnTo>
                  <a:lnTo>
                    <a:pt x="2093" y="12836"/>
                  </a:lnTo>
                  <a:lnTo>
                    <a:pt x="2155" y="12149"/>
                  </a:lnTo>
                  <a:lnTo>
                    <a:pt x="2186" y="11462"/>
                  </a:lnTo>
                  <a:lnTo>
                    <a:pt x="2186" y="10775"/>
                  </a:lnTo>
                  <a:lnTo>
                    <a:pt x="2124" y="10088"/>
                  </a:lnTo>
                  <a:lnTo>
                    <a:pt x="2062" y="9401"/>
                  </a:lnTo>
                  <a:lnTo>
                    <a:pt x="1937" y="8714"/>
                  </a:lnTo>
                  <a:lnTo>
                    <a:pt x="1781" y="8058"/>
                  </a:lnTo>
                  <a:lnTo>
                    <a:pt x="1593" y="7433"/>
                  </a:lnTo>
                  <a:lnTo>
                    <a:pt x="1375" y="6809"/>
                  </a:lnTo>
                  <a:lnTo>
                    <a:pt x="2530" y="6278"/>
                  </a:lnTo>
                  <a:lnTo>
                    <a:pt x="3779" y="5684"/>
                  </a:lnTo>
                  <a:lnTo>
                    <a:pt x="4373" y="5372"/>
                  </a:lnTo>
                  <a:lnTo>
                    <a:pt x="4997" y="5060"/>
                  </a:lnTo>
                  <a:lnTo>
                    <a:pt x="5559" y="4716"/>
                  </a:lnTo>
                  <a:lnTo>
                    <a:pt x="6121" y="4310"/>
                  </a:lnTo>
                  <a:lnTo>
                    <a:pt x="6652" y="3936"/>
                  </a:lnTo>
                  <a:lnTo>
                    <a:pt x="7152" y="3498"/>
                  </a:lnTo>
                  <a:lnTo>
                    <a:pt x="7589" y="2999"/>
                  </a:lnTo>
                  <a:lnTo>
                    <a:pt x="7964" y="2499"/>
                  </a:lnTo>
                  <a:lnTo>
                    <a:pt x="8151" y="2249"/>
                  </a:lnTo>
                  <a:lnTo>
                    <a:pt x="8307" y="1968"/>
                  </a:lnTo>
                  <a:lnTo>
                    <a:pt x="8432" y="1656"/>
                  </a:lnTo>
                  <a:lnTo>
                    <a:pt x="8557" y="1375"/>
                  </a:lnTo>
                  <a:lnTo>
                    <a:pt x="8651" y="1062"/>
                  </a:lnTo>
                  <a:lnTo>
                    <a:pt x="8745" y="719"/>
                  </a:lnTo>
                  <a:lnTo>
                    <a:pt x="8807" y="375"/>
                  </a:lnTo>
                  <a:lnTo>
                    <a:pt x="8838" y="32"/>
                  </a:lnTo>
                  <a:lnTo>
                    <a:pt x="8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61"/>
            <p:cNvSpPr/>
            <p:nvPr/>
          </p:nvSpPr>
          <p:spPr>
            <a:xfrm>
              <a:off x="4895225" y="3850575"/>
              <a:ext cx="988425" cy="572300"/>
            </a:xfrm>
            <a:custGeom>
              <a:avLst/>
              <a:gdLst/>
              <a:ahLst/>
              <a:cxnLst/>
              <a:rect l="l" t="t" r="r" b="b"/>
              <a:pathLst>
                <a:path w="39537" h="22892" extrusionOk="0">
                  <a:moveTo>
                    <a:pt x="0" y="0"/>
                  </a:moveTo>
                  <a:lnTo>
                    <a:pt x="0" y="63"/>
                  </a:lnTo>
                  <a:lnTo>
                    <a:pt x="2311" y="15740"/>
                  </a:lnTo>
                  <a:lnTo>
                    <a:pt x="2530" y="17176"/>
                  </a:lnTo>
                  <a:lnTo>
                    <a:pt x="3404" y="22891"/>
                  </a:lnTo>
                  <a:lnTo>
                    <a:pt x="39537" y="22891"/>
                  </a:lnTo>
                  <a:lnTo>
                    <a:pt x="33884" y="750"/>
                  </a:lnTo>
                  <a:lnTo>
                    <a:pt x="33822" y="562"/>
                  </a:lnTo>
                  <a:lnTo>
                    <a:pt x="33759" y="250"/>
                  </a:lnTo>
                  <a:lnTo>
                    <a:pt x="33759" y="125"/>
                  </a:lnTo>
                  <a:lnTo>
                    <a:pt x="33759" y="63"/>
                  </a:lnTo>
                  <a:lnTo>
                    <a:pt x="337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61"/>
            <p:cNvSpPr/>
            <p:nvPr/>
          </p:nvSpPr>
          <p:spPr>
            <a:xfrm>
              <a:off x="5020900" y="3926300"/>
              <a:ext cx="139000" cy="496575"/>
            </a:xfrm>
            <a:custGeom>
              <a:avLst/>
              <a:gdLst/>
              <a:ahLst/>
              <a:cxnLst/>
              <a:rect l="l" t="t" r="r" b="b"/>
              <a:pathLst>
                <a:path w="5560" h="19863" extrusionOk="0">
                  <a:moveTo>
                    <a:pt x="95" y="1"/>
                  </a:moveTo>
                  <a:lnTo>
                    <a:pt x="32" y="32"/>
                  </a:lnTo>
                  <a:lnTo>
                    <a:pt x="1" y="94"/>
                  </a:lnTo>
                  <a:lnTo>
                    <a:pt x="1562" y="6590"/>
                  </a:lnTo>
                  <a:lnTo>
                    <a:pt x="1875" y="7839"/>
                  </a:lnTo>
                  <a:lnTo>
                    <a:pt x="2093" y="8838"/>
                  </a:lnTo>
                  <a:lnTo>
                    <a:pt x="3467" y="14335"/>
                  </a:lnTo>
                  <a:lnTo>
                    <a:pt x="4873" y="19862"/>
                  </a:lnTo>
                  <a:lnTo>
                    <a:pt x="5560" y="19862"/>
                  </a:lnTo>
                  <a:lnTo>
                    <a:pt x="3873" y="13492"/>
                  </a:lnTo>
                  <a:lnTo>
                    <a:pt x="2156" y="7152"/>
                  </a:lnTo>
                  <a:lnTo>
                    <a:pt x="1844" y="6028"/>
                  </a:lnTo>
                  <a:lnTo>
                    <a:pt x="188" y="63"/>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61"/>
            <p:cNvSpPr/>
            <p:nvPr/>
          </p:nvSpPr>
          <p:spPr>
            <a:xfrm>
              <a:off x="4437700" y="3849800"/>
              <a:ext cx="1302300" cy="573075"/>
            </a:xfrm>
            <a:custGeom>
              <a:avLst/>
              <a:gdLst/>
              <a:ahLst/>
              <a:cxnLst/>
              <a:rect l="l" t="t" r="r" b="b"/>
              <a:pathLst>
                <a:path w="52092" h="22923" extrusionOk="0">
                  <a:moveTo>
                    <a:pt x="6465" y="0"/>
                  </a:moveTo>
                  <a:lnTo>
                    <a:pt x="5716" y="1312"/>
                  </a:lnTo>
                  <a:lnTo>
                    <a:pt x="5028" y="2623"/>
                  </a:lnTo>
                  <a:lnTo>
                    <a:pt x="4373" y="3997"/>
                  </a:lnTo>
                  <a:lnTo>
                    <a:pt x="3748" y="5371"/>
                  </a:lnTo>
                  <a:lnTo>
                    <a:pt x="3186" y="6746"/>
                  </a:lnTo>
                  <a:lnTo>
                    <a:pt x="2655" y="8182"/>
                  </a:lnTo>
                  <a:lnTo>
                    <a:pt x="2187" y="9587"/>
                  </a:lnTo>
                  <a:lnTo>
                    <a:pt x="1749" y="11024"/>
                  </a:lnTo>
                  <a:lnTo>
                    <a:pt x="1375" y="12492"/>
                  </a:lnTo>
                  <a:lnTo>
                    <a:pt x="1031" y="13960"/>
                  </a:lnTo>
                  <a:lnTo>
                    <a:pt x="750" y="15427"/>
                  </a:lnTo>
                  <a:lnTo>
                    <a:pt x="500" y="16895"/>
                  </a:lnTo>
                  <a:lnTo>
                    <a:pt x="313" y="18394"/>
                  </a:lnTo>
                  <a:lnTo>
                    <a:pt x="157" y="19893"/>
                  </a:lnTo>
                  <a:lnTo>
                    <a:pt x="63" y="21423"/>
                  </a:lnTo>
                  <a:lnTo>
                    <a:pt x="1" y="22922"/>
                  </a:lnTo>
                  <a:lnTo>
                    <a:pt x="47969" y="22922"/>
                  </a:lnTo>
                  <a:lnTo>
                    <a:pt x="48656" y="20112"/>
                  </a:lnTo>
                  <a:lnTo>
                    <a:pt x="49281" y="17270"/>
                  </a:lnTo>
                  <a:lnTo>
                    <a:pt x="49874" y="14428"/>
                  </a:lnTo>
                  <a:lnTo>
                    <a:pt x="50436" y="11586"/>
                  </a:lnTo>
                  <a:lnTo>
                    <a:pt x="50905" y="8713"/>
                  </a:lnTo>
                  <a:lnTo>
                    <a:pt x="51373" y="5871"/>
                  </a:lnTo>
                  <a:lnTo>
                    <a:pt x="51748" y="2998"/>
                  </a:lnTo>
                  <a:lnTo>
                    <a:pt x="52091" y="94"/>
                  </a:lnTo>
                  <a:lnTo>
                    <a:pt x="520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61"/>
            <p:cNvSpPr/>
            <p:nvPr/>
          </p:nvSpPr>
          <p:spPr>
            <a:xfrm>
              <a:off x="5432350" y="3995775"/>
              <a:ext cx="38300" cy="427100"/>
            </a:xfrm>
            <a:custGeom>
              <a:avLst/>
              <a:gdLst/>
              <a:ahLst/>
              <a:cxnLst/>
              <a:rect l="l" t="t" r="r" b="b"/>
              <a:pathLst>
                <a:path w="1532" h="17084" extrusionOk="0">
                  <a:moveTo>
                    <a:pt x="1031" y="1"/>
                  </a:moveTo>
                  <a:lnTo>
                    <a:pt x="938" y="32"/>
                  </a:lnTo>
                  <a:lnTo>
                    <a:pt x="907" y="95"/>
                  </a:lnTo>
                  <a:lnTo>
                    <a:pt x="907" y="2218"/>
                  </a:lnTo>
                  <a:lnTo>
                    <a:pt x="875" y="4342"/>
                  </a:lnTo>
                  <a:lnTo>
                    <a:pt x="844" y="6497"/>
                  </a:lnTo>
                  <a:lnTo>
                    <a:pt x="750" y="8620"/>
                  </a:lnTo>
                  <a:lnTo>
                    <a:pt x="594" y="10744"/>
                  </a:lnTo>
                  <a:lnTo>
                    <a:pt x="438" y="12867"/>
                  </a:lnTo>
                  <a:lnTo>
                    <a:pt x="251" y="14960"/>
                  </a:lnTo>
                  <a:lnTo>
                    <a:pt x="1" y="17083"/>
                  </a:lnTo>
                  <a:lnTo>
                    <a:pt x="844" y="17083"/>
                  </a:lnTo>
                  <a:lnTo>
                    <a:pt x="1094" y="15210"/>
                  </a:lnTo>
                  <a:lnTo>
                    <a:pt x="1250" y="13336"/>
                  </a:lnTo>
                  <a:lnTo>
                    <a:pt x="1406" y="11681"/>
                  </a:lnTo>
                  <a:lnTo>
                    <a:pt x="1500" y="10026"/>
                  </a:lnTo>
                  <a:lnTo>
                    <a:pt x="1531" y="8370"/>
                  </a:lnTo>
                  <a:lnTo>
                    <a:pt x="1531" y="6715"/>
                  </a:lnTo>
                  <a:lnTo>
                    <a:pt x="1500" y="5060"/>
                  </a:lnTo>
                  <a:lnTo>
                    <a:pt x="1406" y="3405"/>
                  </a:lnTo>
                  <a:lnTo>
                    <a:pt x="1281" y="1750"/>
                  </a:lnTo>
                  <a:lnTo>
                    <a:pt x="1125" y="95"/>
                  </a:lnTo>
                  <a:lnTo>
                    <a:pt x="1094" y="32"/>
                  </a:lnTo>
                  <a:lnTo>
                    <a:pt x="1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61"/>
            <p:cNvSpPr/>
            <p:nvPr/>
          </p:nvSpPr>
          <p:spPr>
            <a:xfrm>
              <a:off x="5572125" y="3990325"/>
              <a:ext cx="45300" cy="432550"/>
            </a:xfrm>
            <a:custGeom>
              <a:avLst/>
              <a:gdLst/>
              <a:ahLst/>
              <a:cxnLst/>
              <a:rect l="l" t="t" r="r" b="b"/>
              <a:pathLst>
                <a:path w="1812" h="17302" extrusionOk="0">
                  <a:moveTo>
                    <a:pt x="1437" y="0"/>
                  </a:moveTo>
                  <a:lnTo>
                    <a:pt x="1343" y="32"/>
                  </a:lnTo>
                  <a:lnTo>
                    <a:pt x="1312" y="63"/>
                  </a:lnTo>
                  <a:lnTo>
                    <a:pt x="1312" y="94"/>
                  </a:lnTo>
                  <a:lnTo>
                    <a:pt x="1280" y="1749"/>
                  </a:lnTo>
                  <a:lnTo>
                    <a:pt x="1249" y="3404"/>
                  </a:lnTo>
                  <a:lnTo>
                    <a:pt x="1218" y="5028"/>
                  </a:lnTo>
                  <a:lnTo>
                    <a:pt x="1155" y="6683"/>
                  </a:lnTo>
                  <a:lnTo>
                    <a:pt x="1062" y="8307"/>
                  </a:lnTo>
                  <a:lnTo>
                    <a:pt x="937" y="9962"/>
                  </a:lnTo>
                  <a:lnTo>
                    <a:pt x="812" y="11586"/>
                  </a:lnTo>
                  <a:lnTo>
                    <a:pt x="656" y="13242"/>
                  </a:lnTo>
                  <a:lnTo>
                    <a:pt x="562" y="13897"/>
                  </a:lnTo>
                  <a:lnTo>
                    <a:pt x="437" y="14834"/>
                  </a:lnTo>
                  <a:lnTo>
                    <a:pt x="250" y="15990"/>
                  </a:lnTo>
                  <a:lnTo>
                    <a:pt x="0" y="17301"/>
                  </a:lnTo>
                  <a:lnTo>
                    <a:pt x="906" y="17301"/>
                  </a:lnTo>
                  <a:lnTo>
                    <a:pt x="1093" y="16271"/>
                  </a:lnTo>
                  <a:lnTo>
                    <a:pt x="1249" y="15209"/>
                  </a:lnTo>
                  <a:lnTo>
                    <a:pt x="1374" y="14116"/>
                  </a:lnTo>
                  <a:lnTo>
                    <a:pt x="1499" y="13054"/>
                  </a:lnTo>
                  <a:lnTo>
                    <a:pt x="1593" y="11992"/>
                  </a:lnTo>
                  <a:lnTo>
                    <a:pt x="1655" y="10899"/>
                  </a:lnTo>
                  <a:lnTo>
                    <a:pt x="1780" y="8745"/>
                  </a:lnTo>
                  <a:lnTo>
                    <a:pt x="1811" y="6558"/>
                  </a:lnTo>
                  <a:lnTo>
                    <a:pt x="1780" y="4404"/>
                  </a:lnTo>
                  <a:lnTo>
                    <a:pt x="1686" y="2249"/>
                  </a:lnTo>
                  <a:lnTo>
                    <a:pt x="1561" y="125"/>
                  </a:lnTo>
                  <a:lnTo>
                    <a:pt x="1530" y="63"/>
                  </a:lnTo>
                  <a:lnTo>
                    <a:pt x="1499" y="32"/>
                  </a:lnTo>
                  <a:lnTo>
                    <a:pt x="1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61"/>
            <p:cNvSpPr/>
            <p:nvPr/>
          </p:nvSpPr>
          <p:spPr>
            <a:xfrm>
              <a:off x="4636000" y="3957525"/>
              <a:ext cx="475500" cy="391950"/>
            </a:xfrm>
            <a:custGeom>
              <a:avLst/>
              <a:gdLst/>
              <a:ahLst/>
              <a:cxnLst/>
              <a:rect l="l" t="t" r="r" b="b"/>
              <a:pathLst>
                <a:path w="19020" h="15678" extrusionOk="0">
                  <a:moveTo>
                    <a:pt x="18895" y="1"/>
                  </a:moveTo>
                  <a:lnTo>
                    <a:pt x="18863" y="63"/>
                  </a:lnTo>
                  <a:lnTo>
                    <a:pt x="18676" y="813"/>
                  </a:lnTo>
                  <a:lnTo>
                    <a:pt x="18457" y="1562"/>
                  </a:lnTo>
                  <a:lnTo>
                    <a:pt x="18208" y="2312"/>
                  </a:lnTo>
                  <a:lnTo>
                    <a:pt x="17958" y="3061"/>
                  </a:lnTo>
                  <a:lnTo>
                    <a:pt x="17677" y="3779"/>
                  </a:lnTo>
                  <a:lnTo>
                    <a:pt x="17364" y="4498"/>
                  </a:lnTo>
                  <a:lnTo>
                    <a:pt x="17021" y="5185"/>
                  </a:lnTo>
                  <a:lnTo>
                    <a:pt x="16677" y="5903"/>
                  </a:lnTo>
                  <a:lnTo>
                    <a:pt x="16053" y="6996"/>
                  </a:lnTo>
                  <a:lnTo>
                    <a:pt x="15397" y="8120"/>
                  </a:lnTo>
                  <a:lnTo>
                    <a:pt x="15022" y="8651"/>
                  </a:lnTo>
                  <a:lnTo>
                    <a:pt x="14679" y="9182"/>
                  </a:lnTo>
                  <a:lnTo>
                    <a:pt x="14273" y="9682"/>
                  </a:lnTo>
                  <a:lnTo>
                    <a:pt x="13867" y="10181"/>
                  </a:lnTo>
                  <a:lnTo>
                    <a:pt x="13461" y="10650"/>
                  </a:lnTo>
                  <a:lnTo>
                    <a:pt x="13024" y="11118"/>
                  </a:lnTo>
                  <a:lnTo>
                    <a:pt x="12555" y="11556"/>
                  </a:lnTo>
                  <a:lnTo>
                    <a:pt x="12087" y="11962"/>
                  </a:lnTo>
                  <a:lnTo>
                    <a:pt x="11587" y="12368"/>
                  </a:lnTo>
                  <a:lnTo>
                    <a:pt x="11087" y="12711"/>
                  </a:lnTo>
                  <a:lnTo>
                    <a:pt x="10525" y="13055"/>
                  </a:lnTo>
                  <a:lnTo>
                    <a:pt x="9963" y="13336"/>
                  </a:lnTo>
                  <a:lnTo>
                    <a:pt x="9401" y="13617"/>
                  </a:lnTo>
                  <a:lnTo>
                    <a:pt x="8808" y="13835"/>
                  </a:lnTo>
                  <a:lnTo>
                    <a:pt x="8214" y="14023"/>
                  </a:lnTo>
                  <a:lnTo>
                    <a:pt x="7590" y="14210"/>
                  </a:lnTo>
                  <a:lnTo>
                    <a:pt x="6996" y="14335"/>
                  </a:lnTo>
                  <a:lnTo>
                    <a:pt x="6372" y="14460"/>
                  </a:lnTo>
                  <a:lnTo>
                    <a:pt x="5154" y="14678"/>
                  </a:lnTo>
                  <a:lnTo>
                    <a:pt x="3905" y="14803"/>
                  </a:lnTo>
                  <a:lnTo>
                    <a:pt x="2655" y="14928"/>
                  </a:lnTo>
                  <a:lnTo>
                    <a:pt x="1406" y="15022"/>
                  </a:lnTo>
                  <a:lnTo>
                    <a:pt x="157" y="15116"/>
                  </a:lnTo>
                  <a:lnTo>
                    <a:pt x="95" y="15147"/>
                  </a:lnTo>
                  <a:lnTo>
                    <a:pt x="63" y="15178"/>
                  </a:lnTo>
                  <a:lnTo>
                    <a:pt x="1" y="15241"/>
                  </a:lnTo>
                  <a:lnTo>
                    <a:pt x="1" y="15272"/>
                  </a:lnTo>
                  <a:lnTo>
                    <a:pt x="1" y="15366"/>
                  </a:lnTo>
                  <a:lnTo>
                    <a:pt x="32" y="15428"/>
                  </a:lnTo>
                  <a:lnTo>
                    <a:pt x="95" y="15490"/>
                  </a:lnTo>
                  <a:lnTo>
                    <a:pt x="157" y="15490"/>
                  </a:lnTo>
                  <a:lnTo>
                    <a:pt x="906" y="15584"/>
                  </a:lnTo>
                  <a:lnTo>
                    <a:pt x="1687" y="15647"/>
                  </a:lnTo>
                  <a:lnTo>
                    <a:pt x="2437" y="15678"/>
                  </a:lnTo>
                  <a:lnTo>
                    <a:pt x="3998" y="15678"/>
                  </a:lnTo>
                  <a:lnTo>
                    <a:pt x="4748" y="15647"/>
                  </a:lnTo>
                  <a:lnTo>
                    <a:pt x="5528" y="15615"/>
                  </a:lnTo>
                  <a:lnTo>
                    <a:pt x="6278" y="15553"/>
                  </a:lnTo>
                  <a:lnTo>
                    <a:pt x="6934" y="15459"/>
                  </a:lnTo>
                  <a:lnTo>
                    <a:pt x="7590" y="15366"/>
                  </a:lnTo>
                  <a:lnTo>
                    <a:pt x="8214" y="15209"/>
                  </a:lnTo>
                  <a:lnTo>
                    <a:pt x="8870" y="15053"/>
                  </a:lnTo>
                  <a:lnTo>
                    <a:pt x="9463" y="14835"/>
                  </a:lnTo>
                  <a:lnTo>
                    <a:pt x="10088" y="14616"/>
                  </a:lnTo>
                  <a:lnTo>
                    <a:pt x="10681" y="14335"/>
                  </a:lnTo>
                  <a:lnTo>
                    <a:pt x="11275" y="14054"/>
                  </a:lnTo>
                  <a:lnTo>
                    <a:pt x="11837" y="13679"/>
                  </a:lnTo>
                  <a:lnTo>
                    <a:pt x="12368" y="13304"/>
                  </a:lnTo>
                  <a:lnTo>
                    <a:pt x="12867" y="12898"/>
                  </a:lnTo>
                  <a:lnTo>
                    <a:pt x="13367" y="12461"/>
                  </a:lnTo>
                  <a:lnTo>
                    <a:pt x="13835" y="11993"/>
                  </a:lnTo>
                  <a:lnTo>
                    <a:pt x="14273" y="11524"/>
                  </a:lnTo>
                  <a:lnTo>
                    <a:pt x="14679" y="10993"/>
                  </a:lnTo>
                  <a:lnTo>
                    <a:pt x="15053" y="10463"/>
                  </a:lnTo>
                  <a:lnTo>
                    <a:pt x="15459" y="9900"/>
                  </a:lnTo>
                  <a:lnTo>
                    <a:pt x="15834" y="9307"/>
                  </a:lnTo>
                  <a:lnTo>
                    <a:pt x="16178" y="8714"/>
                  </a:lnTo>
                  <a:lnTo>
                    <a:pt x="16521" y="8120"/>
                  </a:lnTo>
                  <a:lnTo>
                    <a:pt x="16834" y="7496"/>
                  </a:lnTo>
                  <a:lnTo>
                    <a:pt x="17146" y="6871"/>
                  </a:lnTo>
                  <a:lnTo>
                    <a:pt x="17427" y="6247"/>
                  </a:lnTo>
                  <a:lnTo>
                    <a:pt x="17708" y="5591"/>
                  </a:lnTo>
                  <a:lnTo>
                    <a:pt x="17958" y="4935"/>
                  </a:lnTo>
                  <a:lnTo>
                    <a:pt x="18208" y="4248"/>
                  </a:lnTo>
                  <a:lnTo>
                    <a:pt x="18426" y="3592"/>
                  </a:lnTo>
                  <a:lnTo>
                    <a:pt x="18614" y="2905"/>
                  </a:lnTo>
                  <a:lnTo>
                    <a:pt x="18770" y="2187"/>
                  </a:lnTo>
                  <a:lnTo>
                    <a:pt x="18863" y="1500"/>
                  </a:lnTo>
                  <a:lnTo>
                    <a:pt x="18957" y="781"/>
                  </a:lnTo>
                  <a:lnTo>
                    <a:pt x="19020" y="94"/>
                  </a:lnTo>
                  <a:lnTo>
                    <a:pt x="19020" y="32"/>
                  </a:lnTo>
                  <a:lnTo>
                    <a:pt x="189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61"/>
            <p:cNvSpPr/>
            <p:nvPr/>
          </p:nvSpPr>
          <p:spPr>
            <a:xfrm>
              <a:off x="4490000" y="3895850"/>
              <a:ext cx="170225" cy="527025"/>
            </a:xfrm>
            <a:custGeom>
              <a:avLst/>
              <a:gdLst/>
              <a:ahLst/>
              <a:cxnLst/>
              <a:rect l="l" t="t" r="r" b="b"/>
              <a:pathLst>
                <a:path w="6809" h="21081" extrusionOk="0">
                  <a:moveTo>
                    <a:pt x="6684" y="1"/>
                  </a:moveTo>
                  <a:lnTo>
                    <a:pt x="6028" y="1156"/>
                  </a:lnTo>
                  <a:lnTo>
                    <a:pt x="5404" y="2343"/>
                  </a:lnTo>
                  <a:lnTo>
                    <a:pt x="4779" y="3498"/>
                  </a:lnTo>
                  <a:lnTo>
                    <a:pt x="4186" y="4685"/>
                  </a:lnTo>
                  <a:lnTo>
                    <a:pt x="3624" y="5903"/>
                  </a:lnTo>
                  <a:lnTo>
                    <a:pt x="3093" y="7090"/>
                  </a:lnTo>
                  <a:lnTo>
                    <a:pt x="2562" y="8339"/>
                  </a:lnTo>
                  <a:lnTo>
                    <a:pt x="2062" y="9557"/>
                  </a:lnTo>
                  <a:lnTo>
                    <a:pt x="1594" y="10962"/>
                  </a:lnTo>
                  <a:lnTo>
                    <a:pt x="1156" y="12367"/>
                  </a:lnTo>
                  <a:lnTo>
                    <a:pt x="813" y="13773"/>
                  </a:lnTo>
                  <a:lnTo>
                    <a:pt x="501" y="15241"/>
                  </a:lnTo>
                  <a:lnTo>
                    <a:pt x="282" y="16677"/>
                  </a:lnTo>
                  <a:lnTo>
                    <a:pt x="126" y="18145"/>
                  </a:lnTo>
                  <a:lnTo>
                    <a:pt x="32" y="19613"/>
                  </a:lnTo>
                  <a:lnTo>
                    <a:pt x="1" y="21080"/>
                  </a:lnTo>
                  <a:lnTo>
                    <a:pt x="657" y="21080"/>
                  </a:lnTo>
                  <a:lnTo>
                    <a:pt x="657" y="19644"/>
                  </a:lnTo>
                  <a:lnTo>
                    <a:pt x="750" y="18239"/>
                  </a:lnTo>
                  <a:lnTo>
                    <a:pt x="875" y="17021"/>
                  </a:lnTo>
                  <a:lnTo>
                    <a:pt x="1063" y="15834"/>
                  </a:lnTo>
                  <a:lnTo>
                    <a:pt x="1281" y="14647"/>
                  </a:lnTo>
                  <a:lnTo>
                    <a:pt x="1531" y="13492"/>
                  </a:lnTo>
                  <a:lnTo>
                    <a:pt x="1812" y="12305"/>
                  </a:lnTo>
                  <a:lnTo>
                    <a:pt x="2156" y="11149"/>
                  </a:lnTo>
                  <a:lnTo>
                    <a:pt x="2499" y="10025"/>
                  </a:lnTo>
                  <a:lnTo>
                    <a:pt x="2905" y="8870"/>
                  </a:lnTo>
                  <a:lnTo>
                    <a:pt x="3311" y="7745"/>
                  </a:lnTo>
                  <a:lnTo>
                    <a:pt x="3748" y="6621"/>
                  </a:lnTo>
                  <a:lnTo>
                    <a:pt x="4217" y="5497"/>
                  </a:lnTo>
                  <a:lnTo>
                    <a:pt x="4717" y="4404"/>
                  </a:lnTo>
                  <a:lnTo>
                    <a:pt x="5716" y="2218"/>
                  </a:lnTo>
                  <a:lnTo>
                    <a:pt x="6809" y="94"/>
                  </a:lnTo>
                  <a:lnTo>
                    <a:pt x="6778" y="32"/>
                  </a:lnTo>
                  <a:lnTo>
                    <a:pt x="6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61"/>
            <p:cNvSpPr/>
            <p:nvPr/>
          </p:nvSpPr>
          <p:spPr>
            <a:xfrm>
              <a:off x="4460350" y="1756650"/>
              <a:ext cx="1214850" cy="1579450"/>
            </a:xfrm>
            <a:custGeom>
              <a:avLst/>
              <a:gdLst/>
              <a:ahLst/>
              <a:cxnLst/>
              <a:rect l="l" t="t" r="r" b="b"/>
              <a:pathLst>
                <a:path w="48594" h="63178" extrusionOk="0">
                  <a:moveTo>
                    <a:pt x="36289" y="0"/>
                  </a:moveTo>
                  <a:lnTo>
                    <a:pt x="35539" y="31"/>
                  </a:lnTo>
                  <a:lnTo>
                    <a:pt x="34759" y="156"/>
                  </a:lnTo>
                  <a:lnTo>
                    <a:pt x="34009" y="312"/>
                  </a:lnTo>
                  <a:lnTo>
                    <a:pt x="33228" y="500"/>
                  </a:lnTo>
                  <a:lnTo>
                    <a:pt x="32448" y="750"/>
                  </a:lnTo>
                  <a:lnTo>
                    <a:pt x="31698" y="1062"/>
                  </a:lnTo>
                  <a:lnTo>
                    <a:pt x="30949" y="1374"/>
                  </a:lnTo>
                  <a:lnTo>
                    <a:pt x="30199" y="1749"/>
                  </a:lnTo>
                  <a:lnTo>
                    <a:pt x="29450" y="2155"/>
                  </a:lnTo>
                  <a:lnTo>
                    <a:pt x="28763" y="2592"/>
                  </a:lnTo>
                  <a:lnTo>
                    <a:pt x="28044" y="3029"/>
                  </a:lnTo>
                  <a:lnTo>
                    <a:pt x="27388" y="3529"/>
                  </a:lnTo>
                  <a:lnTo>
                    <a:pt x="26764" y="4029"/>
                  </a:lnTo>
                  <a:lnTo>
                    <a:pt x="26139" y="4560"/>
                  </a:lnTo>
                  <a:lnTo>
                    <a:pt x="25577" y="5090"/>
                  </a:lnTo>
                  <a:lnTo>
                    <a:pt x="25046" y="5621"/>
                  </a:lnTo>
                  <a:lnTo>
                    <a:pt x="24547" y="6152"/>
                  </a:lnTo>
                  <a:lnTo>
                    <a:pt x="24109" y="6714"/>
                  </a:lnTo>
                  <a:lnTo>
                    <a:pt x="23703" y="7277"/>
                  </a:lnTo>
                  <a:lnTo>
                    <a:pt x="23360" y="7807"/>
                  </a:lnTo>
                  <a:lnTo>
                    <a:pt x="23079" y="8370"/>
                  </a:lnTo>
                  <a:lnTo>
                    <a:pt x="22829" y="8900"/>
                  </a:lnTo>
                  <a:lnTo>
                    <a:pt x="22517" y="9775"/>
                  </a:lnTo>
                  <a:lnTo>
                    <a:pt x="22236" y="10681"/>
                  </a:lnTo>
                  <a:lnTo>
                    <a:pt x="22017" y="11586"/>
                  </a:lnTo>
                  <a:lnTo>
                    <a:pt x="21798" y="12492"/>
                  </a:lnTo>
                  <a:lnTo>
                    <a:pt x="21424" y="14334"/>
                  </a:lnTo>
                  <a:lnTo>
                    <a:pt x="21080" y="16146"/>
                  </a:lnTo>
                  <a:lnTo>
                    <a:pt x="20768" y="17863"/>
                  </a:lnTo>
                  <a:lnTo>
                    <a:pt x="20456" y="19456"/>
                  </a:lnTo>
                  <a:lnTo>
                    <a:pt x="20268" y="20205"/>
                  </a:lnTo>
                  <a:lnTo>
                    <a:pt x="20050" y="20924"/>
                  </a:lnTo>
                  <a:lnTo>
                    <a:pt x="19831" y="21580"/>
                  </a:lnTo>
                  <a:lnTo>
                    <a:pt x="19581" y="22173"/>
                  </a:lnTo>
                  <a:lnTo>
                    <a:pt x="19269" y="22735"/>
                  </a:lnTo>
                  <a:lnTo>
                    <a:pt x="18956" y="23297"/>
                  </a:lnTo>
                  <a:lnTo>
                    <a:pt x="18613" y="23797"/>
                  </a:lnTo>
                  <a:lnTo>
                    <a:pt x="18238" y="24297"/>
                  </a:lnTo>
                  <a:lnTo>
                    <a:pt x="17832" y="24765"/>
                  </a:lnTo>
                  <a:lnTo>
                    <a:pt x="17426" y="25202"/>
                  </a:lnTo>
                  <a:lnTo>
                    <a:pt x="16989" y="25639"/>
                  </a:lnTo>
                  <a:lnTo>
                    <a:pt x="16552" y="26045"/>
                  </a:lnTo>
                  <a:lnTo>
                    <a:pt x="16083" y="26451"/>
                  </a:lnTo>
                  <a:lnTo>
                    <a:pt x="15584" y="26826"/>
                  </a:lnTo>
                  <a:lnTo>
                    <a:pt x="14584" y="27544"/>
                  </a:lnTo>
                  <a:lnTo>
                    <a:pt x="13523" y="28263"/>
                  </a:lnTo>
                  <a:lnTo>
                    <a:pt x="12398" y="28950"/>
                  </a:lnTo>
                  <a:lnTo>
                    <a:pt x="10119" y="30324"/>
                  </a:lnTo>
                  <a:lnTo>
                    <a:pt x="8963" y="31073"/>
                  </a:lnTo>
                  <a:lnTo>
                    <a:pt x="7776" y="31854"/>
                  </a:lnTo>
                  <a:lnTo>
                    <a:pt x="6621" y="32728"/>
                  </a:lnTo>
                  <a:lnTo>
                    <a:pt x="6059" y="33197"/>
                  </a:lnTo>
                  <a:lnTo>
                    <a:pt x="5497" y="33665"/>
                  </a:lnTo>
                  <a:lnTo>
                    <a:pt x="4934" y="34165"/>
                  </a:lnTo>
                  <a:lnTo>
                    <a:pt x="4372" y="34727"/>
                  </a:lnTo>
                  <a:lnTo>
                    <a:pt x="3841" y="35289"/>
                  </a:lnTo>
                  <a:lnTo>
                    <a:pt x="3311" y="35883"/>
                  </a:lnTo>
                  <a:lnTo>
                    <a:pt x="2780" y="36507"/>
                  </a:lnTo>
                  <a:lnTo>
                    <a:pt x="2311" y="37194"/>
                  </a:lnTo>
                  <a:lnTo>
                    <a:pt x="1874" y="37881"/>
                  </a:lnTo>
                  <a:lnTo>
                    <a:pt x="1499" y="38600"/>
                  </a:lnTo>
                  <a:lnTo>
                    <a:pt x="1156" y="39349"/>
                  </a:lnTo>
                  <a:lnTo>
                    <a:pt x="843" y="40099"/>
                  </a:lnTo>
                  <a:lnTo>
                    <a:pt x="594" y="40879"/>
                  </a:lnTo>
                  <a:lnTo>
                    <a:pt x="406" y="41660"/>
                  </a:lnTo>
                  <a:lnTo>
                    <a:pt x="219" y="42472"/>
                  </a:lnTo>
                  <a:lnTo>
                    <a:pt x="125" y="43284"/>
                  </a:lnTo>
                  <a:lnTo>
                    <a:pt x="31" y="44096"/>
                  </a:lnTo>
                  <a:lnTo>
                    <a:pt x="0" y="44908"/>
                  </a:lnTo>
                  <a:lnTo>
                    <a:pt x="31" y="45751"/>
                  </a:lnTo>
                  <a:lnTo>
                    <a:pt x="94" y="46594"/>
                  </a:lnTo>
                  <a:lnTo>
                    <a:pt x="188" y="47438"/>
                  </a:lnTo>
                  <a:lnTo>
                    <a:pt x="344" y="48281"/>
                  </a:lnTo>
                  <a:lnTo>
                    <a:pt x="531" y="49124"/>
                  </a:lnTo>
                  <a:lnTo>
                    <a:pt x="750" y="49936"/>
                  </a:lnTo>
                  <a:lnTo>
                    <a:pt x="1031" y="50779"/>
                  </a:lnTo>
                  <a:lnTo>
                    <a:pt x="1374" y="51591"/>
                  </a:lnTo>
                  <a:lnTo>
                    <a:pt x="1718" y="52403"/>
                  </a:lnTo>
                  <a:lnTo>
                    <a:pt x="2155" y="53215"/>
                  </a:lnTo>
                  <a:lnTo>
                    <a:pt x="2592" y="53996"/>
                  </a:lnTo>
                  <a:lnTo>
                    <a:pt x="3092" y="54776"/>
                  </a:lnTo>
                  <a:lnTo>
                    <a:pt x="3654" y="55526"/>
                  </a:lnTo>
                  <a:lnTo>
                    <a:pt x="4247" y="56244"/>
                  </a:lnTo>
                  <a:lnTo>
                    <a:pt x="4872" y="56962"/>
                  </a:lnTo>
                  <a:lnTo>
                    <a:pt x="5559" y="57650"/>
                  </a:lnTo>
                  <a:lnTo>
                    <a:pt x="6277" y="58305"/>
                  </a:lnTo>
                  <a:lnTo>
                    <a:pt x="7058" y="58961"/>
                  </a:lnTo>
                  <a:lnTo>
                    <a:pt x="7870" y="59555"/>
                  </a:lnTo>
                  <a:lnTo>
                    <a:pt x="8744" y="60148"/>
                  </a:lnTo>
                  <a:lnTo>
                    <a:pt x="9713" y="60741"/>
                  </a:lnTo>
                  <a:lnTo>
                    <a:pt x="10743" y="61241"/>
                  </a:lnTo>
                  <a:lnTo>
                    <a:pt x="11774" y="61709"/>
                  </a:lnTo>
                  <a:lnTo>
                    <a:pt x="12836" y="62115"/>
                  </a:lnTo>
                  <a:lnTo>
                    <a:pt x="13929" y="62459"/>
                  </a:lnTo>
                  <a:lnTo>
                    <a:pt x="15053" y="62709"/>
                  </a:lnTo>
                  <a:lnTo>
                    <a:pt x="16177" y="62927"/>
                  </a:lnTo>
                  <a:lnTo>
                    <a:pt x="17333" y="63083"/>
                  </a:lnTo>
                  <a:lnTo>
                    <a:pt x="18488" y="63146"/>
                  </a:lnTo>
                  <a:lnTo>
                    <a:pt x="19675" y="63177"/>
                  </a:lnTo>
                  <a:lnTo>
                    <a:pt x="20830" y="63146"/>
                  </a:lnTo>
                  <a:lnTo>
                    <a:pt x="22048" y="63052"/>
                  </a:lnTo>
                  <a:lnTo>
                    <a:pt x="23235" y="62865"/>
                  </a:lnTo>
                  <a:lnTo>
                    <a:pt x="24422" y="62646"/>
                  </a:lnTo>
                  <a:lnTo>
                    <a:pt x="25640" y="62365"/>
                  </a:lnTo>
                  <a:lnTo>
                    <a:pt x="26826" y="62022"/>
                  </a:lnTo>
                  <a:lnTo>
                    <a:pt x="28013" y="61616"/>
                  </a:lnTo>
                  <a:lnTo>
                    <a:pt x="29200" y="61147"/>
                  </a:lnTo>
                  <a:lnTo>
                    <a:pt x="30386" y="60616"/>
                  </a:lnTo>
                  <a:lnTo>
                    <a:pt x="31573" y="60023"/>
                  </a:lnTo>
                  <a:lnTo>
                    <a:pt x="32729" y="59367"/>
                  </a:lnTo>
                  <a:lnTo>
                    <a:pt x="33853" y="58680"/>
                  </a:lnTo>
                  <a:lnTo>
                    <a:pt x="34977" y="57899"/>
                  </a:lnTo>
                  <a:lnTo>
                    <a:pt x="36101" y="57087"/>
                  </a:lnTo>
                  <a:lnTo>
                    <a:pt x="37195" y="56182"/>
                  </a:lnTo>
                  <a:lnTo>
                    <a:pt x="38225" y="55245"/>
                  </a:lnTo>
                  <a:lnTo>
                    <a:pt x="39287" y="54246"/>
                  </a:lnTo>
                  <a:lnTo>
                    <a:pt x="40286" y="53184"/>
                  </a:lnTo>
                  <a:lnTo>
                    <a:pt x="41254" y="52059"/>
                  </a:lnTo>
                  <a:lnTo>
                    <a:pt x="42191" y="50873"/>
                  </a:lnTo>
                  <a:lnTo>
                    <a:pt x="43097" y="49624"/>
                  </a:lnTo>
                  <a:lnTo>
                    <a:pt x="43971" y="48343"/>
                  </a:lnTo>
                  <a:lnTo>
                    <a:pt x="44315" y="47781"/>
                  </a:lnTo>
                  <a:lnTo>
                    <a:pt x="44658" y="47188"/>
                  </a:lnTo>
                  <a:lnTo>
                    <a:pt x="44971" y="46594"/>
                  </a:lnTo>
                  <a:lnTo>
                    <a:pt x="45283" y="46001"/>
                  </a:lnTo>
                  <a:lnTo>
                    <a:pt x="45564" y="45376"/>
                  </a:lnTo>
                  <a:lnTo>
                    <a:pt x="45845" y="44721"/>
                  </a:lnTo>
                  <a:lnTo>
                    <a:pt x="46345" y="43409"/>
                  </a:lnTo>
                  <a:lnTo>
                    <a:pt x="46813" y="42035"/>
                  </a:lnTo>
                  <a:lnTo>
                    <a:pt x="47219" y="40630"/>
                  </a:lnTo>
                  <a:lnTo>
                    <a:pt x="47563" y="39193"/>
                  </a:lnTo>
                  <a:lnTo>
                    <a:pt x="47844" y="37725"/>
                  </a:lnTo>
                  <a:lnTo>
                    <a:pt x="48094" y="36195"/>
                  </a:lnTo>
                  <a:lnTo>
                    <a:pt x="48281" y="34665"/>
                  </a:lnTo>
                  <a:lnTo>
                    <a:pt x="48437" y="33103"/>
                  </a:lnTo>
                  <a:lnTo>
                    <a:pt x="48531" y="31542"/>
                  </a:lnTo>
                  <a:lnTo>
                    <a:pt x="48593" y="29949"/>
                  </a:lnTo>
                  <a:lnTo>
                    <a:pt x="48593" y="28356"/>
                  </a:lnTo>
                  <a:lnTo>
                    <a:pt x="48562" y="26764"/>
                  </a:lnTo>
                  <a:lnTo>
                    <a:pt x="48468" y="25140"/>
                  </a:lnTo>
                  <a:lnTo>
                    <a:pt x="48375" y="23547"/>
                  </a:lnTo>
                  <a:lnTo>
                    <a:pt x="48219" y="21986"/>
                  </a:lnTo>
                  <a:lnTo>
                    <a:pt x="48000" y="20393"/>
                  </a:lnTo>
                  <a:lnTo>
                    <a:pt x="47781" y="18863"/>
                  </a:lnTo>
                  <a:lnTo>
                    <a:pt x="47531" y="17332"/>
                  </a:lnTo>
                  <a:lnTo>
                    <a:pt x="47219" y="15833"/>
                  </a:lnTo>
                  <a:lnTo>
                    <a:pt x="46876" y="14366"/>
                  </a:lnTo>
                  <a:lnTo>
                    <a:pt x="46501" y="12929"/>
                  </a:lnTo>
                  <a:lnTo>
                    <a:pt x="46126" y="11524"/>
                  </a:lnTo>
                  <a:lnTo>
                    <a:pt x="45689" y="10181"/>
                  </a:lnTo>
                  <a:lnTo>
                    <a:pt x="45252" y="8900"/>
                  </a:lnTo>
                  <a:lnTo>
                    <a:pt x="44752" y="7651"/>
                  </a:lnTo>
                  <a:lnTo>
                    <a:pt x="44252" y="6465"/>
                  </a:lnTo>
                  <a:lnTo>
                    <a:pt x="43721" y="5340"/>
                  </a:lnTo>
                  <a:lnTo>
                    <a:pt x="43159" y="4279"/>
                  </a:lnTo>
                  <a:lnTo>
                    <a:pt x="42597" y="3310"/>
                  </a:lnTo>
                  <a:lnTo>
                    <a:pt x="42379" y="2967"/>
                  </a:lnTo>
                  <a:lnTo>
                    <a:pt x="42129" y="2623"/>
                  </a:lnTo>
                  <a:lnTo>
                    <a:pt x="41848" y="2311"/>
                  </a:lnTo>
                  <a:lnTo>
                    <a:pt x="41598" y="2030"/>
                  </a:lnTo>
                  <a:lnTo>
                    <a:pt x="41317" y="1749"/>
                  </a:lnTo>
                  <a:lnTo>
                    <a:pt x="41036" y="1499"/>
                  </a:lnTo>
                  <a:lnTo>
                    <a:pt x="40723" y="1280"/>
                  </a:lnTo>
                  <a:lnTo>
                    <a:pt x="40442" y="1062"/>
                  </a:lnTo>
                  <a:lnTo>
                    <a:pt x="40130" y="875"/>
                  </a:lnTo>
                  <a:lnTo>
                    <a:pt x="39818" y="718"/>
                  </a:lnTo>
                  <a:lnTo>
                    <a:pt x="39474" y="562"/>
                  </a:lnTo>
                  <a:lnTo>
                    <a:pt x="39131" y="437"/>
                  </a:lnTo>
                  <a:lnTo>
                    <a:pt x="38818" y="312"/>
                  </a:lnTo>
                  <a:lnTo>
                    <a:pt x="38475" y="219"/>
                  </a:lnTo>
                  <a:lnTo>
                    <a:pt x="37757" y="94"/>
                  </a:lnTo>
                  <a:lnTo>
                    <a:pt x="37038"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61"/>
            <p:cNvSpPr/>
            <p:nvPr/>
          </p:nvSpPr>
          <p:spPr>
            <a:xfrm>
              <a:off x="4460350" y="1756650"/>
              <a:ext cx="1214850" cy="1579450"/>
            </a:xfrm>
            <a:custGeom>
              <a:avLst/>
              <a:gdLst/>
              <a:ahLst/>
              <a:cxnLst/>
              <a:rect l="l" t="t" r="r" b="b"/>
              <a:pathLst>
                <a:path w="48594" h="63178" fill="none" extrusionOk="0">
                  <a:moveTo>
                    <a:pt x="42597" y="3310"/>
                  </a:moveTo>
                  <a:lnTo>
                    <a:pt x="42597" y="3310"/>
                  </a:lnTo>
                  <a:lnTo>
                    <a:pt x="43159" y="4279"/>
                  </a:lnTo>
                  <a:lnTo>
                    <a:pt x="43721" y="5340"/>
                  </a:lnTo>
                  <a:lnTo>
                    <a:pt x="44252" y="6465"/>
                  </a:lnTo>
                  <a:lnTo>
                    <a:pt x="44752" y="7651"/>
                  </a:lnTo>
                  <a:lnTo>
                    <a:pt x="45252" y="8900"/>
                  </a:lnTo>
                  <a:lnTo>
                    <a:pt x="45689" y="10181"/>
                  </a:lnTo>
                  <a:lnTo>
                    <a:pt x="46126" y="11524"/>
                  </a:lnTo>
                  <a:lnTo>
                    <a:pt x="46501" y="12929"/>
                  </a:lnTo>
                  <a:lnTo>
                    <a:pt x="46876" y="14366"/>
                  </a:lnTo>
                  <a:lnTo>
                    <a:pt x="47219" y="15833"/>
                  </a:lnTo>
                  <a:lnTo>
                    <a:pt x="47531" y="17332"/>
                  </a:lnTo>
                  <a:lnTo>
                    <a:pt x="47781" y="18863"/>
                  </a:lnTo>
                  <a:lnTo>
                    <a:pt x="48000" y="20393"/>
                  </a:lnTo>
                  <a:lnTo>
                    <a:pt x="48219" y="21986"/>
                  </a:lnTo>
                  <a:lnTo>
                    <a:pt x="48375" y="23547"/>
                  </a:lnTo>
                  <a:lnTo>
                    <a:pt x="48468" y="25140"/>
                  </a:lnTo>
                  <a:lnTo>
                    <a:pt x="48562" y="26764"/>
                  </a:lnTo>
                  <a:lnTo>
                    <a:pt x="48593" y="28356"/>
                  </a:lnTo>
                  <a:lnTo>
                    <a:pt x="48593" y="29949"/>
                  </a:lnTo>
                  <a:lnTo>
                    <a:pt x="48531" y="31542"/>
                  </a:lnTo>
                  <a:lnTo>
                    <a:pt x="48437" y="33103"/>
                  </a:lnTo>
                  <a:lnTo>
                    <a:pt x="48281" y="34665"/>
                  </a:lnTo>
                  <a:lnTo>
                    <a:pt x="48094" y="36195"/>
                  </a:lnTo>
                  <a:lnTo>
                    <a:pt x="47844" y="37725"/>
                  </a:lnTo>
                  <a:lnTo>
                    <a:pt x="47563" y="39193"/>
                  </a:lnTo>
                  <a:lnTo>
                    <a:pt x="47219" y="40630"/>
                  </a:lnTo>
                  <a:lnTo>
                    <a:pt x="46813" y="42035"/>
                  </a:lnTo>
                  <a:lnTo>
                    <a:pt x="46345" y="43409"/>
                  </a:lnTo>
                  <a:lnTo>
                    <a:pt x="45845" y="44721"/>
                  </a:lnTo>
                  <a:lnTo>
                    <a:pt x="45564" y="45376"/>
                  </a:lnTo>
                  <a:lnTo>
                    <a:pt x="45283" y="46001"/>
                  </a:lnTo>
                  <a:lnTo>
                    <a:pt x="44971" y="46594"/>
                  </a:lnTo>
                  <a:lnTo>
                    <a:pt x="44658" y="47188"/>
                  </a:lnTo>
                  <a:lnTo>
                    <a:pt x="44315" y="47781"/>
                  </a:lnTo>
                  <a:lnTo>
                    <a:pt x="43971" y="48343"/>
                  </a:lnTo>
                  <a:lnTo>
                    <a:pt x="43971" y="48343"/>
                  </a:lnTo>
                  <a:lnTo>
                    <a:pt x="43097" y="49624"/>
                  </a:lnTo>
                  <a:lnTo>
                    <a:pt x="42191" y="50873"/>
                  </a:lnTo>
                  <a:lnTo>
                    <a:pt x="41254" y="52059"/>
                  </a:lnTo>
                  <a:lnTo>
                    <a:pt x="40286" y="53184"/>
                  </a:lnTo>
                  <a:lnTo>
                    <a:pt x="39287" y="54246"/>
                  </a:lnTo>
                  <a:lnTo>
                    <a:pt x="38225" y="55245"/>
                  </a:lnTo>
                  <a:lnTo>
                    <a:pt x="37195" y="56182"/>
                  </a:lnTo>
                  <a:lnTo>
                    <a:pt x="36101" y="57087"/>
                  </a:lnTo>
                  <a:lnTo>
                    <a:pt x="34977" y="57899"/>
                  </a:lnTo>
                  <a:lnTo>
                    <a:pt x="33853" y="58680"/>
                  </a:lnTo>
                  <a:lnTo>
                    <a:pt x="32729" y="59367"/>
                  </a:lnTo>
                  <a:lnTo>
                    <a:pt x="31573" y="60023"/>
                  </a:lnTo>
                  <a:lnTo>
                    <a:pt x="30386" y="60616"/>
                  </a:lnTo>
                  <a:lnTo>
                    <a:pt x="29200" y="61147"/>
                  </a:lnTo>
                  <a:lnTo>
                    <a:pt x="28013" y="61616"/>
                  </a:lnTo>
                  <a:lnTo>
                    <a:pt x="26826" y="62022"/>
                  </a:lnTo>
                  <a:lnTo>
                    <a:pt x="25640" y="62365"/>
                  </a:lnTo>
                  <a:lnTo>
                    <a:pt x="24422" y="62646"/>
                  </a:lnTo>
                  <a:lnTo>
                    <a:pt x="23235" y="62865"/>
                  </a:lnTo>
                  <a:lnTo>
                    <a:pt x="22048" y="63052"/>
                  </a:lnTo>
                  <a:lnTo>
                    <a:pt x="20830" y="63146"/>
                  </a:lnTo>
                  <a:lnTo>
                    <a:pt x="19675" y="63177"/>
                  </a:lnTo>
                  <a:lnTo>
                    <a:pt x="18488" y="63146"/>
                  </a:lnTo>
                  <a:lnTo>
                    <a:pt x="17333" y="63083"/>
                  </a:lnTo>
                  <a:lnTo>
                    <a:pt x="16177" y="62927"/>
                  </a:lnTo>
                  <a:lnTo>
                    <a:pt x="15053" y="62709"/>
                  </a:lnTo>
                  <a:lnTo>
                    <a:pt x="13929" y="62459"/>
                  </a:lnTo>
                  <a:lnTo>
                    <a:pt x="12836" y="62115"/>
                  </a:lnTo>
                  <a:lnTo>
                    <a:pt x="11774" y="61709"/>
                  </a:lnTo>
                  <a:lnTo>
                    <a:pt x="10743" y="61241"/>
                  </a:lnTo>
                  <a:lnTo>
                    <a:pt x="9713" y="60741"/>
                  </a:lnTo>
                  <a:lnTo>
                    <a:pt x="8744" y="60148"/>
                  </a:lnTo>
                  <a:lnTo>
                    <a:pt x="8744" y="60148"/>
                  </a:lnTo>
                  <a:lnTo>
                    <a:pt x="7870" y="59555"/>
                  </a:lnTo>
                  <a:lnTo>
                    <a:pt x="7058" y="58961"/>
                  </a:lnTo>
                  <a:lnTo>
                    <a:pt x="6277" y="58305"/>
                  </a:lnTo>
                  <a:lnTo>
                    <a:pt x="5559" y="57650"/>
                  </a:lnTo>
                  <a:lnTo>
                    <a:pt x="4872" y="56962"/>
                  </a:lnTo>
                  <a:lnTo>
                    <a:pt x="4247" y="56244"/>
                  </a:lnTo>
                  <a:lnTo>
                    <a:pt x="3654" y="55526"/>
                  </a:lnTo>
                  <a:lnTo>
                    <a:pt x="3092" y="54776"/>
                  </a:lnTo>
                  <a:lnTo>
                    <a:pt x="2592" y="53996"/>
                  </a:lnTo>
                  <a:lnTo>
                    <a:pt x="2155" y="53215"/>
                  </a:lnTo>
                  <a:lnTo>
                    <a:pt x="1718" y="52403"/>
                  </a:lnTo>
                  <a:lnTo>
                    <a:pt x="1374" y="51591"/>
                  </a:lnTo>
                  <a:lnTo>
                    <a:pt x="1031" y="50779"/>
                  </a:lnTo>
                  <a:lnTo>
                    <a:pt x="750" y="49936"/>
                  </a:lnTo>
                  <a:lnTo>
                    <a:pt x="531" y="49124"/>
                  </a:lnTo>
                  <a:lnTo>
                    <a:pt x="344" y="48281"/>
                  </a:lnTo>
                  <a:lnTo>
                    <a:pt x="188" y="47438"/>
                  </a:lnTo>
                  <a:lnTo>
                    <a:pt x="94" y="46594"/>
                  </a:lnTo>
                  <a:lnTo>
                    <a:pt x="31" y="45751"/>
                  </a:lnTo>
                  <a:lnTo>
                    <a:pt x="0" y="44908"/>
                  </a:lnTo>
                  <a:lnTo>
                    <a:pt x="31" y="44096"/>
                  </a:lnTo>
                  <a:lnTo>
                    <a:pt x="125" y="43284"/>
                  </a:lnTo>
                  <a:lnTo>
                    <a:pt x="219" y="42472"/>
                  </a:lnTo>
                  <a:lnTo>
                    <a:pt x="406" y="41660"/>
                  </a:lnTo>
                  <a:lnTo>
                    <a:pt x="594" y="40879"/>
                  </a:lnTo>
                  <a:lnTo>
                    <a:pt x="843" y="40099"/>
                  </a:lnTo>
                  <a:lnTo>
                    <a:pt x="1156" y="39349"/>
                  </a:lnTo>
                  <a:lnTo>
                    <a:pt x="1499" y="38600"/>
                  </a:lnTo>
                  <a:lnTo>
                    <a:pt x="1874" y="37881"/>
                  </a:lnTo>
                  <a:lnTo>
                    <a:pt x="2311" y="37194"/>
                  </a:lnTo>
                  <a:lnTo>
                    <a:pt x="2780" y="36507"/>
                  </a:lnTo>
                  <a:lnTo>
                    <a:pt x="3311" y="35883"/>
                  </a:lnTo>
                  <a:lnTo>
                    <a:pt x="3311" y="35883"/>
                  </a:lnTo>
                  <a:lnTo>
                    <a:pt x="3841" y="35289"/>
                  </a:lnTo>
                  <a:lnTo>
                    <a:pt x="4372" y="34727"/>
                  </a:lnTo>
                  <a:lnTo>
                    <a:pt x="4934" y="34165"/>
                  </a:lnTo>
                  <a:lnTo>
                    <a:pt x="5497" y="33665"/>
                  </a:lnTo>
                  <a:lnTo>
                    <a:pt x="6059" y="33197"/>
                  </a:lnTo>
                  <a:lnTo>
                    <a:pt x="6621" y="32728"/>
                  </a:lnTo>
                  <a:lnTo>
                    <a:pt x="7776" y="31854"/>
                  </a:lnTo>
                  <a:lnTo>
                    <a:pt x="8963" y="31073"/>
                  </a:lnTo>
                  <a:lnTo>
                    <a:pt x="10119" y="30324"/>
                  </a:lnTo>
                  <a:lnTo>
                    <a:pt x="12398" y="28950"/>
                  </a:lnTo>
                  <a:lnTo>
                    <a:pt x="13523" y="28263"/>
                  </a:lnTo>
                  <a:lnTo>
                    <a:pt x="14584" y="27544"/>
                  </a:lnTo>
                  <a:lnTo>
                    <a:pt x="15584" y="26826"/>
                  </a:lnTo>
                  <a:lnTo>
                    <a:pt x="16083" y="26451"/>
                  </a:lnTo>
                  <a:lnTo>
                    <a:pt x="16552" y="26045"/>
                  </a:lnTo>
                  <a:lnTo>
                    <a:pt x="16989" y="25639"/>
                  </a:lnTo>
                  <a:lnTo>
                    <a:pt x="17426" y="25202"/>
                  </a:lnTo>
                  <a:lnTo>
                    <a:pt x="17832" y="24765"/>
                  </a:lnTo>
                  <a:lnTo>
                    <a:pt x="18238" y="24297"/>
                  </a:lnTo>
                  <a:lnTo>
                    <a:pt x="18613" y="23797"/>
                  </a:lnTo>
                  <a:lnTo>
                    <a:pt x="18956" y="23297"/>
                  </a:lnTo>
                  <a:lnTo>
                    <a:pt x="19269" y="22735"/>
                  </a:lnTo>
                  <a:lnTo>
                    <a:pt x="19581" y="22173"/>
                  </a:lnTo>
                  <a:lnTo>
                    <a:pt x="19581" y="22173"/>
                  </a:lnTo>
                  <a:lnTo>
                    <a:pt x="19831" y="21580"/>
                  </a:lnTo>
                  <a:lnTo>
                    <a:pt x="20050" y="20924"/>
                  </a:lnTo>
                  <a:lnTo>
                    <a:pt x="20268" y="20205"/>
                  </a:lnTo>
                  <a:lnTo>
                    <a:pt x="20456" y="19456"/>
                  </a:lnTo>
                  <a:lnTo>
                    <a:pt x="20768" y="17863"/>
                  </a:lnTo>
                  <a:lnTo>
                    <a:pt x="21080" y="16146"/>
                  </a:lnTo>
                  <a:lnTo>
                    <a:pt x="21424" y="14334"/>
                  </a:lnTo>
                  <a:lnTo>
                    <a:pt x="21798" y="12492"/>
                  </a:lnTo>
                  <a:lnTo>
                    <a:pt x="22017" y="11586"/>
                  </a:lnTo>
                  <a:lnTo>
                    <a:pt x="22236" y="10681"/>
                  </a:lnTo>
                  <a:lnTo>
                    <a:pt x="22517" y="9775"/>
                  </a:lnTo>
                  <a:lnTo>
                    <a:pt x="22829" y="8900"/>
                  </a:lnTo>
                  <a:lnTo>
                    <a:pt x="22829" y="8900"/>
                  </a:lnTo>
                  <a:lnTo>
                    <a:pt x="23079" y="8370"/>
                  </a:lnTo>
                  <a:lnTo>
                    <a:pt x="23360" y="7807"/>
                  </a:lnTo>
                  <a:lnTo>
                    <a:pt x="23703" y="7277"/>
                  </a:lnTo>
                  <a:lnTo>
                    <a:pt x="24109" y="6714"/>
                  </a:lnTo>
                  <a:lnTo>
                    <a:pt x="24547" y="6152"/>
                  </a:lnTo>
                  <a:lnTo>
                    <a:pt x="25046" y="5621"/>
                  </a:lnTo>
                  <a:lnTo>
                    <a:pt x="25577" y="5090"/>
                  </a:lnTo>
                  <a:lnTo>
                    <a:pt x="26139" y="4560"/>
                  </a:lnTo>
                  <a:lnTo>
                    <a:pt x="26764" y="4029"/>
                  </a:lnTo>
                  <a:lnTo>
                    <a:pt x="27388" y="3529"/>
                  </a:lnTo>
                  <a:lnTo>
                    <a:pt x="28044" y="3029"/>
                  </a:lnTo>
                  <a:lnTo>
                    <a:pt x="28763" y="2592"/>
                  </a:lnTo>
                  <a:lnTo>
                    <a:pt x="29450" y="2155"/>
                  </a:lnTo>
                  <a:lnTo>
                    <a:pt x="30199" y="1749"/>
                  </a:lnTo>
                  <a:lnTo>
                    <a:pt x="30949" y="1374"/>
                  </a:lnTo>
                  <a:lnTo>
                    <a:pt x="31698" y="1062"/>
                  </a:lnTo>
                  <a:lnTo>
                    <a:pt x="32448" y="750"/>
                  </a:lnTo>
                  <a:lnTo>
                    <a:pt x="33228" y="500"/>
                  </a:lnTo>
                  <a:lnTo>
                    <a:pt x="34009" y="312"/>
                  </a:lnTo>
                  <a:lnTo>
                    <a:pt x="34759" y="156"/>
                  </a:lnTo>
                  <a:lnTo>
                    <a:pt x="35539" y="31"/>
                  </a:lnTo>
                  <a:lnTo>
                    <a:pt x="36289" y="0"/>
                  </a:lnTo>
                  <a:lnTo>
                    <a:pt x="37038" y="0"/>
                  </a:lnTo>
                  <a:lnTo>
                    <a:pt x="37757" y="94"/>
                  </a:lnTo>
                  <a:lnTo>
                    <a:pt x="38475" y="219"/>
                  </a:lnTo>
                  <a:lnTo>
                    <a:pt x="38818" y="312"/>
                  </a:lnTo>
                  <a:lnTo>
                    <a:pt x="39131" y="437"/>
                  </a:lnTo>
                  <a:lnTo>
                    <a:pt x="39474" y="562"/>
                  </a:lnTo>
                  <a:lnTo>
                    <a:pt x="39818" y="718"/>
                  </a:lnTo>
                  <a:lnTo>
                    <a:pt x="40130" y="875"/>
                  </a:lnTo>
                  <a:lnTo>
                    <a:pt x="40442" y="1062"/>
                  </a:lnTo>
                  <a:lnTo>
                    <a:pt x="40723" y="1280"/>
                  </a:lnTo>
                  <a:lnTo>
                    <a:pt x="41036" y="1499"/>
                  </a:lnTo>
                  <a:lnTo>
                    <a:pt x="41317" y="1749"/>
                  </a:lnTo>
                  <a:lnTo>
                    <a:pt x="41598" y="2030"/>
                  </a:lnTo>
                  <a:lnTo>
                    <a:pt x="41848" y="2311"/>
                  </a:lnTo>
                  <a:lnTo>
                    <a:pt x="42129" y="2623"/>
                  </a:lnTo>
                  <a:lnTo>
                    <a:pt x="42379" y="2967"/>
                  </a:lnTo>
                  <a:lnTo>
                    <a:pt x="42597" y="3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61"/>
            <p:cNvSpPr/>
            <p:nvPr/>
          </p:nvSpPr>
          <p:spPr>
            <a:xfrm>
              <a:off x="4497025" y="1890925"/>
              <a:ext cx="609800" cy="797925"/>
            </a:xfrm>
            <a:custGeom>
              <a:avLst/>
              <a:gdLst/>
              <a:ahLst/>
              <a:cxnLst/>
              <a:rect l="l" t="t" r="r" b="b"/>
              <a:pathLst>
                <a:path w="24392" h="31917" extrusionOk="0">
                  <a:moveTo>
                    <a:pt x="24391" y="1"/>
                  </a:moveTo>
                  <a:lnTo>
                    <a:pt x="23423" y="875"/>
                  </a:lnTo>
                  <a:lnTo>
                    <a:pt x="22923" y="1343"/>
                  </a:lnTo>
                  <a:lnTo>
                    <a:pt x="22455" y="1812"/>
                  </a:lnTo>
                  <a:lnTo>
                    <a:pt x="22018" y="2343"/>
                  </a:lnTo>
                  <a:lnTo>
                    <a:pt x="21612" y="2874"/>
                  </a:lnTo>
                  <a:lnTo>
                    <a:pt x="21237" y="3405"/>
                  </a:lnTo>
                  <a:lnTo>
                    <a:pt x="20894" y="3998"/>
                  </a:lnTo>
                  <a:lnTo>
                    <a:pt x="20612" y="4622"/>
                  </a:lnTo>
                  <a:lnTo>
                    <a:pt x="20331" y="5247"/>
                  </a:lnTo>
                  <a:lnTo>
                    <a:pt x="20082" y="5872"/>
                  </a:lnTo>
                  <a:lnTo>
                    <a:pt x="19863" y="6496"/>
                  </a:lnTo>
                  <a:lnTo>
                    <a:pt x="19644" y="7152"/>
                  </a:lnTo>
                  <a:lnTo>
                    <a:pt x="19457" y="7777"/>
                  </a:lnTo>
                  <a:lnTo>
                    <a:pt x="19270" y="8432"/>
                  </a:lnTo>
                  <a:lnTo>
                    <a:pt x="19113" y="9088"/>
                  </a:lnTo>
                  <a:lnTo>
                    <a:pt x="18801" y="10400"/>
                  </a:lnTo>
                  <a:lnTo>
                    <a:pt x="18489" y="11712"/>
                  </a:lnTo>
                  <a:lnTo>
                    <a:pt x="18177" y="13023"/>
                  </a:lnTo>
                  <a:lnTo>
                    <a:pt x="17989" y="13648"/>
                  </a:lnTo>
                  <a:lnTo>
                    <a:pt x="17771" y="14272"/>
                  </a:lnTo>
                  <a:lnTo>
                    <a:pt x="17552" y="14866"/>
                  </a:lnTo>
                  <a:lnTo>
                    <a:pt x="17302" y="15459"/>
                  </a:lnTo>
                  <a:lnTo>
                    <a:pt x="17021" y="16052"/>
                  </a:lnTo>
                  <a:lnTo>
                    <a:pt x="16709" y="16583"/>
                  </a:lnTo>
                  <a:lnTo>
                    <a:pt x="16334" y="17114"/>
                  </a:lnTo>
                  <a:lnTo>
                    <a:pt x="15928" y="17614"/>
                  </a:lnTo>
                  <a:lnTo>
                    <a:pt x="15522" y="18082"/>
                  </a:lnTo>
                  <a:lnTo>
                    <a:pt x="15085" y="18551"/>
                  </a:lnTo>
                  <a:lnTo>
                    <a:pt x="14648" y="19019"/>
                  </a:lnTo>
                  <a:lnTo>
                    <a:pt x="14179" y="19456"/>
                  </a:lnTo>
                  <a:lnTo>
                    <a:pt x="13711" y="19862"/>
                  </a:lnTo>
                  <a:lnTo>
                    <a:pt x="13242" y="20268"/>
                  </a:lnTo>
                  <a:lnTo>
                    <a:pt x="12243" y="21018"/>
                  </a:lnTo>
                  <a:lnTo>
                    <a:pt x="11212" y="21736"/>
                  </a:lnTo>
                  <a:lnTo>
                    <a:pt x="10182" y="22454"/>
                  </a:lnTo>
                  <a:lnTo>
                    <a:pt x="9120" y="23110"/>
                  </a:lnTo>
                  <a:lnTo>
                    <a:pt x="6996" y="24422"/>
                  </a:lnTo>
                  <a:lnTo>
                    <a:pt x="6434" y="24765"/>
                  </a:lnTo>
                  <a:lnTo>
                    <a:pt x="5903" y="25140"/>
                  </a:lnTo>
                  <a:lnTo>
                    <a:pt x="5404" y="25515"/>
                  </a:lnTo>
                  <a:lnTo>
                    <a:pt x="4873" y="25921"/>
                  </a:lnTo>
                  <a:lnTo>
                    <a:pt x="4404" y="26327"/>
                  </a:lnTo>
                  <a:lnTo>
                    <a:pt x="3905" y="26733"/>
                  </a:lnTo>
                  <a:lnTo>
                    <a:pt x="3436" y="27170"/>
                  </a:lnTo>
                  <a:lnTo>
                    <a:pt x="2968" y="27639"/>
                  </a:lnTo>
                  <a:lnTo>
                    <a:pt x="2531" y="28107"/>
                  </a:lnTo>
                  <a:lnTo>
                    <a:pt x="2093" y="28607"/>
                  </a:lnTo>
                  <a:lnTo>
                    <a:pt x="1687" y="29106"/>
                  </a:lnTo>
                  <a:lnTo>
                    <a:pt x="1313" y="29637"/>
                  </a:lnTo>
                  <a:lnTo>
                    <a:pt x="938" y="30199"/>
                  </a:lnTo>
                  <a:lnTo>
                    <a:pt x="594" y="30761"/>
                  </a:lnTo>
                  <a:lnTo>
                    <a:pt x="282" y="31324"/>
                  </a:lnTo>
                  <a:lnTo>
                    <a:pt x="1" y="31917"/>
                  </a:lnTo>
                  <a:lnTo>
                    <a:pt x="313" y="31355"/>
                  </a:lnTo>
                  <a:lnTo>
                    <a:pt x="688" y="30824"/>
                  </a:lnTo>
                  <a:lnTo>
                    <a:pt x="1063" y="30293"/>
                  </a:lnTo>
                  <a:lnTo>
                    <a:pt x="1438" y="29762"/>
                  </a:lnTo>
                  <a:lnTo>
                    <a:pt x="1844" y="29262"/>
                  </a:lnTo>
                  <a:lnTo>
                    <a:pt x="2281" y="28794"/>
                  </a:lnTo>
                  <a:lnTo>
                    <a:pt x="2749" y="28326"/>
                  </a:lnTo>
                  <a:lnTo>
                    <a:pt x="3218" y="27857"/>
                  </a:lnTo>
                  <a:lnTo>
                    <a:pt x="4154" y="27045"/>
                  </a:lnTo>
                  <a:lnTo>
                    <a:pt x="5123" y="26264"/>
                  </a:lnTo>
                  <a:lnTo>
                    <a:pt x="6153" y="25546"/>
                  </a:lnTo>
                  <a:lnTo>
                    <a:pt x="7215" y="24890"/>
                  </a:lnTo>
                  <a:lnTo>
                    <a:pt x="8308" y="24266"/>
                  </a:lnTo>
                  <a:lnTo>
                    <a:pt x="9401" y="23641"/>
                  </a:lnTo>
                  <a:lnTo>
                    <a:pt x="10463" y="22985"/>
                  </a:lnTo>
                  <a:lnTo>
                    <a:pt x="11525" y="22298"/>
                  </a:lnTo>
                  <a:lnTo>
                    <a:pt x="12056" y="21924"/>
                  </a:lnTo>
                  <a:lnTo>
                    <a:pt x="12586" y="21580"/>
                  </a:lnTo>
                  <a:lnTo>
                    <a:pt x="13617" y="20799"/>
                  </a:lnTo>
                  <a:lnTo>
                    <a:pt x="14585" y="19956"/>
                  </a:lnTo>
                  <a:lnTo>
                    <a:pt x="15054" y="19488"/>
                  </a:lnTo>
                  <a:lnTo>
                    <a:pt x="15522" y="19050"/>
                  </a:lnTo>
                  <a:lnTo>
                    <a:pt x="15959" y="18551"/>
                  </a:lnTo>
                  <a:lnTo>
                    <a:pt x="16396" y="18051"/>
                  </a:lnTo>
                  <a:lnTo>
                    <a:pt x="16802" y="17520"/>
                  </a:lnTo>
                  <a:lnTo>
                    <a:pt x="17177" y="16958"/>
                  </a:lnTo>
                  <a:lnTo>
                    <a:pt x="17521" y="16365"/>
                  </a:lnTo>
                  <a:lnTo>
                    <a:pt x="17833" y="15740"/>
                  </a:lnTo>
                  <a:lnTo>
                    <a:pt x="18114" y="15116"/>
                  </a:lnTo>
                  <a:lnTo>
                    <a:pt x="18333" y="14460"/>
                  </a:lnTo>
                  <a:lnTo>
                    <a:pt x="18707" y="13179"/>
                  </a:lnTo>
                  <a:lnTo>
                    <a:pt x="19020" y="11868"/>
                  </a:lnTo>
                  <a:lnTo>
                    <a:pt x="19301" y="10525"/>
                  </a:lnTo>
                  <a:lnTo>
                    <a:pt x="19582" y="9213"/>
                  </a:lnTo>
                  <a:lnTo>
                    <a:pt x="19707" y="8557"/>
                  </a:lnTo>
                  <a:lnTo>
                    <a:pt x="19863" y="7902"/>
                  </a:lnTo>
                  <a:lnTo>
                    <a:pt x="20019" y="7277"/>
                  </a:lnTo>
                  <a:lnTo>
                    <a:pt x="20238" y="6621"/>
                  </a:lnTo>
                  <a:lnTo>
                    <a:pt x="20425" y="5997"/>
                  </a:lnTo>
                  <a:lnTo>
                    <a:pt x="20644" y="5372"/>
                  </a:lnTo>
                  <a:lnTo>
                    <a:pt x="20894" y="4747"/>
                  </a:lnTo>
                  <a:lnTo>
                    <a:pt x="21175" y="4154"/>
                  </a:lnTo>
                  <a:lnTo>
                    <a:pt x="21456" y="3561"/>
                  </a:lnTo>
                  <a:lnTo>
                    <a:pt x="21799" y="2999"/>
                  </a:lnTo>
                  <a:lnTo>
                    <a:pt x="22174" y="2468"/>
                  </a:lnTo>
                  <a:lnTo>
                    <a:pt x="22611" y="1937"/>
                  </a:lnTo>
                  <a:lnTo>
                    <a:pt x="23017" y="1437"/>
                  </a:lnTo>
                  <a:lnTo>
                    <a:pt x="23486" y="937"/>
                  </a:lnTo>
                  <a:lnTo>
                    <a:pt x="24391" y="1"/>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61"/>
            <p:cNvSpPr/>
            <p:nvPr/>
          </p:nvSpPr>
          <p:spPr>
            <a:xfrm>
              <a:off x="5286375" y="2295350"/>
              <a:ext cx="1723100" cy="1068075"/>
            </a:xfrm>
            <a:custGeom>
              <a:avLst/>
              <a:gdLst/>
              <a:ahLst/>
              <a:cxnLst/>
              <a:rect l="l" t="t" r="r" b="b"/>
              <a:pathLst>
                <a:path w="68924" h="42723" extrusionOk="0">
                  <a:moveTo>
                    <a:pt x="52809" y="0"/>
                  </a:moveTo>
                  <a:lnTo>
                    <a:pt x="52372" y="94"/>
                  </a:lnTo>
                  <a:lnTo>
                    <a:pt x="52028" y="188"/>
                  </a:lnTo>
                  <a:lnTo>
                    <a:pt x="51872" y="281"/>
                  </a:lnTo>
                  <a:lnTo>
                    <a:pt x="51716" y="375"/>
                  </a:lnTo>
                  <a:lnTo>
                    <a:pt x="51622" y="469"/>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61"/>
            <p:cNvSpPr/>
            <p:nvPr/>
          </p:nvSpPr>
          <p:spPr>
            <a:xfrm>
              <a:off x="5286375" y="2295350"/>
              <a:ext cx="1723100" cy="1068075"/>
            </a:xfrm>
            <a:custGeom>
              <a:avLst/>
              <a:gdLst/>
              <a:ahLst/>
              <a:cxnLst/>
              <a:rect l="l" t="t" r="r" b="b"/>
              <a:pathLst>
                <a:path w="68924" h="42723" fill="none" extrusionOk="0">
                  <a:moveTo>
                    <a:pt x="3654" y="21798"/>
                  </a:moveTo>
                  <a:lnTo>
                    <a:pt x="3654" y="21798"/>
                  </a:lnTo>
                  <a:lnTo>
                    <a:pt x="4341" y="22579"/>
                  </a:lnTo>
                  <a:lnTo>
                    <a:pt x="5090" y="23391"/>
                  </a:lnTo>
                  <a:lnTo>
                    <a:pt x="5840" y="24172"/>
                  </a:lnTo>
                  <a:lnTo>
                    <a:pt x="6652" y="24984"/>
                  </a:lnTo>
                  <a:lnTo>
                    <a:pt x="7495" y="25796"/>
                  </a:lnTo>
                  <a:lnTo>
                    <a:pt x="8338" y="26608"/>
                  </a:lnTo>
                  <a:lnTo>
                    <a:pt x="9244" y="27420"/>
                  </a:lnTo>
                  <a:lnTo>
                    <a:pt x="10181" y="28232"/>
                  </a:lnTo>
                  <a:lnTo>
                    <a:pt x="11118" y="29012"/>
                  </a:lnTo>
                  <a:lnTo>
                    <a:pt x="12086" y="29824"/>
                  </a:lnTo>
                  <a:lnTo>
                    <a:pt x="13085" y="30605"/>
                  </a:lnTo>
                  <a:lnTo>
                    <a:pt x="14085" y="31386"/>
                  </a:lnTo>
                  <a:lnTo>
                    <a:pt x="15115" y="32167"/>
                  </a:lnTo>
                  <a:lnTo>
                    <a:pt x="16177" y="32916"/>
                  </a:lnTo>
                  <a:lnTo>
                    <a:pt x="17239" y="33666"/>
                  </a:lnTo>
                  <a:lnTo>
                    <a:pt x="18300" y="34384"/>
                  </a:lnTo>
                  <a:lnTo>
                    <a:pt x="19362" y="35102"/>
                  </a:lnTo>
                  <a:lnTo>
                    <a:pt x="20455" y="35789"/>
                  </a:lnTo>
                  <a:lnTo>
                    <a:pt x="21548" y="36445"/>
                  </a:lnTo>
                  <a:lnTo>
                    <a:pt x="22641" y="37101"/>
                  </a:lnTo>
                  <a:lnTo>
                    <a:pt x="23766" y="37725"/>
                  </a:lnTo>
                  <a:lnTo>
                    <a:pt x="24859" y="38319"/>
                  </a:lnTo>
                  <a:lnTo>
                    <a:pt x="25952" y="38881"/>
                  </a:lnTo>
                  <a:lnTo>
                    <a:pt x="27045" y="39443"/>
                  </a:lnTo>
                  <a:lnTo>
                    <a:pt x="28138" y="39943"/>
                  </a:lnTo>
                  <a:lnTo>
                    <a:pt x="29200" y="40411"/>
                  </a:lnTo>
                  <a:lnTo>
                    <a:pt x="30293" y="40880"/>
                  </a:lnTo>
                  <a:lnTo>
                    <a:pt x="31354" y="41286"/>
                  </a:lnTo>
                  <a:lnTo>
                    <a:pt x="32385" y="41660"/>
                  </a:lnTo>
                  <a:lnTo>
                    <a:pt x="33416" y="41973"/>
                  </a:lnTo>
                  <a:lnTo>
                    <a:pt x="34446" y="42285"/>
                  </a:lnTo>
                  <a:lnTo>
                    <a:pt x="35445" y="42535"/>
                  </a:lnTo>
                  <a:lnTo>
                    <a:pt x="35445" y="42535"/>
                  </a:lnTo>
                  <a:lnTo>
                    <a:pt x="35914" y="42628"/>
                  </a:lnTo>
                  <a:lnTo>
                    <a:pt x="36414" y="42691"/>
                  </a:lnTo>
                  <a:lnTo>
                    <a:pt x="36913" y="42722"/>
                  </a:lnTo>
                  <a:lnTo>
                    <a:pt x="37413" y="42722"/>
                  </a:lnTo>
                  <a:lnTo>
                    <a:pt x="37944" y="42691"/>
                  </a:lnTo>
                  <a:lnTo>
                    <a:pt x="38475" y="42660"/>
                  </a:lnTo>
                  <a:lnTo>
                    <a:pt x="39006" y="42597"/>
                  </a:lnTo>
                  <a:lnTo>
                    <a:pt x="39537" y="42504"/>
                  </a:lnTo>
                  <a:lnTo>
                    <a:pt x="40598" y="42254"/>
                  </a:lnTo>
                  <a:lnTo>
                    <a:pt x="41660" y="41973"/>
                  </a:lnTo>
                  <a:lnTo>
                    <a:pt x="42691" y="41598"/>
                  </a:lnTo>
                  <a:lnTo>
                    <a:pt x="43690" y="41192"/>
                  </a:lnTo>
                  <a:lnTo>
                    <a:pt x="44627" y="40786"/>
                  </a:lnTo>
                  <a:lnTo>
                    <a:pt x="45533" y="40349"/>
                  </a:lnTo>
                  <a:lnTo>
                    <a:pt x="46376" y="39911"/>
                  </a:lnTo>
                  <a:lnTo>
                    <a:pt x="47125" y="39474"/>
                  </a:lnTo>
                  <a:lnTo>
                    <a:pt x="47781" y="39068"/>
                  </a:lnTo>
                  <a:lnTo>
                    <a:pt x="48343" y="38694"/>
                  </a:lnTo>
                  <a:lnTo>
                    <a:pt x="48749" y="38381"/>
                  </a:lnTo>
                  <a:lnTo>
                    <a:pt x="49062" y="38131"/>
                  </a:lnTo>
                  <a:lnTo>
                    <a:pt x="49062" y="38131"/>
                  </a:lnTo>
                  <a:lnTo>
                    <a:pt x="49811" y="37444"/>
                  </a:lnTo>
                  <a:lnTo>
                    <a:pt x="50529" y="36726"/>
                  </a:lnTo>
                  <a:lnTo>
                    <a:pt x="51279" y="35977"/>
                  </a:lnTo>
                  <a:lnTo>
                    <a:pt x="52028" y="35165"/>
                  </a:lnTo>
                  <a:lnTo>
                    <a:pt x="52778" y="34353"/>
                  </a:lnTo>
                  <a:lnTo>
                    <a:pt x="53527" y="33478"/>
                  </a:lnTo>
                  <a:lnTo>
                    <a:pt x="55026" y="31698"/>
                  </a:lnTo>
                  <a:lnTo>
                    <a:pt x="56494" y="29793"/>
                  </a:lnTo>
                  <a:lnTo>
                    <a:pt x="57962" y="27826"/>
                  </a:lnTo>
                  <a:lnTo>
                    <a:pt x="59367" y="25765"/>
                  </a:lnTo>
                  <a:lnTo>
                    <a:pt x="60741" y="23703"/>
                  </a:lnTo>
                  <a:lnTo>
                    <a:pt x="62053" y="21580"/>
                  </a:lnTo>
                  <a:lnTo>
                    <a:pt x="63333" y="19456"/>
                  </a:lnTo>
                  <a:lnTo>
                    <a:pt x="64489" y="17333"/>
                  </a:lnTo>
                  <a:lnTo>
                    <a:pt x="65582" y="15272"/>
                  </a:lnTo>
                  <a:lnTo>
                    <a:pt x="66581" y="13210"/>
                  </a:lnTo>
                  <a:lnTo>
                    <a:pt x="67456" y="11212"/>
                  </a:lnTo>
                  <a:lnTo>
                    <a:pt x="67862" y="10244"/>
                  </a:lnTo>
                  <a:lnTo>
                    <a:pt x="68236" y="9307"/>
                  </a:lnTo>
                  <a:lnTo>
                    <a:pt x="68580" y="8401"/>
                  </a:lnTo>
                  <a:lnTo>
                    <a:pt x="68892" y="7495"/>
                  </a:lnTo>
                  <a:lnTo>
                    <a:pt x="68892" y="7495"/>
                  </a:lnTo>
                  <a:lnTo>
                    <a:pt x="68924" y="7370"/>
                  </a:lnTo>
                  <a:lnTo>
                    <a:pt x="68924" y="7214"/>
                  </a:lnTo>
                  <a:lnTo>
                    <a:pt x="68892" y="7058"/>
                  </a:lnTo>
                  <a:lnTo>
                    <a:pt x="68861" y="6933"/>
                  </a:lnTo>
                  <a:lnTo>
                    <a:pt x="68705" y="6621"/>
                  </a:lnTo>
                  <a:lnTo>
                    <a:pt x="68486" y="6277"/>
                  </a:lnTo>
                  <a:lnTo>
                    <a:pt x="68174" y="5934"/>
                  </a:lnTo>
                  <a:lnTo>
                    <a:pt x="67768" y="5590"/>
                  </a:lnTo>
                  <a:lnTo>
                    <a:pt x="67331" y="5216"/>
                  </a:lnTo>
                  <a:lnTo>
                    <a:pt x="66800" y="4872"/>
                  </a:lnTo>
                  <a:lnTo>
                    <a:pt x="66238" y="4497"/>
                  </a:lnTo>
                  <a:lnTo>
                    <a:pt x="65613" y="4123"/>
                  </a:lnTo>
                  <a:lnTo>
                    <a:pt x="64957" y="3748"/>
                  </a:lnTo>
                  <a:lnTo>
                    <a:pt x="64270" y="3373"/>
                  </a:lnTo>
                  <a:lnTo>
                    <a:pt x="63552" y="3030"/>
                  </a:lnTo>
                  <a:lnTo>
                    <a:pt x="62771" y="2686"/>
                  </a:lnTo>
                  <a:lnTo>
                    <a:pt x="61210" y="1999"/>
                  </a:lnTo>
                  <a:lnTo>
                    <a:pt x="59617" y="1406"/>
                  </a:lnTo>
                  <a:lnTo>
                    <a:pt x="58836" y="1125"/>
                  </a:lnTo>
                  <a:lnTo>
                    <a:pt x="58056" y="875"/>
                  </a:lnTo>
                  <a:lnTo>
                    <a:pt x="57275" y="656"/>
                  </a:lnTo>
                  <a:lnTo>
                    <a:pt x="56525" y="469"/>
                  </a:lnTo>
                  <a:lnTo>
                    <a:pt x="55807" y="313"/>
                  </a:lnTo>
                  <a:lnTo>
                    <a:pt x="55120" y="157"/>
                  </a:lnTo>
                  <a:lnTo>
                    <a:pt x="54464" y="63"/>
                  </a:lnTo>
                  <a:lnTo>
                    <a:pt x="53871" y="0"/>
                  </a:lnTo>
                  <a:lnTo>
                    <a:pt x="53309" y="0"/>
                  </a:lnTo>
                  <a:lnTo>
                    <a:pt x="52809" y="0"/>
                  </a:lnTo>
                  <a:lnTo>
                    <a:pt x="52372" y="94"/>
                  </a:lnTo>
                  <a:lnTo>
                    <a:pt x="52028" y="188"/>
                  </a:lnTo>
                  <a:lnTo>
                    <a:pt x="51872" y="281"/>
                  </a:lnTo>
                  <a:lnTo>
                    <a:pt x="51716" y="375"/>
                  </a:lnTo>
                  <a:lnTo>
                    <a:pt x="51622" y="469"/>
                  </a:lnTo>
                  <a:lnTo>
                    <a:pt x="51529" y="562"/>
                  </a:lnTo>
                  <a:lnTo>
                    <a:pt x="51529" y="562"/>
                  </a:lnTo>
                  <a:lnTo>
                    <a:pt x="49624" y="3279"/>
                  </a:lnTo>
                  <a:lnTo>
                    <a:pt x="47281" y="6590"/>
                  </a:lnTo>
                  <a:lnTo>
                    <a:pt x="44627" y="10212"/>
                  </a:lnTo>
                  <a:lnTo>
                    <a:pt x="41972" y="13866"/>
                  </a:lnTo>
                  <a:lnTo>
                    <a:pt x="39443" y="17208"/>
                  </a:lnTo>
                  <a:lnTo>
                    <a:pt x="38287" y="18707"/>
                  </a:lnTo>
                  <a:lnTo>
                    <a:pt x="37257" y="19987"/>
                  </a:lnTo>
                  <a:lnTo>
                    <a:pt x="36382" y="21080"/>
                  </a:lnTo>
                  <a:lnTo>
                    <a:pt x="35695" y="21892"/>
                  </a:lnTo>
                  <a:lnTo>
                    <a:pt x="35196" y="22423"/>
                  </a:lnTo>
                  <a:lnTo>
                    <a:pt x="35008" y="22548"/>
                  </a:lnTo>
                  <a:lnTo>
                    <a:pt x="34883" y="22610"/>
                  </a:lnTo>
                  <a:lnTo>
                    <a:pt x="34883" y="22610"/>
                  </a:lnTo>
                  <a:lnTo>
                    <a:pt x="34571" y="22579"/>
                  </a:lnTo>
                  <a:lnTo>
                    <a:pt x="34196" y="22548"/>
                  </a:lnTo>
                  <a:lnTo>
                    <a:pt x="33790" y="22486"/>
                  </a:lnTo>
                  <a:lnTo>
                    <a:pt x="33322" y="22392"/>
                  </a:lnTo>
                  <a:lnTo>
                    <a:pt x="32229" y="22142"/>
                  </a:lnTo>
                  <a:lnTo>
                    <a:pt x="31011" y="21767"/>
                  </a:lnTo>
                  <a:lnTo>
                    <a:pt x="29637" y="21330"/>
                  </a:lnTo>
                  <a:lnTo>
                    <a:pt x="28138" y="20799"/>
                  </a:lnTo>
                  <a:lnTo>
                    <a:pt x="26483" y="20206"/>
                  </a:lnTo>
                  <a:lnTo>
                    <a:pt x="24734" y="19550"/>
                  </a:lnTo>
                  <a:lnTo>
                    <a:pt x="20986" y="18051"/>
                  </a:lnTo>
                  <a:lnTo>
                    <a:pt x="16958" y="16458"/>
                  </a:lnTo>
                  <a:lnTo>
                    <a:pt x="12742" y="14803"/>
                  </a:lnTo>
                  <a:lnTo>
                    <a:pt x="8463" y="13148"/>
                  </a:lnTo>
                  <a:lnTo>
                    <a:pt x="8463" y="13148"/>
                  </a:lnTo>
                  <a:lnTo>
                    <a:pt x="7401" y="12742"/>
                  </a:lnTo>
                  <a:lnTo>
                    <a:pt x="6402" y="12430"/>
                  </a:lnTo>
                  <a:lnTo>
                    <a:pt x="5496" y="12180"/>
                  </a:lnTo>
                  <a:lnTo>
                    <a:pt x="4653" y="12024"/>
                  </a:lnTo>
                  <a:lnTo>
                    <a:pt x="3904" y="11899"/>
                  </a:lnTo>
                  <a:lnTo>
                    <a:pt x="3217" y="11836"/>
                  </a:lnTo>
                  <a:lnTo>
                    <a:pt x="2623" y="11836"/>
                  </a:lnTo>
                  <a:lnTo>
                    <a:pt x="2092" y="11899"/>
                  </a:lnTo>
                  <a:lnTo>
                    <a:pt x="1624" y="12024"/>
                  </a:lnTo>
                  <a:lnTo>
                    <a:pt x="1218" y="12180"/>
                  </a:lnTo>
                  <a:lnTo>
                    <a:pt x="874" y="12367"/>
                  </a:lnTo>
                  <a:lnTo>
                    <a:pt x="593" y="12617"/>
                  </a:lnTo>
                  <a:lnTo>
                    <a:pt x="375" y="12898"/>
                  </a:lnTo>
                  <a:lnTo>
                    <a:pt x="219" y="13210"/>
                  </a:lnTo>
                  <a:lnTo>
                    <a:pt x="94" y="13585"/>
                  </a:lnTo>
                  <a:lnTo>
                    <a:pt x="31" y="13960"/>
                  </a:lnTo>
                  <a:lnTo>
                    <a:pt x="0" y="14366"/>
                  </a:lnTo>
                  <a:lnTo>
                    <a:pt x="31" y="14803"/>
                  </a:lnTo>
                  <a:lnTo>
                    <a:pt x="94" y="15272"/>
                  </a:lnTo>
                  <a:lnTo>
                    <a:pt x="219" y="15740"/>
                  </a:lnTo>
                  <a:lnTo>
                    <a:pt x="344" y="16240"/>
                  </a:lnTo>
                  <a:lnTo>
                    <a:pt x="531" y="16739"/>
                  </a:lnTo>
                  <a:lnTo>
                    <a:pt x="750" y="17270"/>
                  </a:lnTo>
                  <a:lnTo>
                    <a:pt x="999" y="17770"/>
                  </a:lnTo>
                  <a:lnTo>
                    <a:pt x="1249" y="18301"/>
                  </a:lnTo>
                  <a:lnTo>
                    <a:pt x="1530" y="18832"/>
                  </a:lnTo>
                  <a:lnTo>
                    <a:pt x="1843" y="19331"/>
                  </a:lnTo>
                  <a:lnTo>
                    <a:pt x="2186" y="19862"/>
                  </a:lnTo>
                  <a:lnTo>
                    <a:pt x="2904" y="20862"/>
                  </a:lnTo>
                  <a:lnTo>
                    <a:pt x="3654" y="2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61"/>
            <p:cNvSpPr/>
            <p:nvPr/>
          </p:nvSpPr>
          <p:spPr>
            <a:xfrm>
              <a:off x="6303675" y="1443575"/>
              <a:ext cx="651925" cy="613675"/>
            </a:xfrm>
            <a:custGeom>
              <a:avLst/>
              <a:gdLst/>
              <a:ahLst/>
              <a:cxnLst/>
              <a:rect l="l" t="t" r="r" b="b"/>
              <a:pathLst>
                <a:path w="26077" h="24547" extrusionOk="0">
                  <a:moveTo>
                    <a:pt x="22891" y="0"/>
                  </a:moveTo>
                  <a:lnTo>
                    <a:pt x="22673" y="63"/>
                  </a:lnTo>
                  <a:lnTo>
                    <a:pt x="22423" y="187"/>
                  </a:lnTo>
                  <a:lnTo>
                    <a:pt x="906" y="10306"/>
                  </a:lnTo>
                  <a:lnTo>
                    <a:pt x="687" y="10462"/>
                  </a:lnTo>
                  <a:lnTo>
                    <a:pt x="468" y="10649"/>
                  </a:lnTo>
                  <a:lnTo>
                    <a:pt x="312" y="10868"/>
                  </a:lnTo>
                  <a:lnTo>
                    <a:pt x="187" y="11118"/>
                  </a:lnTo>
                  <a:lnTo>
                    <a:pt x="94" y="11368"/>
                  </a:lnTo>
                  <a:lnTo>
                    <a:pt x="31" y="11617"/>
                  </a:lnTo>
                  <a:lnTo>
                    <a:pt x="0" y="11899"/>
                  </a:lnTo>
                  <a:lnTo>
                    <a:pt x="31" y="12180"/>
                  </a:lnTo>
                  <a:lnTo>
                    <a:pt x="2311" y="23859"/>
                  </a:lnTo>
                  <a:lnTo>
                    <a:pt x="2373" y="24078"/>
                  </a:lnTo>
                  <a:lnTo>
                    <a:pt x="2467" y="24265"/>
                  </a:lnTo>
                  <a:lnTo>
                    <a:pt x="2623" y="24421"/>
                  </a:lnTo>
                  <a:lnTo>
                    <a:pt x="2779" y="24515"/>
                  </a:lnTo>
                  <a:lnTo>
                    <a:pt x="2967" y="24546"/>
                  </a:lnTo>
                  <a:lnTo>
                    <a:pt x="3185" y="24546"/>
                  </a:lnTo>
                  <a:lnTo>
                    <a:pt x="3404" y="24484"/>
                  </a:lnTo>
                  <a:lnTo>
                    <a:pt x="3654" y="24390"/>
                  </a:lnTo>
                  <a:lnTo>
                    <a:pt x="25171" y="14241"/>
                  </a:lnTo>
                  <a:lnTo>
                    <a:pt x="25390" y="14053"/>
                  </a:lnTo>
                  <a:lnTo>
                    <a:pt x="25577" y="13866"/>
                  </a:lnTo>
                  <a:lnTo>
                    <a:pt x="25733" y="13647"/>
                  </a:lnTo>
                  <a:lnTo>
                    <a:pt x="25889" y="13429"/>
                  </a:lnTo>
                  <a:lnTo>
                    <a:pt x="25983" y="13179"/>
                  </a:lnTo>
                  <a:lnTo>
                    <a:pt x="26045" y="12929"/>
                  </a:lnTo>
                  <a:lnTo>
                    <a:pt x="26077" y="12648"/>
                  </a:lnTo>
                  <a:lnTo>
                    <a:pt x="26045" y="12367"/>
                  </a:lnTo>
                  <a:lnTo>
                    <a:pt x="23766" y="687"/>
                  </a:lnTo>
                  <a:lnTo>
                    <a:pt x="23703" y="469"/>
                  </a:lnTo>
                  <a:lnTo>
                    <a:pt x="23610" y="281"/>
                  </a:lnTo>
                  <a:lnTo>
                    <a:pt x="23453" y="125"/>
                  </a:lnTo>
                  <a:lnTo>
                    <a:pt x="23297" y="31"/>
                  </a:lnTo>
                  <a:lnTo>
                    <a:pt x="2311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61"/>
            <p:cNvSpPr/>
            <p:nvPr/>
          </p:nvSpPr>
          <p:spPr>
            <a:xfrm>
              <a:off x="6309900" y="1477925"/>
              <a:ext cx="651950" cy="613675"/>
            </a:xfrm>
            <a:custGeom>
              <a:avLst/>
              <a:gdLst/>
              <a:ahLst/>
              <a:cxnLst/>
              <a:rect l="l" t="t" r="r" b="b"/>
              <a:pathLst>
                <a:path w="26078" h="24547" extrusionOk="0">
                  <a:moveTo>
                    <a:pt x="23111" y="0"/>
                  </a:moveTo>
                  <a:lnTo>
                    <a:pt x="22892" y="31"/>
                  </a:lnTo>
                  <a:lnTo>
                    <a:pt x="22674" y="63"/>
                  </a:lnTo>
                  <a:lnTo>
                    <a:pt x="22455" y="188"/>
                  </a:lnTo>
                  <a:lnTo>
                    <a:pt x="907" y="10306"/>
                  </a:lnTo>
                  <a:lnTo>
                    <a:pt x="688" y="10493"/>
                  </a:lnTo>
                  <a:lnTo>
                    <a:pt x="501" y="10681"/>
                  </a:lnTo>
                  <a:lnTo>
                    <a:pt x="313" y="10868"/>
                  </a:lnTo>
                  <a:lnTo>
                    <a:pt x="188" y="11118"/>
                  </a:lnTo>
                  <a:lnTo>
                    <a:pt x="95" y="11368"/>
                  </a:lnTo>
                  <a:lnTo>
                    <a:pt x="32" y="11618"/>
                  </a:lnTo>
                  <a:lnTo>
                    <a:pt x="1" y="11899"/>
                  </a:lnTo>
                  <a:lnTo>
                    <a:pt x="1" y="12180"/>
                  </a:lnTo>
                  <a:lnTo>
                    <a:pt x="2281" y="23859"/>
                  </a:lnTo>
                  <a:lnTo>
                    <a:pt x="2374" y="24078"/>
                  </a:lnTo>
                  <a:lnTo>
                    <a:pt x="2468" y="24265"/>
                  </a:lnTo>
                  <a:lnTo>
                    <a:pt x="2593" y="24422"/>
                  </a:lnTo>
                  <a:lnTo>
                    <a:pt x="2780" y="24515"/>
                  </a:lnTo>
                  <a:lnTo>
                    <a:pt x="2968" y="24546"/>
                  </a:lnTo>
                  <a:lnTo>
                    <a:pt x="3186" y="24546"/>
                  </a:lnTo>
                  <a:lnTo>
                    <a:pt x="3405" y="24484"/>
                  </a:lnTo>
                  <a:lnTo>
                    <a:pt x="3624" y="24359"/>
                  </a:lnTo>
                  <a:lnTo>
                    <a:pt x="25172" y="14241"/>
                  </a:lnTo>
                  <a:lnTo>
                    <a:pt x="25390" y="14085"/>
                  </a:lnTo>
                  <a:lnTo>
                    <a:pt x="25578" y="13897"/>
                  </a:lnTo>
                  <a:lnTo>
                    <a:pt x="25765" y="13679"/>
                  </a:lnTo>
                  <a:lnTo>
                    <a:pt x="25890" y="13460"/>
                  </a:lnTo>
                  <a:lnTo>
                    <a:pt x="25984" y="13210"/>
                  </a:lnTo>
                  <a:lnTo>
                    <a:pt x="26046" y="12929"/>
                  </a:lnTo>
                  <a:lnTo>
                    <a:pt x="26078" y="12648"/>
                  </a:lnTo>
                  <a:lnTo>
                    <a:pt x="26078" y="12398"/>
                  </a:lnTo>
                  <a:lnTo>
                    <a:pt x="23798" y="687"/>
                  </a:lnTo>
                  <a:lnTo>
                    <a:pt x="23704" y="469"/>
                  </a:lnTo>
                  <a:lnTo>
                    <a:pt x="23610" y="281"/>
                  </a:lnTo>
                  <a:lnTo>
                    <a:pt x="23485" y="156"/>
                  </a:lnTo>
                  <a:lnTo>
                    <a:pt x="23298" y="63"/>
                  </a:lnTo>
                  <a:lnTo>
                    <a:pt x="23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61"/>
            <p:cNvSpPr/>
            <p:nvPr/>
          </p:nvSpPr>
          <p:spPr>
            <a:xfrm>
              <a:off x="6344250" y="1760550"/>
              <a:ext cx="50775" cy="50775"/>
            </a:xfrm>
            <a:custGeom>
              <a:avLst/>
              <a:gdLst/>
              <a:ahLst/>
              <a:cxnLst/>
              <a:rect l="l" t="t" r="r" b="b"/>
              <a:pathLst>
                <a:path w="2031" h="2031" extrusionOk="0">
                  <a:moveTo>
                    <a:pt x="1000" y="0"/>
                  </a:moveTo>
                  <a:lnTo>
                    <a:pt x="782" y="31"/>
                  </a:lnTo>
                  <a:lnTo>
                    <a:pt x="594" y="94"/>
                  </a:lnTo>
                  <a:lnTo>
                    <a:pt x="438" y="188"/>
                  </a:lnTo>
                  <a:lnTo>
                    <a:pt x="282" y="313"/>
                  </a:lnTo>
                  <a:lnTo>
                    <a:pt x="157" y="469"/>
                  </a:lnTo>
                  <a:lnTo>
                    <a:pt x="63" y="656"/>
                  </a:lnTo>
                  <a:lnTo>
                    <a:pt x="1" y="843"/>
                  </a:lnTo>
                  <a:lnTo>
                    <a:pt x="1" y="1031"/>
                  </a:lnTo>
                  <a:lnTo>
                    <a:pt x="1" y="1249"/>
                  </a:lnTo>
                  <a:lnTo>
                    <a:pt x="95" y="1437"/>
                  </a:lnTo>
                  <a:lnTo>
                    <a:pt x="188" y="1593"/>
                  </a:lnTo>
                  <a:lnTo>
                    <a:pt x="313" y="1749"/>
                  </a:lnTo>
                  <a:lnTo>
                    <a:pt x="469" y="1874"/>
                  </a:lnTo>
                  <a:lnTo>
                    <a:pt x="626" y="1968"/>
                  </a:lnTo>
                  <a:lnTo>
                    <a:pt x="813" y="2030"/>
                  </a:lnTo>
                  <a:lnTo>
                    <a:pt x="1219" y="2030"/>
                  </a:lnTo>
                  <a:lnTo>
                    <a:pt x="1406" y="1936"/>
                  </a:lnTo>
                  <a:lnTo>
                    <a:pt x="1594" y="1843"/>
                  </a:lnTo>
                  <a:lnTo>
                    <a:pt x="1750" y="1718"/>
                  </a:lnTo>
                  <a:lnTo>
                    <a:pt x="1844" y="1562"/>
                  </a:lnTo>
                  <a:lnTo>
                    <a:pt x="1937" y="1406"/>
                  </a:lnTo>
                  <a:lnTo>
                    <a:pt x="2000" y="1218"/>
                  </a:lnTo>
                  <a:lnTo>
                    <a:pt x="2031" y="1000"/>
                  </a:lnTo>
                  <a:lnTo>
                    <a:pt x="2000" y="812"/>
                  </a:lnTo>
                  <a:lnTo>
                    <a:pt x="1937" y="625"/>
                  </a:lnTo>
                  <a:lnTo>
                    <a:pt x="1844" y="437"/>
                  </a:lnTo>
                  <a:lnTo>
                    <a:pt x="1719" y="281"/>
                  </a:lnTo>
                  <a:lnTo>
                    <a:pt x="1562" y="188"/>
                  </a:lnTo>
                  <a:lnTo>
                    <a:pt x="1375" y="94"/>
                  </a:lnTo>
                  <a:lnTo>
                    <a:pt x="1188" y="31"/>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61"/>
            <p:cNvSpPr/>
            <p:nvPr/>
          </p:nvSpPr>
          <p:spPr>
            <a:xfrm>
              <a:off x="6854075" y="1619225"/>
              <a:ext cx="210825" cy="433350"/>
            </a:xfrm>
            <a:custGeom>
              <a:avLst/>
              <a:gdLst/>
              <a:ahLst/>
              <a:cxnLst/>
              <a:rect l="l" t="t" r="r" b="b"/>
              <a:pathLst>
                <a:path w="8433" h="17334" extrusionOk="0">
                  <a:moveTo>
                    <a:pt x="6778" y="1"/>
                  </a:moveTo>
                  <a:lnTo>
                    <a:pt x="6559" y="32"/>
                  </a:lnTo>
                  <a:lnTo>
                    <a:pt x="6372" y="63"/>
                  </a:lnTo>
                  <a:lnTo>
                    <a:pt x="6153" y="126"/>
                  </a:lnTo>
                  <a:lnTo>
                    <a:pt x="5934" y="188"/>
                  </a:lnTo>
                  <a:lnTo>
                    <a:pt x="5716" y="313"/>
                  </a:lnTo>
                  <a:lnTo>
                    <a:pt x="5466" y="438"/>
                  </a:lnTo>
                  <a:lnTo>
                    <a:pt x="5247" y="594"/>
                  </a:lnTo>
                  <a:lnTo>
                    <a:pt x="4998" y="781"/>
                  </a:lnTo>
                  <a:lnTo>
                    <a:pt x="4467" y="1250"/>
                  </a:lnTo>
                  <a:lnTo>
                    <a:pt x="4029" y="1687"/>
                  </a:lnTo>
                  <a:lnTo>
                    <a:pt x="3655" y="2156"/>
                  </a:lnTo>
                  <a:lnTo>
                    <a:pt x="3280" y="2624"/>
                  </a:lnTo>
                  <a:lnTo>
                    <a:pt x="2936" y="3092"/>
                  </a:lnTo>
                  <a:lnTo>
                    <a:pt x="2593" y="3592"/>
                  </a:lnTo>
                  <a:lnTo>
                    <a:pt x="2312" y="4123"/>
                  </a:lnTo>
                  <a:lnTo>
                    <a:pt x="2031" y="4654"/>
                  </a:lnTo>
                  <a:lnTo>
                    <a:pt x="1750" y="5185"/>
                  </a:lnTo>
                  <a:lnTo>
                    <a:pt x="1531" y="5716"/>
                  </a:lnTo>
                  <a:lnTo>
                    <a:pt x="1313" y="6278"/>
                  </a:lnTo>
                  <a:lnTo>
                    <a:pt x="1094" y="6809"/>
                  </a:lnTo>
                  <a:lnTo>
                    <a:pt x="907" y="7371"/>
                  </a:lnTo>
                  <a:lnTo>
                    <a:pt x="625" y="8495"/>
                  </a:lnTo>
                  <a:lnTo>
                    <a:pt x="376" y="9588"/>
                  </a:lnTo>
                  <a:lnTo>
                    <a:pt x="188" y="10681"/>
                  </a:lnTo>
                  <a:lnTo>
                    <a:pt x="95" y="11743"/>
                  </a:lnTo>
                  <a:lnTo>
                    <a:pt x="32" y="12742"/>
                  </a:lnTo>
                  <a:lnTo>
                    <a:pt x="1" y="13679"/>
                  </a:lnTo>
                  <a:lnTo>
                    <a:pt x="32" y="14554"/>
                  </a:lnTo>
                  <a:lnTo>
                    <a:pt x="95" y="15366"/>
                  </a:lnTo>
                  <a:lnTo>
                    <a:pt x="188" y="16053"/>
                  </a:lnTo>
                  <a:lnTo>
                    <a:pt x="313" y="16646"/>
                  </a:lnTo>
                  <a:lnTo>
                    <a:pt x="8433" y="17333"/>
                  </a:lnTo>
                  <a:lnTo>
                    <a:pt x="8245" y="16240"/>
                  </a:lnTo>
                  <a:lnTo>
                    <a:pt x="8027" y="15272"/>
                  </a:lnTo>
                  <a:lnTo>
                    <a:pt x="7652" y="13554"/>
                  </a:lnTo>
                  <a:lnTo>
                    <a:pt x="7340" y="12055"/>
                  </a:lnTo>
                  <a:lnTo>
                    <a:pt x="7215" y="11368"/>
                  </a:lnTo>
                  <a:lnTo>
                    <a:pt x="7121" y="10681"/>
                  </a:lnTo>
                  <a:lnTo>
                    <a:pt x="7059" y="10025"/>
                  </a:lnTo>
                  <a:lnTo>
                    <a:pt x="7028" y="9338"/>
                  </a:lnTo>
                  <a:lnTo>
                    <a:pt x="7059" y="8651"/>
                  </a:lnTo>
                  <a:lnTo>
                    <a:pt x="7121" y="7933"/>
                  </a:lnTo>
                  <a:lnTo>
                    <a:pt x="7246" y="7152"/>
                  </a:lnTo>
                  <a:lnTo>
                    <a:pt x="7402" y="6309"/>
                  </a:lnTo>
                  <a:lnTo>
                    <a:pt x="7652" y="5403"/>
                  </a:lnTo>
                  <a:lnTo>
                    <a:pt x="7964" y="4404"/>
                  </a:lnTo>
                  <a:lnTo>
                    <a:pt x="8121" y="3748"/>
                  </a:lnTo>
                  <a:lnTo>
                    <a:pt x="8245" y="3124"/>
                  </a:lnTo>
                  <a:lnTo>
                    <a:pt x="8308" y="2530"/>
                  </a:lnTo>
                  <a:lnTo>
                    <a:pt x="8308" y="1999"/>
                  </a:lnTo>
                  <a:lnTo>
                    <a:pt x="8214" y="1500"/>
                  </a:lnTo>
                  <a:lnTo>
                    <a:pt x="8121" y="1063"/>
                  </a:lnTo>
                  <a:lnTo>
                    <a:pt x="8027" y="875"/>
                  </a:lnTo>
                  <a:lnTo>
                    <a:pt x="7933" y="719"/>
                  </a:lnTo>
                  <a:lnTo>
                    <a:pt x="7839" y="563"/>
                  </a:lnTo>
                  <a:lnTo>
                    <a:pt x="7715" y="407"/>
                  </a:lnTo>
                  <a:lnTo>
                    <a:pt x="7590" y="313"/>
                  </a:lnTo>
                  <a:lnTo>
                    <a:pt x="7433" y="188"/>
                  </a:lnTo>
                  <a:lnTo>
                    <a:pt x="7277" y="126"/>
                  </a:lnTo>
                  <a:lnTo>
                    <a:pt x="7121" y="63"/>
                  </a:lnTo>
                  <a:lnTo>
                    <a:pt x="6934" y="32"/>
                  </a:lnTo>
                  <a:lnTo>
                    <a:pt x="677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61"/>
            <p:cNvSpPr/>
            <p:nvPr/>
          </p:nvSpPr>
          <p:spPr>
            <a:xfrm>
              <a:off x="6516025" y="1595800"/>
              <a:ext cx="560600" cy="886950"/>
            </a:xfrm>
            <a:custGeom>
              <a:avLst/>
              <a:gdLst/>
              <a:ahLst/>
              <a:cxnLst/>
              <a:rect l="l" t="t" r="r" b="b"/>
              <a:pathLst>
                <a:path w="22424" h="35478" extrusionOk="0">
                  <a:moveTo>
                    <a:pt x="4498" y="1"/>
                  </a:moveTo>
                  <a:lnTo>
                    <a:pt x="3967" y="32"/>
                  </a:lnTo>
                  <a:lnTo>
                    <a:pt x="3717" y="95"/>
                  </a:lnTo>
                  <a:lnTo>
                    <a:pt x="3498" y="126"/>
                  </a:lnTo>
                  <a:lnTo>
                    <a:pt x="3280" y="219"/>
                  </a:lnTo>
                  <a:lnTo>
                    <a:pt x="3092" y="282"/>
                  </a:lnTo>
                  <a:lnTo>
                    <a:pt x="2936" y="407"/>
                  </a:lnTo>
                  <a:lnTo>
                    <a:pt x="2811" y="532"/>
                  </a:lnTo>
                  <a:lnTo>
                    <a:pt x="2717" y="657"/>
                  </a:lnTo>
                  <a:lnTo>
                    <a:pt x="2624" y="813"/>
                  </a:lnTo>
                  <a:lnTo>
                    <a:pt x="2593" y="1000"/>
                  </a:lnTo>
                  <a:lnTo>
                    <a:pt x="2561" y="1188"/>
                  </a:lnTo>
                  <a:lnTo>
                    <a:pt x="2593" y="1406"/>
                  </a:lnTo>
                  <a:lnTo>
                    <a:pt x="2655" y="1625"/>
                  </a:lnTo>
                  <a:lnTo>
                    <a:pt x="2780" y="1875"/>
                  </a:lnTo>
                  <a:lnTo>
                    <a:pt x="2905" y="2156"/>
                  </a:lnTo>
                  <a:lnTo>
                    <a:pt x="3123" y="2468"/>
                  </a:lnTo>
                  <a:lnTo>
                    <a:pt x="3342" y="2780"/>
                  </a:lnTo>
                  <a:lnTo>
                    <a:pt x="3623" y="3124"/>
                  </a:lnTo>
                  <a:lnTo>
                    <a:pt x="3967" y="3467"/>
                  </a:lnTo>
                  <a:lnTo>
                    <a:pt x="4466" y="3998"/>
                  </a:lnTo>
                  <a:lnTo>
                    <a:pt x="4997" y="4467"/>
                  </a:lnTo>
                  <a:lnTo>
                    <a:pt x="5497" y="4904"/>
                  </a:lnTo>
                  <a:lnTo>
                    <a:pt x="5965" y="5310"/>
                  </a:lnTo>
                  <a:lnTo>
                    <a:pt x="6933" y="6028"/>
                  </a:lnTo>
                  <a:lnTo>
                    <a:pt x="7808" y="6684"/>
                  </a:lnTo>
                  <a:lnTo>
                    <a:pt x="8651" y="7309"/>
                  </a:lnTo>
                  <a:lnTo>
                    <a:pt x="9401" y="7902"/>
                  </a:lnTo>
                  <a:lnTo>
                    <a:pt x="9744" y="8214"/>
                  </a:lnTo>
                  <a:lnTo>
                    <a:pt x="10056" y="8526"/>
                  </a:lnTo>
                  <a:lnTo>
                    <a:pt x="10337" y="8870"/>
                  </a:lnTo>
                  <a:lnTo>
                    <a:pt x="10587" y="9214"/>
                  </a:lnTo>
                  <a:lnTo>
                    <a:pt x="10306" y="9245"/>
                  </a:lnTo>
                  <a:lnTo>
                    <a:pt x="9557" y="9401"/>
                  </a:lnTo>
                  <a:lnTo>
                    <a:pt x="8464" y="9619"/>
                  </a:lnTo>
                  <a:lnTo>
                    <a:pt x="7870" y="9807"/>
                  </a:lnTo>
                  <a:lnTo>
                    <a:pt x="7215" y="9994"/>
                  </a:lnTo>
                  <a:lnTo>
                    <a:pt x="6527" y="10213"/>
                  </a:lnTo>
                  <a:lnTo>
                    <a:pt x="5872" y="10494"/>
                  </a:lnTo>
                  <a:lnTo>
                    <a:pt x="5216" y="10806"/>
                  </a:lnTo>
                  <a:lnTo>
                    <a:pt x="4591" y="11150"/>
                  </a:lnTo>
                  <a:lnTo>
                    <a:pt x="4029" y="11524"/>
                  </a:lnTo>
                  <a:lnTo>
                    <a:pt x="3779" y="11743"/>
                  </a:lnTo>
                  <a:lnTo>
                    <a:pt x="3529" y="11962"/>
                  </a:lnTo>
                  <a:lnTo>
                    <a:pt x="3342" y="12180"/>
                  </a:lnTo>
                  <a:lnTo>
                    <a:pt x="3123" y="12430"/>
                  </a:lnTo>
                  <a:lnTo>
                    <a:pt x="2967" y="12680"/>
                  </a:lnTo>
                  <a:lnTo>
                    <a:pt x="2842" y="12961"/>
                  </a:lnTo>
                  <a:lnTo>
                    <a:pt x="2030" y="14897"/>
                  </a:lnTo>
                  <a:lnTo>
                    <a:pt x="1281" y="16865"/>
                  </a:lnTo>
                  <a:lnTo>
                    <a:pt x="625" y="18863"/>
                  </a:lnTo>
                  <a:lnTo>
                    <a:pt x="0" y="20862"/>
                  </a:lnTo>
                  <a:lnTo>
                    <a:pt x="719" y="21206"/>
                  </a:lnTo>
                  <a:lnTo>
                    <a:pt x="1437" y="21518"/>
                  </a:lnTo>
                  <a:lnTo>
                    <a:pt x="1406" y="21643"/>
                  </a:lnTo>
                  <a:lnTo>
                    <a:pt x="1312" y="22049"/>
                  </a:lnTo>
                  <a:lnTo>
                    <a:pt x="1250" y="22642"/>
                  </a:lnTo>
                  <a:lnTo>
                    <a:pt x="1218" y="23048"/>
                  </a:lnTo>
                  <a:lnTo>
                    <a:pt x="1187" y="23485"/>
                  </a:lnTo>
                  <a:lnTo>
                    <a:pt x="1218" y="23954"/>
                  </a:lnTo>
                  <a:lnTo>
                    <a:pt x="1250" y="24485"/>
                  </a:lnTo>
                  <a:lnTo>
                    <a:pt x="1312" y="25078"/>
                  </a:lnTo>
                  <a:lnTo>
                    <a:pt x="1406" y="25703"/>
                  </a:lnTo>
                  <a:lnTo>
                    <a:pt x="1562" y="26358"/>
                  </a:lnTo>
                  <a:lnTo>
                    <a:pt x="1749" y="27045"/>
                  </a:lnTo>
                  <a:lnTo>
                    <a:pt x="2030" y="27795"/>
                  </a:lnTo>
                  <a:lnTo>
                    <a:pt x="2343" y="28544"/>
                  </a:lnTo>
                  <a:lnTo>
                    <a:pt x="19706" y="35477"/>
                  </a:lnTo>
                  <a:lnTo>
                    <a:pt x="19831" y="35103"/>
                  </a:lnTo>
                  <a:lnTo>
                    <a:pt x="20206" y="34103"/>
                  </a:lnTo>
                  <a:lnTo>
                    <a:pt x="20674" y="32604"/>
                  </a:lnTo>
                  <a:lnTo>
                    <a:pt x="20955" y="31667"/>
                  </a:lnTo>
                  <a:lnTo>
                    <a:pt x="21237" y="30637"/>
                  </a:lnTo>
                  <a:lnTo>
                    <a:pt x="21518" y="29544"/>
                  </a:lnTo>
                  <a:lnTo>
                    <a:pt x="21767" y="28388"/>
                  </a:lnTo>
                  <a:lnTo>
                    <a:pt x="21986" y="27202"/>
                  </a:lnTo>
                  <a:lnTo>
                    <a:pt x="22173" y="25952"/>
                  </a:lnTo>
                  <a:lnTo>
                    <a:pt x="22330" y="24703"/>
                  </a:lnTo>
                  <a:lnTo>
                    <a:pt x="22423" y="23423"/>
                  </a:lnTo>
                  <a:lnTo>
                    <a:pt x="22423" y="22174"/>
                  </a:lnTo>
                  <a:lnTo>
                    <a:pt x="22423" y="21549"/>
                  </a:lnTo>
                  <a:lnTo>
                    <a:pt x="22392" y="20956"/>
                  </a:lnTo>
                  <a:lnTo>
                    <a:pt x="22298" y="20050"/>
                  </a:lnTo>
                  <a:lnTo>
                    <a:pt x="22142" y="19051"/>
                  </a:lnTo>
                  <a:lnTo>
                    <a:pt x="21955" y="17926"/>
                  </a:lnTo>
                  <a:lnTo>
                    <a:pt x="21705" y="16740"/>
                  </a:lnTo>
                  <a:lnTo>
                    <a:pt x="21518" y="16115"/>
                  </a:lnTo>
                  <a:lnTo>
                    <a:pt x="21330" y="15491"/>
                  </a:lnTo>
                  <a:lnTo>
                    <a:pt x="21112" y="14835"/>
                  </a:lnTo>
                  <a:lnTo>
                    <a:pt x="20893" y="14179"/>
                  </a:lnTo>
                  <a:lnTo>
                    <a:pt x="20612" y="13492"/>
                  </a:lnTo>
                  <a:lnTo>
                    <a:pt x="20300" y="12805"/>
                  </a:lnTo>
                  <a:lnTo>
                    <a:pt x="19987" y="12118"/>
                  </a:lnTo>
                  <a:lnTo>
                    <a:pt x="19613" y="11431"/>
                  </a:lnTo>
                  <a:lnTo>
                    <a:pt x="19207" y="10713"/>
                  </a:lnTo>
                  <a:lnTo>
                    <a:pt x="18801" y="10025"/>
                  </a:lnTo>
                  <a:lnTo>
                    <a:pt x="18332" y="9307"/>
                  </a:lnTo>
                  <a:lnTo>
                    <a:pt x="17801" y="8620"/>
                  </a:lnTo>
                  <a:lnTo>
                    <a:pt x="17270" y="7902"/>
                  </a:lnTo>
                  <a:lnTo>
                    <a:pt x="16677" y="7215"/>
                  </a:lnTo>
                  <a:lnTo>
                    <a:pt x="16021" y="6528"/>
                  </a:lnTo>
                  <a:lnTo>
                    <a:pt x="15334" y="5841"/>
                  </a:lnTo>
                  <a:lnTo>
                    <a:pt x="14616" y="5185"/>
                  </a:lnTo>
                  <a:lnTo>
                    <a:pt x="13835" y="4498"/>
                  </a:lnTo>
                  <a:lnTo>
                    <a:pt x="13023" y="3873"/>
                  </a:lnTo>
                  <a:lnTo>
                    <a:pt x="12118" y="3217"/>
                  </a:lnTo>
                  <a:lnTo>
                    <a:pt x="11212" y="2593"/>
                  </a:lnTo>
                  <a:lnTo>
                    <a:pt x="10213" y="2000"/>
                  </a:lnTo>
                  <a:lnTo>
                    <a:pt x="9151" y="1406"/>
                  </a:lnTo>
                  <a:lnTo>
                    <a:pt x="8058" y="844"/>
                  </a:lnTo>
                  <a:lnTo>
                    <a:pt x="7496" y="594"/>
                  </a:lnTo>
                  <a:lnTo>
                    <a:pt x="6902" y="407"/>
                  </a:lnTo>
                  <a:lnTo>
                    <a:pt x="6278" y="219"/>
                  </a:lnTo>
                  <a:lnTo>
                    <a:pt x="5684" y="95"/>
                  </a:lnTo>
                  <a:lnTo>
                    <a:pt x="5060" y="32"/>
                  </a:lnTo>
                  <a:lnTo>
                    <a:pt x="449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61"/>
            <p:cNvSpPr/>
            <p:nvPr/>
          </p:nvSpPr>
          <p:spPr>
            <a:xfrm>
              <a:off x="6389550" y="1769125"/>
              <a:ext cx="661300" cy="427100"/>
            </a:xfrm>
            <a:custGeom>
              <a:avLst/>
              <a:gdLst/>
              <a:ahLst/>
              <a:cxnLst/>
              <a:rect l="l" t="t" r="r" b="b"/>
              <a:pathLst>
                <a:path w="26452" h="17084" extrusionOk="0">
                  <a:moveTo>
                    <a:pt x="5996" y="1"/>
                  </a:moveTo>
                  <a:lnTo>
                    <a:pt x="5528" y="32"/>
                  </a:lnTo>
                  <a:lnTo>
                    <a:pt x="5059" y="63"/>
                  </a:lnTo>
                  <a:lnTo>
                    <a:pt x="4622" y="126"/>
                  </a:lnTo>
                  <a:lnTo>
                    <a:pt x="4216" y="188"/>
                  </a:lnTo>
                  <a:lnTo>
                    <a:pt x="3842" y="313"/>
                  </a:lnTo>
                  <a:lnTo>
                    <a:pt x="3498" y="438"/>
                  </a:lnTo>
                  <a:lnTo>
                    <a:pt x="3186" y="594"/>
                  </a:lnTo>
                  <a:lnTo>
                    <a:pt x="2905" y="781"/>
                  </a:lnTo>
                  <a:lnTo>
                    <a:pt x="2686" y="1000"/>
                  </a:lnTo>
                  <a:lnTo>
                    <a:pt x="2467" y="1281"/>
                  </a:lnTo>
                  <a:lnTo>
                    <a:pt x="2311" y="1562"/>
                  </a:lnTo>
                  <a:lnTo>
                    <a:pt x="2249" y="1781"/>
                  </a:lnTo>
                  <a:lnTo>
                    <a:pt x="2186" y="1999"/>
                  </a:lnTo>
                  <a:lnTo>
                    <a:pt x="2124" y="2218"/>
                  </a:lnTo>
                  <a:lnTo>
                    <a:pt x="2124" y="2405"/>
                  </a:lnTo>
                  <a:lnTo>
                    <a:pt x="2124" y="2593"/>
                  </a:lnTo>
                  <a:lnTo>
                    <a:pt x="2155" y="2780"/>
                  </a:lnTo>
                  <a:lnTo>
                    <a:pt x="2249" y="3155"/>
                  </a:lnTo>
                  <a:lnTo>
                    <a:pt x="2405" y="3467"/>
                  </a:lnTo>
                  <a:lnTo>
                    <a:pt x="2592" y="3780"/>
                  </a:lnTo>
                  <a:lnTo>
                    <a:pt x="2811" y="4061"/>
                  </a:lnTo>
                  <a:lnTo>
                    <a:pt x="3092" y="4310"/>
                  </a:lnTo>
                  <a:lnTo>
                    <a:pt x="3342" y="4529"/>
                  </a:lnTo>
                  <a:lnTo>
                    <a:pt x="3623" y="4716"/>
                  </a:lnTo>
                  <a:lnTo>
                    <a:pt x="4123" y="5029"/>
                  </a:lnTo>
                  <a:lnTo>
                    <a:pt x="4466" y="5185"/>
                  </a:lnTo>
                  <a:lnTo>
                    <a:pt x="4622" y="5247"/>
                  </a:lnTo>
                  <a:lnTo>
                    <a:pt x="3998" y="5247"/>
                  </a:lnTo>
                  <a:lnTo>
                    <a:pt x="3342" y="5279"/>
                  </a:lnTo>
                  <a:lnTo>
                    <a:pt x="2967" y="5341"/>
                  </a:lnTo>
                  <a:lnTo>
                    <a:pt x="2592" y="5403"/>
                  </a:lnTo>
                  <a:lnTo>
                    <a:pt x="2186" y="5497"/>
                  </a:lnTo>
                  <a:lnTo>
                    <a:pt x="1812" y="5622"/>
                  </a:lnTo>
                  <a:lnTo>
                    <a:pt x="1437" y="5809"/>
                  </a:lnTo>
                  <a:lnTo>
                    <a:pt x="1093" y="5997"/>
                  </a:lnTo>
                  <a:lnTo>
                    <a:pt x="781" y="6247"/>
                  </a:lnTo>
                  <a:lnTo>
                    <a:pt x="656" y="6403"/>
                  </a:lnTo>
                  <a:lnTo>
                    <a:pt x="531" y="6559"/>
                  </a:lnTo>
                  <a:lnTo>
                    <a:pt x="406" y="6715"/>
                  </a:lnTo>
                  <a:lnTo>
                    <a:pt x="344" y="6902"/>
                  </a:lnTo>
                  <a:lnTo>
                    <a:pt x="250" y="7121"/>
                  </a:lnTo>
                  <a:lnTo>
                    <a:pt x="188" y="7308"/>
                  </a:lnTo>
                  <a:lnTo>
                    <a:pt x="156" y="7714"/>
                  </a:lnTo>
                  <a:lnTo>
                    <a:pt x="156" y="8058"/>
                  </a:lnTo>
                  <a:lnTo>
                    <a:pt x="250" y="8401"/>
                  </a:lnTo>
                  <a:lnTo>
                    <a:pt x="375" y="8714"/>
                  </a:lnTo>
                  <a:lnTo>
                    <a:pt x="531" y="8964"/>
                  </a:lnTo>
                  <a:lnTo>
                    <a:pt x="719" y="9213"/>
                  </a:lnTo>
                  <a:lnTo>
                    <a:pt x="937" y="9432"/>
                  </a:lnTo>
                  <a:lnTo>
                    <a:pt x="1156" y="9651"/>
                  </a:lnTo>
                  <a:lnTo>
                    <a:pt x="1374" y="9807"/>
                  </a:lnTo>
                  <a:lnTo>
                    <a:pt x="1624" y="9963"/>
                  </a:lnTo>
                  <a:lnTo>
                    <a:pt x="2030" y="10182"/>
                  </a:lnTo>
                  <a:lnTo>
                    <a:pt x="2311" y="10306"/>
                  </a:lnTo>
                  <a:lnTo>
                    <a:pt x="2436" y="10338"/>
                  </a:lnTo>
                  <a:lnTo>
                    <a:pt x="2343" y="10338"/>
                  </a:lnTo>
                  <a:lnTo>
                    <a:pt x="2061" y="10400"/>
                  </a:lnTo>
                  <a:lnTo>
                    <a:pt x="1655" y="10525"/>
                  </a:lnTo>
                  <a:lnTo>
                    <a:pt x="1437" y="10619"/>
                  </a:lnTo>
                  <a:lnTo>
                    <a:pt x="1218" y="10712"/>
                  </a:lnTo>
                  <a:lnTo>
                    <a:pt x="1000" y="10869"/>
                  </a:lnTo>
                  <a:lnTo>
                    <a:pt x="781" y="11025"/>
                  </a:lnTo>
                  <a:lnTo>
                    <a:pt x="562" y="11212"/>
                  </a:lnTo>
                  <a:lnTo>
                    <a:pt x="375" y="11431"/>
                  </a:lnTo>
                  <a:lnTo>
                    <a:pt x="219" y="11712"/>
                  </a:lnTo>
                  <a:lnTo>
                    <a:pt x="94" y="11993"/>
                  </a:lnTo>
                  <a:lnTo>
                    <a:pt x="32" y="12336"/>
                  </a:lnTo>
                  <a:lnTo>
                    <a:pt x="0" y="12711"/>
                  </a:lnTo>
                  <a:lnTo>
                    <a:pt x="0" y="12961"/>
                  </a:lnTo>
                  <a:lnTo>
                    <a:pt x="63" y="13180"/>
                  </a:lnTo>
                  <a:lnTo>
                    <a:pt x="125" y="13367"/>
                  </a:lnTo>
                  <a:lnTo>
                    <a:pt x="219" y="13554"/>
                  </a:lnTo>
                  <a:lnTo>
                    <a:pt x="344" y="13710"/>
                  </a:lnTo>
                  <a:lnTo>
                    <a:pt x="469" y="13867"/>
                  </a:lnTo>
                  <a:lnTo>
                    <a:pt x="625" y="13992"/>
                  </a:lnTo>
                  <a:lnTo>
                    <a:pt x="812" y="14116"/>
                  </a:lnTo>
                  <a:lnTo>
                    <a:pt x="1249" y="14335"/>
                  </a:lnTo>
                  <a:lnTo>
                    <a:pt x="1718" y="14522"/>
                  </a:lnTo>
                  <a:lnTo>
                    <a:pt x="2249" y="14710"/>
                  </a:lnTo>
                  <a:lnTo>
                    <a:pt x="2811" y="14866"/>
                  </a:lnTo>
                  <a:lnTo>
                    <a:pt x="3998" y="15209"/>
                  </a:lnTo>
                  <a:lnTo>
                    <a:pt x="4622" y="15397"/>
                  </a:lnTo>
                  <a:lnTo>
                    <a:pt x="5216" y="15615"/>
                  </a:lnTo>
                  <a:lnTo>
                    <a:pt x="5809" y="15897"/>
                  </a:lnTo>
                  <a:lnTo>
                    <a:pt x="6371" y="16209"/>
                  </a:lnTo>
                  <a:lnTo>
                    <a:pt x="6621" y="16396"/>
                  </a:lnTo>
                  <a:lnTo>
                    <a:pt x="6871" y="16584"/>
                  </a:lnTo>
                  <a:lnTo>
                    <a:pt x="7089" y="16802"/>
                  </a:lnTo>
                  <a:lnTo>
                    <a:pt x="7308" y="17052"/>
                  </a:lnTo>
                  <a:lnTo>
                    <a:pt x="7339" y="17083"/>
                  </a:lnTo>
                  <a:lnTo>
                    <a:pt x="7402" y="17083"/>
                  </a:lnTo>
                  <a:lnTo>
                    <a:pt x="7620" y="17052"/>
                  </a:lnTo>
                  <a:lnTo>
                    <a:pt x="7901" y="17021"/>
                  </a:lnTo>
                  <a:lnTo>
                    <a:pt x="8276" y="16896"/>
                  </a:lnTo>
                  <a:lnTo>
                    <a:pt x="9275" y="16584"/>
                  </a:lnTo>
                  <a:lnTo>
                    <a:pt x="10525" y="16178"/>
                  </a:lnTo>
                  <a:lnTo>
                    <a:pt x="11961" y="15615"/>
                  </a:lnTo>
                  <a:lnTo>
                    <a:pt x="13585" y="15022"/>
                  </a:lnTo>
                  <a:lnTo>
                    <a:pt x="17052" y="13648"/>
                  </a:lnTo>
                  <a:lnTo>
                    <a:pt x="20518" y="12243"/>
                  </a:lnTo>
                  <a:lnTo>
                    <a:pt x="23516" y="10993"/>
                  </a:lnTo>
                  <a:lnTo>
                    <a:pt x="26452" y="9776"/>
                  </a:lnTo>
                  <a:lnTo>
                    <a:pt x="25702" y="9089"/>
                  </a:lnTo>
                  <a:lnTo>
                    <a:pt x="24828" y="8245"/>
                  </a:lnTo>
                  <a:lnTo>
                    <a:pt x="23797" y="7340"/>
                  </a:lnTo>
                  <a:lnTo>
                    <a:pt x="22642" y="6372"/>
                  </a:lnTo>
                  <a:lnTo>
                    <a:pt x="21361" y="5435"/>
                  </a:lnTo>
                  <a:lnTo>
                    <a:pt x="20705" y="4935"/>
                  </a:lnTo>
                  <a:lnTo>
                    <a:pt x="20018" y="4498"/>
                  </a:lnTo>
                  <a:lnTo>
                    <a:pt x="19331" y="4061"/>
                  </a:lnTo>
                  <a:lnTo>
                    <a:pt x="18613" y="3623"/>
                  </a:lnTo>
                  <a:lnTo>
                    <a:pt x="17895" y="3249"/>
                  </a:lnTo>
                  <a:lnTo>
                    <a:pt x="17145" y="2905"/>
                  </a:lnTo>
                  <a:lnTo>
                    <a:pt x="16271" y="2530"/>
                  </a:lnTo>
                  <a:lnTo>
                    <a:pt x="15303" y="2124"/>
                  </a:lnTo>
                  <a:lnTo>
                    <a:pt x="14272" y="1750"/>
                  </a:lnTo>
                  <a:lnTo>
                    <a:pt x="13179" y="1406"/>
                  </a:lnTo>
                  <a:lnTo>
                    <a:pt x="12055" y="1063"/>
                  </a:lnTo>
                  <a:lnTo>
                    <a:pt x="10899" y="750"/>
                  </a:lnTo>
                  <a:lnTo>
                    <a:pt x="9744" y="469"/>
                  </a:lnTo>
                  <a:lnTo>
                    <a:pt x="8620" y="251"/>
                  </a:lnTo>
                  <a:lnTo>
                    <a:pt x="7527" y="94"/>
                  </a:lnTo>
                  <a:lnTo>
                    <a:pt x="6496" y="32"/>
                  </a:lnTo>
                  <a:lnTo>
                    <a:pt x="5996"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61"/>
            <p:cNvSpPr/>
            <p:nvPr/>
          </p:nvSpPr>
          <p:spPr>
            <a:xfrm>
              <a:off x="6504325" y="1897175"/>
              <a:ext cx="281075" cy="70300"/>
            </a:xfrm>
            <a:custGeom>
              <a:avLst/>
              <a:gdLst/>
              <a:ahLst/>
              <a:cxnLst/>
              <a:rect l="l" t="t" r="r" b="b"/>
              <a:pathLst>
                <a:path w="11243" h="2812" extrusionOk="0">
                  <a:moveTo>
                    <a:pt x="937" y="0"/>
                  </a:moveTo>
                  <a:lnTo>
                    <a:pt x="125" y="63"/>
                  </a:lnTo>
                  <a:lnTo>
                    <a:pt x="62" y="94"/>
                  </a:lnTo>
                  <a:lnTo>
                    <a:pt x="0" y="125"/>
                  </a:lnTo>
                  <a:lnTo>
                    <a:pt x="0" y="157"/>
                  </a:lnTo>
                  <a:lnTo>
                    <a:pt x="62" y="157"/>
                  </a:lnTo>
                  <a:lnTo>
                    <a:pt x="1499" y="344"/>
                  </a:lnTo>
                  <a:lnTo>
                    <a:pt x="2904" y="563"/>
                  </a:lnTo>
                  <a:lnTo>
                    <a:pt x="4310" y="844"/>
                  </a:lnTo>
                  <a:lnTo>
                    <a:pt x="5715" y="1156"/>
                  </a:lnTo>
                  <a:lnTo>
                    <a:pt x="7120" y="1499"/>
                  </a:lnTo>
                  <a:lnTo>
                    <a:pt x="8494" y="1905"/>
                  </a:lnTo>
                  <a:lnTo>
                    <a:pt x="9869" y="2343"/>
                  </a:lnTo>
                  <a:lnTo>
                    <a:pt x="11211" y="2811"/>
                  </a:lnTo>
                  <a:lnTo>
                    <a:pt x="11243" y="2780"/>
                  </a:lnTo>
                  <a:lnTo>
                    <a:pt x="10868" y="2530"/>
                  </a:lnTo>
                  <a:lnTo>
                    <a:pt x="10399" y="2280"/>
                  </a:lnTo>
                  <a:lnTo>
                    <a:pt x="9900" y="1999"/>
                  </a:lnTo>
                  <a:lnTo>
                    <a:pt x="9338" y="1749"/>
                  </a:lnTo>
                  <a:lnTo>
                    <a:pt x="8713" y="1468"/>
                  </a:lnTo>
                  <a:lnTo>
                    <a:pt x="8057" y="1218"/>
                  </a:lnTo>
                  <a:lnTo>
                    <a:pt x="7339" y="1000"/>
                  </a:lnTo>
                  <a:lnTo>
                    <a:pt x="6621" y="750"/>
                  </a:lnTo>
                  <a:lnTo>
                    <a:pt x="5840" y="563"/>
                  </a:lnTo>
                  <a:lnTo>
                    <a:pt x="5059" y="375"/>
                  </a:lnTo>
                  <a:lnTo>
                    <a:pt x="4247" y="219"/>
                  </a:lnTo>
                  <a:lnTo>
                    <a:pt x="3435" y="125"/>
                  </a:lnTo>
                  <a:lnTo>
                    <a:pt x="2592" y="32"/>
                  </a:lnTo>
                  <a:lnTo>
                    <a:pt x="1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61"/>
            <p:cNvSpPr/>
            <p:nvPr/>
          </p:nvSpPr>
          <p:spPr>
            <a:xfrm>
              <a:off x="6448100" y="2022100"/>
              <a:ext cx="284225" cy="54675"/>
            </a:xfrm>
            <a:custGeom>
              <a:avLst/>
              <a:gdLst/>
              <a:ahLst/>
              <a:cxnLst/>
              <a:rect l="l" t="t" r="r" b="b"/>
              <a:pathLst>
                <a:path w="11369" h="2187" extrusionOk="0">
                  <a:moveTo>
                    <a:pt x="1781" y="0"/>
                  </a:moveTo>
                  <a:lnTo>
                    <a:pt x="937" y="31"/>
                  </a:lnTo>
                  <a:lnTo>
                    <a:pt x="94" y="125"/>
                  </a:lnTo>
                  <a:lnTo>
                    <a:pt x="32" y="125"/>
                  </a:lnTo>
                  <a:lnTo>
                    <a:pt x="1" y="156"/>
                  </a:lnTo>
                  <a:lnTo>
                    <a:pt x="1" y="187"/>
                  </a:lnTo>
                  <a:lnTo>
                    <a:pt x="32" y="219"/>
                  </a:lnTo>
                  <a:lnTo>
                    <a:pt x="1468" y="312"/>
                  </a:lnTo>
                  <a:lnTo>
                    <a:pt x="2905" y="469"/>
                  </a:lnTo>
                  <a:lnTo>
                    <a:pt x="4341" y="656"/>
                  </a:lnTo>
                  <a:lnTo>
                    <a:pt x="5747" y="874"/>
                  </a:lnTo>
                  <a:lnTo>
                    <a:pt x="7152" y="1156"/>
                  </a:lnTo>
                  <a:lnTo>
                    <a:pt x="8557" y="1468"/>
                  </a:lnTo>
                  <a:lnTo>
                    <a:pt x="9963" y="1811"/>
                  </a:lnTo>
                  <a:lnTo>
                    <a:pt x="11337" y="2186"/>
                  </a:lnTo>
                  <a:lnTo>
                    <a:pt x="11368" y="2186"/>
                  </a:lnTo>
                  <a:lnTo>
                    <a:pt x="11368" y="2155"/>
                  </a:lnTo>
                  <a:lnTo>
                    <a:pt x="10993" y="1968"/>
                  </a:lnTo>
                  <a:lnTo>
                    <a:pt x="10556" y="1780"/>
                  </a:lnTo>
                  <a:lnTo>
                    <a:pt x="10056" y="1562"/>
                  </a:lnTo>
                  <a:lnTo>
                    <a:pt x="9494" y="1343"/>
                  </a:lnTo>
                  <a:lnTo>
                    <a:pt x="8870" y="1124"/>
                  </a:lnTo>
                  <a:lnTo>
                    <a:pt x="8214" y="937"/>
                  </a:lnTo>
                  <a:lnTo>
                    <a:pt x="7496" y="718"/>
                  </a:lnTo>
                  <a:lnTo>
                    <a:pt x="6746" y="562"/>
                  </a:lnTo>
                  <a:lnTo>
                    <a:pt x="5934" y="375"/>
                  </a:lnTo>
                  <a:lnTo>
                    <a:pt x="5122" y="250"/>
                  </a:lnTo>
                  <a:lnTo>
                    <a:pt x="4310" y="125"/>
                  </a:lnTo>
                  <a:lnTo>
                    <a:pt x="3467" y="31"/>
                  </a:lnTo>
                  <a:lnTo>
                    <a:pt x="2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61"/>
            <p:cNvSpPr/>
            <p:nvPr/>
          </p:nvSpPr>
          <p:spPr>
            <a:xfrm>
              <a:off x="5267625" y="2379675"/>
              <a:ext cx="1666900" cy="1008725"/>
            </a:xfrm>
            <a:custGeom>
              <a:avLst/>
              <a:gdLst/>
              <a:ahLst/>
              <a:cxnLst/>
              <a:rect l="l" t="t" r="r" b="b"/>
              <a:pathLst>
                <a:path w="66676" h="40349" extrusionOk="0">
                  <a:moveTo>
                    <a:pt x="49499" y="0"/>
                  </a:moveTo>
                  <a:lnTo>
                    <a:pt x="47407" y="2811"/>
                  </a:lnTo>
                  <a:lnTo>
                    <a:pt x="42754" y="9057"/>
                  </a:lnTo>
                  <a:lnTo>
                    <a:pt x="40224" y="12398"/>
                  </a:lnTo>
                  <a:lnTo>
                    <a:pt x="37976" y="15334"/>
                  </a:lnTo>
                  <a:lnTo>
                    <a:pt x="36289" y="17457"/>
                  </a:lnTo>
                  <a:lnTo>
                    <a:pt x="35790" y="18051"/>
                  </a:lnTo>
                  <a:lnTo>
                    <a:pt x="35633" y="18238"/>
                  </a:lnTo>
                  <a:lnTo>
                    <a:pt x="35540" y="18301"/>
                  </a:lnTo>
                  <a:lnTo>
                    <a:pt x="35446" y="18301"/>
                  </a:lnTo>
                  <a:lnTo>
                    <a:pt x="35227" y="18269"/>
                  </a:lnTo>
                  <a:lnTo>
                    <a:pt x="34572" y="18082"/>
                  </a:lnTo>
                  <a:lnTo>
                    <a:pt x="33572" y="17801"/>
                  </a:lnTo>
                  <a:lnTo>
                    <a:pt x="32292" y="17395"/>
                  </a:lnTo>
                  <a:lnTo>
                    <a:pt x="29075" y="16364"/>
                  </a:lnTo>
                  <a:lnTo>
                    <a:pt x="25265" y="15053"/>
                  </a:lnTo>
                  <a:lnTo>
                    <a:pt x="21237" y="13616"/>
                  </a:lnTo>
                  <a:lnTo>
                    <a:pt x="17302" y="12180"/>
                  </a:lnTo>
                  <a:lnTo>
                    <a:pt x="13835" y="10899"/>
                  </a:lnTo>
                  <a:lnTo>
                    <a:pt x="12399" y="10306"/>
                  </a:lnTo>
                  <a:lnTo>
                    <a:pt x="11181" y="9837"/>
                  </a:lnTo>
                  <a:lnTo>
                    <a:pt x="10400" y="9494"/>
                  </a:lnTo>
                  <a:lnTo>
                    <a:pt x="9588" y="9213"/>
                  </a:lnTo>
                  <a:lnTo>
                    <a:pt x="8807" y="8963"/>
                  </a:lnTo>
                  <a:lnTo>
                    <a:pt x="8058" y="8744"/>
                  </a:lnTo>
                  <a:lnTo>
                    <a:pt x="7277" y="8557"/>
                  </a:lnTo>
                  <a:lnTo>
                    <a:pt x="6559" y="8401"/>
                  </a:lnTo>
                  <a:lnTo>
                    <a:pt x="5840" y="8276"/>
                  </a:lnTo>
                  <a:lnTo>
                    <a:pt x="5153" y="8213"/>
                  </a:lnTo>
                  <a:lnTo>
                    <a:pt x="4466" y="8151"/>
                  </a:lnTo>
                  <a:lnTo>
                    <a:pt x="3842" y="8151"/>
                  </a:lnTo>
                  <a:lnTo>
                    <a:pt x="3248" y="8182"/>
                  </a:lnTo>
                  <a:lnTo>
                    <a:pt x="2686" y="8276"/>
                  </a:lnTo>
                  <a:lnTo>
                    <a:pt x="2187" y="8401"/>
                  </a:lnTo>
                  <a:lnTo>
                    <a:pt x="1718" y="8557"/>
                  </a:lnTo>
                  <a:lnTo>
                    <a:pt x="1281" y="8776"/>
                  </a:lnTo>
                  <a:lnTo>
                    <a:pt x="906" y="9025"/>
                  </a:lnTo>
                  <a:lnTo>
                    <a:pt x="625" y="9338"/>
                  </a:lnTo>
                  <a:lnTo>
                    <a:pt x="469" y="9494"/>
                  </a:lnTo>
                  <a:lnTo>
                    <a:pt x="375" y="9681"/>
                  </a:lnTo>
                  <a:lnTo>
                    <a:pt x="250" y="9869"/>
                  </a:lnTo>
                  <a:lnTo>
                    <a:pt x="188" y="10056"/>
                  </a:lnTo>
                  <a:lnTo>
                    <a:pt x="125" y="10275"/>
                  </a:lnTo>
                  <a:lnTo>
                    <a:pt x="63" y="10493"/>
                  </a:lnTo>
                  <a:lnTo>
                    <a:pt x="32" y="10743"/>
                  </a:lnTo>
                  <a:lnTo>
                    <a:pt x="0" y="10993"/>
                  </a:lnTo>
                  <a:lnTo>
                    <a:pt x="32" y="11524"/>
                  </a:lnTo>
                  <a:lnTo>
                    <a:pt x="157" y="12117"/>
                  </a:lnTo>
                  <a:lnTo>
                    <a:pt x="344" y="12773"/>
                  </a:lnTo>
                  <a:lnTo>
                    <a:pt x="625" y="13460"/>
                  </a:lnTo>
                  <a:lnTo>
                    <a:pt x="969" y="14209"/>
                  </a:lnTo>
                  <a:lnTo>
                    <a:pt x="1437" y="15021"/>
                  </a:lnTo>
                  <a:lnTo>
                    <a:pt x="1968" y="15865"/>
                  </a:lnTo>
                  <a:lnTo>
                    <a:pt x="2624" y="16802"/>
                  </a:lnTo>
                  <a:lnTo>
                    <a:pt x="3373" y="17770"/>
                  </a:lnTo>
                  <a:lnTo>
                    <a:pt x="4248" y="18800"/>
                  </a:lnTo>
                  <a:lnTo>
                    <a:pt x="5216" y="19893"/>
                  </a:lnTo>
                  <a:lnTo>
                    <a:pt x="6559" y="21330"/>
                  </a:lnTo>
                  <a:lnTo>
                    <a:pt x="7933" y="22704"/>
                  </a:lnTo>
                  <a:lnTo>
                    <a:pt x="9307" y="24047"/>
                  </a:lnTo>
                  <a:lnTo>
                    <a:pt x="10712" y="25327"/>
                  </a:lnTo>
                  <a:lnTo>
                    <a:pt x="12118" y="26576"/>
                  </a:lnTo>
                  <a:lnTo>
                    <a:pt x="13523" y="27763"/>
                  </a:lnTo>
                  <a:lnTo>
                    <a:pt x="14928" y="28887"/>
                  </a:lnTo>
                  <a:lnTo>
                    <a:pt x="16334" y="29949"/>
                  </a:lnTo>
                  <a:lnTo>
                    <a:pt x="17739" y="30980"/>
                  </a:lnTo>
                  <a:lnTo>
                    <a:pt x="19144" y="31948"/>
                  </a:lnTo>
                  <a:lnTo>
                    <a:pt x="20518" y="32853"/>
                  </a:lnTo>
                  <a:lnTo>
                    <a:pt x="21924" y="33728"/>
                  </a:lnTo>
                  <a:lnTo>
                    <a:pt x="23298" y="34540"/>
                  </a:lnTo>
                  <a:lnTo>
                    <a:pt x="24641" y="35289"/>
                  </a:lnTo>
                  <a:lnTo>
                    <a:pt x="25983" y="36008"/>
                  </a:lnTo>
                  <a:lnTo>
                    <a:pt x="27326" y="36663"/>
                  </a:lnTo>
                  <a:lnTo>
                    <a:pt x="28638" y="37257"/>
                  </a:lnTo>
                  <a:lnTo>
                    <a:pt x="29918" y="37788"/>
                  </a:lnTo>
                  <a:lnTo>
                    <a:pt x="31168" y="38287"/>
                  </a:lnTo>
                  <a:lnTo>
                    <a:pt x="32385" y="38725"/>
                  </a:lnTo>
                  <a:lnTo>
                    <a:pt x="33603" y="39131"/>
                  </a:lnTo>
                  <a:lnTo>
                    <a:pt x="34759" y="39443"/>
                  </a:lnTo>
                  <a:lnTo>
                    <a:pt x="35883" y="39724"/>
                  </a:lnTo>
                  <a:lnTo>
                    <a:pt x="36976" y="39974"/>
                  </a:lnTo>
                  <a:lnTo>
                    <a:pt x="38038" y="40130"/>
                  </a:lnTo>
                  <a:lnTo>
                    <a:pt x="39069" y="40255"/>
                  </a:lnTo>
                  <a:lnTo>
                    <a:pt x="40037" y="40348"/>
                  </a:lnTo>
                  <a:lnTo>
                    <a:pt x="40942" y="40348"/>
                  </a:lnTo>
                  <a:lnTo>
                    <a:pt x="41817" y="40317"/>
                  </a:lnTo>
                  <a:lnTo>
                    <a:pt x="42660" y="40224"/>
                  </a:lnTo>
                  <a:lnTo>
                    <a:pt x="43410" y="40099"/>
                  </a:lnTo>
                  <a:lnTo>
                    <a:pt x="44128" y="39880"/>
                  </a:lnTo>
                  <a:lnTo>
                    <a:pt x="44815" y="39630"/>
                  </a:lnTo>
                  <a:lnTo>
                    <a:pt x="45533" y="39318"/>
                  </a:lnTo>
                  <a:lnTo>
                    <a:pt x="46283" y="38881"/>
                  </a:lnTo>
                  <a:lnTo>
                    <a:pt x="47063" y="38412"/>
                  </a:lnTo>
                  <a:lnTo>
                    <a:pt x="47907" y="37850"/>
                  </a:lnTo>
                  <a:lnTo>
                    <a:pt x="48750" y="37226"/>
                  </a:lnTo>
                  <a:lnTo>
                    <a:pt x="49655" y="36570"/>
                  </a:lnTo>
                  <a:lnTo>
                    <a:pt x="50561" y="35851"/>
                  </a:lnTo>
                  <a:lnTo>
                    <a:pt x="51467" y="35102"/>
                  </a:lnTo>
                  <a:lnTo>
                    <a:pt x="52404" y="34321"/>
                  </a:lnTo>
                  <a:lnTo>
                    <a:pt x="54277" y="32635"/>
                  </a:lnTo>
                  <a:lnTo>
                    <a:pt x="56151" y="30917"/>
                  </a:lnTo>
                  <a:lnTo>
                    <a:pt x="57962" y="29137"/>
                  </a:lnTo>
                  <a:lnTo>
                    <a:pt x="59711" y="27420"/>
                  </a:lnTo>
                  <a:lnTo>
                    <a:pt x="61335" y="25764"/>
                  </a:lnTo>
                  <a:lnTo>
                    <a:pt x="62834" y="24203"/>
                  </a:lnTo>
                  <a:lnTo>
                    <a:pt x="64115" y="22860"/>
                  </a:lnTo>
                  <a:lnTo>
                    <a:pt x="65988" y="20830"/>
                  </a:lnTo>
                  <a:lnTo>
                    <a:pt x="66676" y="20081"/>
                  </a:lnTo>
                  <a:lnTo>
                    <a:pt x="49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61"/>
            <p:cNvSpPr/>
            <p:nvPr/>
          </p:nvSpPr>
          <p:spPr>
            <a:xfrm>
              <a:off x="5267625" y="2379675"/>
              <a:ext cx="1666900" cy="1008725"/>
            </a:xfrm>
            <a:custGeom>
              <a:avLst/>
              <a:gdLst/>
              <a:ahLst/>
              <a:cxnLst/>
              <a:rect l="l" t="t" r="r" b="b"/>
              <a:pathLst>
                <a:path w="66676" h="40349" fill="none" extrusionOk="0">
                  <a:moveTo>
                    <a:pt x="49499" y="0"/>
                  </a:moveTo>
                  <a:lnTo>
                    <a:pt x="66676" y="20081"/>
                  </a:lnTo>
                  <a:lnTo>
                    <a:pt x="66676" y="20081"/>
                  </a:lnTo>
                  <a:lnTo>
                    <a:pt x="65988" y="20830"/>
                  </a:lnTo>
                  <a:lnTo>
                    <a:pt x="64115" y="22860"/>
                  </a:lnTo>
                  <a:lnTo>
                    <a:pt x="62834" y="24203"/>
                  </a:lnTo>
                  <a:lnTo>
                    <a:pt x="61335" y="25764"/>
                  </a:lnTo>
                  <a:lnTo>
                    <a:pt x="59711" y="27420"/>
                  </a:lnTo>
                  <a:lnTo>
                    <a:pt x="57962" y="29137"/>
                  </a:lnTo>
                  <a:lnTo>
                    <a:pt x="56151" y="30917"/>
                  </a:lnTo>
                  <a:lnTo>
                    <a:pt x="54277" y="32635"/>
                  </a:lnTo>
                  <a:lnTo>
                    <a:pt x="52404" y="34321"/>
                  </a:lnTo>
                  <a:lnTo>
                    <a:pt x="51467" y="35102"/>
                  </a:lnTo>
                  <a:lnTo>
                    <a:pt x="50561" y="35851"/>
                  </a:lnTo>
                  <a:lnTo>
                    <a:pt x="49655" y="36570"/>
                  </a:lnTo>
                  <a:lnTo>
                    <a:pt x="48750" y="37226"/>
                  </a:lnTo>
                  <a:lnTo>
                    <a:pt x="47907" y="37850"/>
                  </a:lnTo>
                  <a:lnTo>
                    <a:pt x="47063" y="38412"/>
                  </a:lnTo>
                  <a:lnTo>
                    <a:pt x="46283" y="38881"/>
                  </a:lnTo>
                  <a:lnTo>
                    <a:pt x="45533" y="39318"/>
                  </a:lnTo>
                  <a:lnTo>
                    <a:pt x="44815" y="39630"/>
                  </a:lnTo>
                  <a:lnTo>
                    <a:pt x="44128" y="39880"/>
                  </a:lnTo>
                  <a:lnTo>
                    <a:pt x="44128" y="39880"/>
                  </a:lnTo>
                  <a:lnTo>
                    <a:pt x="43410" y="40099"/>
                  </a:lnTo>
                  <a:lnTo>
                    <a:pt x="42660" y="40224"/>
                  </a:lnTo>
                  <a:lnTo>
                    <a:pt x="41817" y="40317"/>
                  </a:lnTo>
                  <a:lnTo>
                    <a:pt x="40942" y="40348"/>
                  </a:lnTo>
                  <a:lnTo>
                    <a:pt x="40037" y="40348"/>
                  </a:lnTo>
                  <a:lnTo>
                    <a:pt x="39069" y="40255"/>
                  </a:lnTo>
                  <a:lnTo>
                    <a:pt x="38038" y="40130"/>
                  </a:lnTo>
                  <a:lnTo>
                    <a:pt x="36976" y="39974"/>
                  </a:lnTo>
                  <a:lnTo>
                    <a:pt x="35883" y="39724"/>
                  </a:lnTo>
                  <a:lnTo>
                    <a:pt x="34759" y="39443"/>
                  </a:lnTo>
                  <a:lnTo>
                    <a:pt x="33603" y="39131"/>
                  </a:lnTo>
                  <a:lnTo>
                    <a:pt x="32385" y="38725"/>
                  </a:lnTo>
                  <a:lnTo>
                    <a:pt x="31168" y="38287"/>
                  </a:lnTo>
                  <a:lnTo>
                    <a:pt x="29918" y="37788"/>
                  </a:lnTo>
                  <a:lnTo>
                    <a:pt x="28638" y="37257"/>
                  </a:lnTo>
                  <a:lnTo>
                    <a:pt x="27326" y="36663"/>
                  </a:lnTo>
                  <a:lnTo>
                    <a:pt x="25983" y="36008"/>
                  </a:lnTo>
                  <a:lnTo>
                    <a:pt x="24641" y="35289"/>
                  </a:lnTo>
                  <a:lnTo>
                    <a:pt x="23298" y="34540"/>
                  </a:lnTo>
                  <a:lnTo>
                    <a:pt x="21924" y="33728"/>
                  </a:lnTo>
                  <a:lnTo>
                    <a:pt x="20518" y="32853"/>
                  </a:lnTo>
                  <a:lnTo>
                    <a:pt x="19144" y="31948"/>
                  </a:lnTo>
                  <a:lnTo>
                    <a:pt x="17739" y="30980"/>
                  </a:lnTo>
                  <a:lnTo>
                    <a:pt x="16334" y="29949"/>
                  </a:lnTo>
                  <a:lnTo>
                    <a:pt x="14928" y="28887"/>
                  </a:lnTo>
                  <a:lnTo>
                    <a:pt x="13523" y="27763"/>
                  </a:lnTo>
                  <a:lnTo>
                    <a:pt x="12118" y="26576"/>
                  </a:lnTo>
                  <a:lnTo>
                    <a:pt x="10712" y="25327"/>
                  </a:lnTo>
                  <a:lnTo>
                    <a:pt x="9307" y="24047"/>
                  </a:lnTo>
                  <a:lnTo>
                    <a:pt x="7933" y="22704"/>
                  </a:lnTo>
                  <a:lnTo>
                    <a:pt x="6559" y="21330"/>
                  </a:lnTo>
                  <a:lnTo>
                    <a:pt x="5216" y="19893"/>
                  </a:lnTo>
                  <a:lnTo>
                    <a:pt x="5216" y="19893"/>
                  </a:lnTo>
                  <a:lnTo>
                    <a:pt x="4248" y="18800"/>
                  </a:lnTo>
                  <a:lnTo>
                    <a:pt x="3373" y="17770"/>
                  </a:lnTo>
                  <a:lnTo>
                    <a:pt x="2624" y="16802"/>
                  </a:lnTo>
                  <a:lnTo>
                    <a:pt x="1968" y="15865"/>
                  </a:lnTo>
                  <a:lnTo>
                    <a:pt x="1437" y="15021"/>
                  </a:lnTo>
                  <a:lnTo>
                    <a:pt x="969" y="14209"/>
                  </a:lnTo>
                  <a:lnTo>
                    <a:pt x="625" y="13460"/>
                  </a:lnTo>
                  <a:lnTo>
                    <a:pt x="344" y="12773"/>
                  </a:lnTo>
                  <a:lnTo>
                    <a:pt x="157" y="12117"/>
                  </a:lnTo>
                  <a:lnTo>
                    <a:pt x="32" y="11524"/>
                  </a:lnTo>
                  <a:lnTo>
                    <a:pt x="0" y="10993"/>
                  </a:lnTo>
                  <a:lnTo>
                    <a:pt x="32" y="10743"/>
                  </a:lnTo>
                  <a:lnTo>
                    <a:pt x="63" y="10493"/>
                  </a:lnTo>
                  <a:lnTo>
                    <a:pt x="125" y="10275"/>
                  </a:lnTo>
                  <a:lnTo>
                    <a:pt x="188" y="10056"/>
                  </a:lnTo>
                  <a:lnTo>
                    <a:pt x="250" y="9869"/>
                  </a:lnTo>
                  <a:lnTo>
                    <a:pt x="375" y="9681"/>
                  </a:lnTo>
                  <a:lnTo>
                    <a:pt x="469" y="9494"/>
                  </a:lnTo>
                  <a:lnTo>
                    <a:pt x="625" y="9338"/>
                  </a:lnTo>
                  <a:lnTo>
                    <a:pt x="906" y="9025"/>
                  </a:lnTo>
                  <a:lnTo>
                    <a:pt x="1281" y="8776"/>
                  </a:lnTo>
                  <a:lnTo>
                    <a:pt x="1718" y="8557"/>
                  </a:lnTo>
                  <a:lnTo>
                    <a:pt x="2187" y="8401"/>
                  </a:lnTo>
                  <a:lnTo>
                    <a:pt x="2686" y="8276"/>
                  </a:lnTo>
                  <a:lnTo>
                    <a:pt x="3248" y="8182"/>
                  </a:lnTo>
                  <a:lnTo>
                    <a:pt x="3842" y="8151"/>
                  </a:lnTo>
                  <a:lnTo>
                    <a:pt x="4466" y="8151"/>
                  </a:lnTo>
                  <a:lnTo>
                    <a:pt x="5153" y="8213"/>
                  </a:lnTo>
                  <a:lnTo>
                    <a:pt x="5840" y="8276"/>
                  </a:lnTo>
                  <a:lnTo>
                    <a:pt x="6559" y="8401"/>
                  </a:lnTo>
                  <a:lnTo>
                    <a:pt x="7277" y="8557"/>
                  </a:lnTo>
                  <a:lnTo>
                    <a:pt x="8058" y="8744"/>
                  </a:lnTo>
                  <a:lnTo>
                    <a:pt x="8807" y="8963"/>
                  </a:lnTo>
                  <a:lnTo>
                    <a:pt x="9588" y="9213"/>
                  </a:lnTo>
                  <a:lnTo>
                    <a:pt x="10400" y="9494"/>
                  </a:lnTo>
                  <a:lnTo>
                    <a:pt x="11181" y="9837"/>
                  </a:lnTo>
                  <a:lnTo>
                    <a:pt x="11181" y="9837"/>
                  </a:lnTo>
                  <a:lnTo>
                    <a:pt x="12399" y="10306"/>
                  </a:lnTo>
                  <a:lnTo>
                    <a:pt x="13835" y="10899"/>
                  </a:lnTo>
                  <a:lnTo>
                    <a:pt x="17302" y="12180"/>
                  </a:lnTo>
                  <a:lnTo>
                    <a:pt x="21237" y="13616"/>
                  </a:lnTo>
                  <a:lnTo>
                    <a:pt x="25265" y="15053"/>
                  </a:lnTo>
                  <a:lnTo>
                    <a:pt x="29075" y="16364"/>
                  </a:lnTo>
                  <a:lnTo>
                    <a:pt x="32292" y="17395"/>
                  </a:lnTo>
                  <a:lnTo>
                    <a:pt x="33572" y="17801"/>
                  </a:lnTo>
                  <a:lnTo>
                    <a:pt x="34572" y="18082"/>
                  </a:lnTo>
                  <a:lnTo>
                    <a:pt x="35227" y="18269"/>
                  </a:lnTo>
                  <a:lnTo>
                    <a:pt x="35446" y="18301"/>
                  </a:lnTo>
                  <a:lnTo>
                    <a:pt x="35540" y="18301"/>
                  </a:lnTo>
                  <a:lnTo>
                    <a:pt x="35540" y="18301"/>
                  </a:lnTo>
                  <a:lnTo>
                    <a:pt x="35633" y="18238"/>
                  </a:lnTo>
                  <a:lnTo>
                    <a:pt x="35790" y="18051"/>
                  </a:lnTo>
                  <a:lnTo>
                    <a:pt x="36289" y="17457"/>
                  </a:lnTo>
                  <a:lnTo>
                    <a:pt x="37976" y="15334"/>
                  </a:lnTo>
                  <a:lnTo>
                    <a:pt x="40224" y="12398"/>
                  </a:lnTo>
                  <a:lnTo>
                    <a:pt x="42754" y="9057"/>
                  </a:lnTo>
                  <a:lnTo>
                    <a:pt x="47407" y="2811"/>
                  </a:lnTo>
                  <a:lnTo>
                    <a:pt x="494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61"/>
            <p:cNvSpPr/>
            <p:nvPr/>
          </p:nvSpPr>
          <p:spPr>
            <a:xfrm>
              <a:off x="6448875" y="2529575"/>
              <a:ext cx="339650" cy="420825"/>
            </a:xfrm>
            <a:custGeom>
              <a:avLst/>
              <a:gdLst/>
              <a:ahLst/>
              <a:cxnLst/>
              <a:rect l="l" t="t" r="r" b="b"/>
              <a:pathLst>
                <a:path w="13586" h="16833" extrusionOk="0">
                  <a:moveTo>
                    <a:pt x="63" y="0"/>
                  </a:moveTo>
                  <a:lnTo>
                    <a:pt x="32" y="31"/>
                  </a:lnTo>
                  <a:lnTo>
                    <a:pt x="1" y="63"/>
                  </a:lnTo>
                  <a:lnTo>
                    <a:pt x="1" y="94"/>
                  </a:lnTo>
                  <a:lnTo>
                    <a:pt x="1625" y="2249"/>
                  </a:lnTo>
                  <a:lnTo>
                    <a:pt x="3249" y="4372"/>
                  </a:lnTo>
                  <a:lnTo>
                    <a:pt x="4904" y="6465"/>
                  </a:lnTo>
                  <a:lnTo>
                    <a:pt x="6559" y="8588"/>
                  </a:lnTo>
                  <a:lnTo>
                    <a:pt x="7933" y="10243"/>
                  </a:lnTo>
                  <a:lnTo>
                    <a:pt x="9932" y="12711"/>
                  </a:lnTo>
                  <a:lnTo>
                    <a:pt x="11993" y="15146"/>
                  </a:lnTo>
                  <a:lnTo>
                    <a:pt x="13429" y="16833"/>
                  </a:lnTo>
                  <a:lnTo>
                    <a:pt x="13492" y="16833"/>
                  </a:lnTo>
                  <a:lnTo>
                    <a:pt x="13554" y="16802"/>
                  </a:lnTo>
                  <a:lnTo>
                    <a:pt x="13586" y="16739"/>
                  </a:lnTo>
                  <a:lnTo>
                    <a:pt x="13586" y="16708"/>
                  </a:lnTo>
                  <a:lnTo>
                    <a:pt x="10275" y="12367"/>
                  </a:lnTo>
                  <a:lnTo>
                    <a:pt x="8370" y="9900"/>
                  </a:lnTo>
                  <a:lnTo>
                    <a:pt x="7027" y="8213"/>
                  </a:lnTo>
                  <a:lnTo>
                    <a:pt x="5341" y="6152"/>
                  </a:lnTo>
                  <a:lnTo>
                    <a:pt x="3592" y="4091"/>
                  </a:lnTo>
                  <a:lnTo>
                    <a:pt x="1875" y="2061"/>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61"/>
            <p:cNvSpPr/>
            <p:nvPr/>
          </p:nvSpPr>
          <p:spPr>
            <a:xfrm>
              <a:off x="5529950" y="3008150"/>
              <a:ext cx="259225" cy="198350"/>
            </a:xfrm>
            <a:custGeom>
              <a:avLst/>
              <a:gdLst/>
              <a:ahLst/>
              <a:cxnLst/>
              <a:rect l="l" t="t" r="r" b="b"/>
              <a:pathLst>
                <a:path w="10369" h="7934"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61"/>
            <p:cNvSpPr/>
            <p:nvPr/>
          </p:nvSpPr>
          <p:spPr>
            <a:xfrm>
              <a:off x="5529950" y="3008150"/>
              <a:ext cx="259225" cy="198350"/>
            </a:xfrm>
            <a:custGeom>
              <a:avLst/>
              <a:gdLst/>
              <a:ahLst/>
              <a:cxnLst/>
              <a:rect l="l" t="t" r="r" b="b"/>
              <a:pathLst>
                <a:path w="10369" h="7934" fill="none" extrusionOk="0">
                  <a:moveTo>
                    <a:pt x="1" y="1"/>
                  </a:moveTo>
                  <a:lnTo>
                    <a:pt x="1" y="1"/>
                  </a:lnTo>
                  <a:lnTo>
                    <a:pt x="1" y="1"/>
                  </a:lnTo>
                  <a:lnTo>
                    <a:pt x="1" y="1"/>
                  </a:lnTo>
                  <a:lnTo>
                    <a:pt x="1312" y="1156"/>
                  </a:lnTo>
                  <a:lnTo>
                    <a:pt x="2593" y="2281"/>
                  </a:lnTo>
                  <a:lnTo>
                    <a:pt x="3904" y="3311"/>
                  </a:lnTo>
                  <a:lnTo>
                    <a:pt x="5185" y="4342"/>
                  </a:lnTo>
                  <a:lnTo>
                    <a:pt x="6496" y="5310"/>
                  </a:lnTo>
                  <a:lnTo>
                    <a:pt x="7808" y="6247"/>
                  </a:lnTo>
                  <a:lnTo>
                    <a:pt x="9088" y="7121"/>
                  </a:lnTo>
                  <a:lnTo>
                    <a:pt x="10369" y="7933"/>
                  </a:lnTo>
                  <a:lnTo>
                    <a:pt x="10369" y="7933"/>
                  </a:lnTo>
                  <a:lnTo>
                    <a:pt x="9088" y="7121"/>
                  </a:lnTo>
                  <a:lnTo>
                    <a:pt x="7808" y="6247"/>
                  </a:lnTo>
                  <a:lnTo>
                    <a:pt x="6496" y="5310"/>
                  </a:lnTo>
                  <a:lnTo>
                    <a:pt x="5185" y="4342"/>
                  </a:lnTo>
                  <a:lnTo>
                    <a:pt x="3904" y="3311"/>
                  </a:lnTo>
                  <a:lnTo>
                    <a:pt x="2593" y="2281"/>
                  </a:lnTo>
                  <a:lnTo>
                    <a:pt x="1312" y="115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61"/>
            <p:cNvSpPr/>
            <p:nvPr/>
          </p:nvSpPr>
          <p:spPr>
            <a:xfrm>
              <a:off x="5275425" y="2698200"/>
              <a:ext cx="188200" cy="246750"/>
            </a:xfrm>
            <a:custGeom>
              <a:avLst/>
              <a:gdLst/>
              <a:ahLst/>
              <a:cxnLst/>
              <a:rect l="l" t="t" r="r" b="b"/>
              <a:pathLst>
                <a:path w="7528" h="9870" extrusionOk="0">
                  <a:moveTo>
                    <a:pt x="1" y="1"/>
                  </a:moveTo>
                  <a:lnTo>
                    <a:pt x="188" y="500"/>
                  </a:lnTo>
                  <a:lnTo>
                    <a:pt x="438" y="1031"/>
                  </a:lnTo>
                  <a:lnTo>
                    <a:pt x="219" y="500"/>
                  </a:lnTo>
                  <a:lnTo>
                    <a:pt x="1" y="1"/>
                  </a:lnTo>
                  <a:close/>
                  <a:moveTo>
                    <a:pt x="438" y="1031"/>
                  </a:moveTo>
                  <a:lnTo>
                    <a:pt x="719" y="1593"/>
                  </a:lnTo>
                  <a:lnTo>
                    <a:pt x="1063" y="2156"/>
                  </a:lnTo>
                  <a:lnTo>
                    <a:pt x="1063" y="2156"/>
                  </a:lnTo>
                  <a:lnTo>
                    <a:pt x="719" y="1562"/>
                  </a:lnTo>
                  <a:lnTo>
                    <a:pt x="438" y="1031"/>
                  </a:lnTo>
                  <a:close/>
                  <a:moveTo>
                    <a:pt x="2905" y="4810"/>
                  </a:moveTo>
                  <a:lnTo>
                    <a:pt x="3498" y="5560"/>
                  </a:lnTo>
                  <a:lnTo>
                    <a:pt x="4186" y="6340"/>
                  </a:lnTo>
                  <a:lnTo>
                    <a:pt x="3530" y="5560"/>
                  </a:lnTo>
                  <a:lnTo>
                    <a:pt x="2905" y="4810"/>
                  </a:lnTo>
                  <a:close/>
                  <a:moveTo>
                    <a:pt x="4904" y="7152"/>
                  </a:moveTo>
                  <a:lnTo>
                    <a:pt x="6184" y="8526"/>
                  </a:lnTo>
                  <a:lnTo>
                    <a:pt x="7527" y="9869"/>
                  </a:lnTo>
                  <a:lnTo>
                    <a:pt x="6215" y="8526"/>
                  </a:lnTo>
                  <a:lnTo>
                    <a:pt x="4904" y="7152"/>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61"/>
            <p:cNvSpPr/>
            <p:nvPr/>
          </p:nvSpPr>
          <p:spPr>
            <a:xfrm>
              <a:off x="5267625" y="2645900"/>
              <a:ext cx="262350" cy="362275"/>
            </a:xfrm>
            <a:custGeom>
              <a:avLst/>
              <a:gdLst/>
              <a:ahLst/>
              <a:cxnLst/>
              <a:rect l="l" t="t" r="r" b="b"/>
              <a:pathLst>
                <a:path w="10494" h="14491" fill="none" extrusionOk="0">
                  <a:moveTo>
                    <a:pt x="32" y="0"/>
                  </a:moveTo>
                  <a:lnTo>
                    <a:pt x="32" y="0"/>
                  </a:lnTo>
                  <a:lnTo>
                    <a:pt x="0" y="344"/>
                  </a:lnTo>
                  <a:lnTo>
                    <a:pt x="32" y="750"/>
                  </a:lnTo>
                  <a:lnTo>
                    <a:pt x="94" y="1156"/>
                  </a:lnTo>
                  <a:lnTo>
                    <a:pt x="188" y="1593"/>
                  </a:lnTo>
                  <a:lnTo>
                    <a:pt x="313" y="2093"/>
                  </a:lnTo>
                  <a:lnTo>
                    <a:pt x="500" y="2592"/>
                  </a:lnTo>
                  <a:lnTo>
                    <a:pt x="750" y="3123"/>
                  </a:lnTo>
                  <a:lnTo>
                    <a:pt x="1031" y="3654"/>
                  </a:lnTo>
                  <a:lnTo>
                    <a:pt x="1375" y="4248"/>
                  </a:lnTo>
                  <a:lnTo>
                    <a:pt x="1749" y="4872"/>
                  </a:lnTo>
                  <a:lnTo>
                    <a:pt x="2187" y="5528"/>
                  </a:lnTo>
                  <a:lnTo>
                    <a:pt x="2686" y="6215"/>
                  </a:lnTo>
                  <a:lnTo>
                    <a:pt x="3217" y="6902"/>
                  </a:lnTo>
                  <a:lnTo>
                    <a:pt x="3810" y="7652"/>
                  </a:lnTo>
                  <a:lnTo>
                    <a:pt x="4498" y="8432"/>
                  </a:lnTo>
                  <a:lnTo>
                    <a:pt x="5216" y="9244"/>
                  </a:lnTo>
                  <a:lnTo>
                    <a:pt x="5216" y="9244"/>
                  </a:lnTo>
                  <a:lnTo>
                    <a:pt x="6496" y="10618"/>
                  </a:lnTo>
                  <a:lnTo>
                    <a:pt x="7839" y="11961"/>
                  </a:lnTo>
                  <a:lnTo>
                    <a:pt x="9151" y="13273"/>
                  </a:lnTo>
                  <a:lnTo>
                    <a:pt x="10494" y="14491"/>
                  </a:lnTo>
                  <a:lnTo>
                    <a:pt x="10494" y="14491"/>
                  </a:lnTo>
                  <a:lnTo>
                    <a:pt x="10494" y="14491"/>
                  </a:lnTo>
                  <a:lnTo>
                    <a:pt x="10494" y="14491"/>
                  </a:lnTo>
                  <a:lnTo>
                    <a:pt x="9151" y="13273"/>
                  </a:lnTo>
                  <a:lnTo>
                    <a:pt x="7839" y="11961"/>
                  </a:lnTo>
                  <a:lnTo>
                    <a:pt x="6527" y="10618"/>
                  </a:lnTo>
                  <a:lnTo>
                    <a:pt x="5216" y="9244"/>
                  </a:lnTo>
                  <a:lnTo>
                    <a:pt x="5216" y="9244"/>
                  </a:lnTo>
                  <a:lnTo>
                    <a:pt x="4498" y="8432"/>
                  </a:lnTo>
                  <a:lnTo>
                    <a:pt x="3842" y="7652"/>
                  </a:lnTo>
                  <a:lnTo>
                    <a:pt x="3217" y="6902"/>
                  </a:lnTo>
                  <a:lnTo>
                    <a:pt x="2686" y="6215"/>
                  </a:lnTo>
                  <a:lnTo>
                    <a:pt x="2187" y="5528"/>
                  </a:lnTo>
                  <a:lnTo>
                    <a:pt x="1749" y="4872"/>
                  </a:lnTo>
                  <a:lnTo>
                    <a:pt x="1375" y="4248"/>
                  </a:lnTo>
                  <a:lnTo>
                    <a:pt x="1031" y="3685"/>
                  </a:lnTo>
                  <a:lnTo>
                    <a:pt x="750" y="3123"/>
                  </a:lnTo>
                  <a:lnTo>
                    <a:pt x="531" y="2592"/>
                  </a:lnTo>
                  <a:lnTo>
                    <a:pt x="313" y="2093"/>
                  </a:lnTo>
                  <a:lnTo>
                    <a:pt x="188" y="1593"/>
                  </a:lnTo>
                  <a:lnTo>
                    <a:pt x="94" y="1156"/>
                  </a:lnTo>
                  <a:lnTo>
                    <a:pt x="32" y="750"/>
                  </a:lnTo>
                  <a:lnTo>
                    <a:pt x="0" y="344"/>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61"/>
            <p:cNvSpPr/>
            <p:nvPr/>
          </p:nvSpPr>
          <p:spPr>
            <a:xfrm>
              <a:off x="5789950" y="3207250"/>
              <a:ext cx="25" cy="25"/>
            </a:xfrm>
            <a:custGeom>
              <a:avLst/>
              <a:gdLst/>
              <a:ahLst/>
              <a:cxnLst/>
              <a:rect l="l" t="t" r="r" b="b"/>
              <a:pathLst>
                <a:path w="1" h="1" extrusionOk="0">
                  <a:moveTo>
                    <a:pt x="0" y="0"/>
                  </a:moveTo>
                  <a:lnTo>
                    <a:pt x="0" y="0"/>
                  </a:lnTo>
                  <a:lnTo>
                    <a:pt x="0" y="0"/>
                  </a:lnTo>
                  <a:lnTo>
                    <a:pt x="0" y="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61"/>
            <p:cNvSpPr/>
            <p:nvPr/>
          </p:nvSpPr>
          <p:spPr>
            <a:xfrm>
              <a:off x="5789950" y="3207250"/>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61"/>
            <p:cNvSpPr/>
            <p:nvPr/>
          </p:nvSpPr>
          <p:spPr>
            <a:xfrm>
              <a:off x="5267625" y="2645900"/>
              <a:ext cx="1235150" cy="742500"/>
            </a:xfrm>
            <a:custGeom>
              <a:avLst/>
              <a:gdLst/>
              <a:ahLst/>
              <a:cxnLst/>
              <a:rect l="l" t="t" r="r" b="b"/>
              <a:pathLst>
                <a:path w="49406" h="29700" extrusionOk="0">
                  <a:moveTo>
                    <a:pt x="32" y="0"/>
                  </a:move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6527" y="10618"/>
                  </a:lnTo>
                  <a:lnTo>
                    <a:pt x="7839" y="11961"/>
                  </a:lnTo>
                  <a:lnTo>
                    <a:pt x="9151" y="13273"/>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1692" y="29668"/>
                  </a:lnTo>
                  <a:lnTo>
                    <a:pt x="42566" y="29575"/>
                  </a:lnTo>
                  <a:lnTo>
                    <a:pt x="43378" y="29418"/>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61"/>
            <p:cNvSpPr/>
            <p:nvPr/>
          </p:nvSpPr>
          <p:spPr>
            <a:xfrm>
              <a:off x="5267625" y="2645900"/>
              <a:ext cx="1235150" cy="742500"/>
            </a:xfrm>
            <a:custGeom>
              <a:avLst/>
              <a:gdLst/>
              <a:ahLst/>
              <a:cxnLst/>
              <a:rect l="l" t="t" r="r" b="b"/>
              <a:pathLst>
                <a:path w="49406" h="29700" fill="none" extrusionOk="0">
                  <a:moveTo>
                    <a:pt x="32" y="0"/>
                  </a:moveTo>
                  <a:lnTo>
                    <a:pt x="32" y="0"/>
                  </a:lnTo>
                  <a:lnTo>
                    <a:pt x="0" y="344"/>
                  </a:lnTo>
                  <a:lnTo>
                    <a:pt x="32" y="750"/>
                  </a:lnTo>
                  <a:lnTo>
                    <a:pt x="94" y="1156"/>
                  </a:lnTo>
                  <a:lnTo>
                    <a:pt x="188" y="1593"/>
                  </a:lnTo>
                  <a:lnTo>
                    <a:pt x="313" y="2093"/>
                  </a:lnTo>
                  <a:lnTo>
                    <a:pt x="531" y="2592"/>
                  </a:lnTo>
                  <a:lnTo>
                    <a:pt x="750" y="3123"/>
                  </a:lnTo>
                  <a:lnTo>
                    <a:pt x="1031" y="3685"/>
                  </a:lnTo>
                  <a:lnTo>
                    <a:pt x="1375" y="4248"/>
                  </a:lnTo>
                  <a:lnTo>
                    <a:pt x="1749" y="4872"/>
                  </a:lnTo>
                  <a:lnTo>
                    <a:pt x="2187" y="5528"/>
                  </a:lnTo>
                  <a:lnTo>
                    <a:pt x="2686" y="6215"/>
                  </a:lnTo>
                  <a:lnTo>
                    <a:pt x="3217" y="6902"/>
                  </a:lnTo>
                  <a:lnTo>
                    <a:pt x="3842" y="7652"/>
                  </a:lnTo>
                  <a:lnTo>
                    <a:pt x="4498" y="8432"/>
                  </a:lnTo>
                  <a:lnTo>
                    <a:pt x="5216" y="9244"/>
                  </a:lnTo>
                  <a:lnTo>
                    <a:pt x="5216" y="9244"/>
                  </a:lnTo>
                  <a:lnTo>
                    <a:pt x="6527" y="10618"/>
                  </a:lnTo>
                  <a:lnTo>
                    <a:pt x="7839" y="11961"/>
                  </a:lnTo>
                  <a:lnTo>
                    <a:pt x="9151" y="13273"/>
                  </a:lnTo>
                  <a:lnTo>
                    <a:pt x="10494" y="14491"/>
                  </a:lnTo>
                  <a:lnTo>
                    <a:pt x="10494" y="14491"/>
                  </a:lnTo>
                  <a:lnTo>
                    <a:pt x="11805" y="15646"/>
                  </a:lnTo>
                  <a:lnTo>
                    <a:pt x="13086" y="16771"/>
                  </a:lnTo>
                  <a:lnTo>
                    <a:pt x="14397" y="17801"/>
                  </a:lnTo>
                  <a:lnTo>
                    <a:pt x="15678" y="18832"/>
                  </a:lnTo>
                  <a:lnTo>
                    <a:pt x="16989" y="19800"/>
                  </a:lnTo>
                  <a:lnTo>
                    <a:pt x="18301" y="20737"/>
                  </a:lnTo>
                  <a:lnTo>
                    <a:pt x="19581" y="21611"/>
                  </a:lnTo>
                  <a:lnTo>
                    <a:pt x="20862" y="22423"/>
                  </a:lnTo>
                  <a:lnTo>
                    <a:pt x="20862" y="22423"/>
                  </a:lnTo>
                  <a:lnTo>
                    <a:pt x="20893" y="22454"/>
                  </a:lnTo>
                  <a:lnTo>
                    <a:pt x="20893" y="22454"/>
                  </a:lnTo>
                  <a:lnTo>
                    <a:pt x="20893" y="22454"/>
                  </a:lnTo>
                  <a:lnTo>
                    <a:pt x="20893" y="22454"/>
                  </a:lnTo>
                  <a:lnTo>
                    <a:pt x="22330" y="23329"/>
                  </a:lnTo>
                  <a:lnTo>
                    <a:pt x="23735" y="24141"/>
                  </a:lnTo>
                  <a:lnTo>
                    <a:pt x="25140" y="24921"/>
                  </a:lnTo>
                  <a:lnTo>
                    <a:pt x="26546" y="25608"/>
                  </a:lnTo>
                  <a:lnTo>
                    <a:pt x="27888" y="26264"/>
                  </a:lnTo>
                  <a:lnTo>
                    <a:pt x="29231" y="26858"/>
                  </a:lnTo>
                  <a:lnTo>
                    <a:pt x="30543" y="27389"/>
                  </a:lnTo>
                  <a:lnTo>
                    <a:pt x="31823" y="27888"/>
                  </a:lnTo>
                  <a:lnTo>
                    <a:pt x="33073" y="28294"/>
                  </a:lnTo>
                  <a:lnTo>
                    <a:pt x="34322" y="28669"/>
                  </a:lnTo>
                  <a:lnTo>
                    <a:pt x="35477" y="28981"/>
                  </a:lnTo>
                  <a:lnTo>
                    <a:pt x="36633" y="29231"/>
                  </a:lnTo>
                  <a:lnTo>
                    <a:pt x="37726" y="29450"/>
                  </a:lnTo>
                  <a:lnTo>
                    <a:pt x="38788" y="29575"/>
                  </a:lnTo>
                  <a:lnTo>
                    <a:pt x="39818" y="29668"/>
                  </a:lnTo>
                  <a:lnTo>
                    <a:pt x="40786" y="29699"/>
                  </a:lnTo>
                  <a:lnTo>
                    <a:pt x="40786" y="29699"/>
                  </a:lnTo>
                  <a:lnTo>
                    <a:pt x="41692" y="29668"/>
                  </a:lnTo>
                  <a:lnTo>
                    <a:pt x="42566" y="29575"/>
                  </a:lnTo>
                  <a:lnTo>
                    <a:pt x="43378" y="29418"/>
                  </a:lnTo>
                  <a:lnTo>
                    <a:pt x="44128" y="29231"/>
                  </a:lnTo>
                  <a:lnTo>
                    <a:pt x="44128" y="29231"/>
                  </a:lnTo>
                  <a:lnTo>
                    <a:pt x="44690" y="29012"/>
                  </a:lnTo>
                  <a:lnTo>
                    <a:pt x="45283" y="28763"/>
                  </a:lnTo>
                  <a:lnTo>
                    <a:pt x="45908" y="28419"/>
                  </a:lnTo>
                  <a:lnTo>
                    <a:pt x="46564" y="28044"/>
                  </a:lnTo>
                  <a:lnTo>
                    <a:pt x="47251" y="27638"/>
                  </a:lnTo>
                  <a:lnTo>
                    <a:pt x="47938" y="27139"/>
                  </a:lnTo>
                  <a:lnTo>
                    <a:pt x="48687" y="26639"/>
                  </a:lnTo>
                  <a:lnTo>
                    <a:pt x="49406" y="26077"/>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61"/>
            <p:cNvSpPr/>
            <p:nvPr/>
          </p:nvSpPr>
          <p:spPr>
            <a:xfrm>
              <a:off x="4515775" y="2532700"/>
              <a:ext cx="1280425" cy="1424850"/>
            </a:xfrm>
            <a:custGeom>
              <a:avLst/>
              <a:gdLst/>
              <a:ahLst/>
              <a:cxnLst/>
              <a:rect l="l" t="t" r="r" b="b"/>
              <a:pathLst>
                <a:path w="51217" h="56994" extrusionOk="0">
                  <a:moveTo>
                    <a:pt x="27451" y="0"/>
                  </a:moveTo>
                  <a:lnTo>
                    <a:pt x="26827" y="31"/>
                  </a:lnTo>
                  <a:lnTo>
                    <a:pt x="26233" y="125"/>
                  </a:lnTo>
                  <a:lnTo>
                    <a:pt x="25577" y="219"/>
                  </a:lnTo>
                  <a:lnTo>
                    <a:pt x="24953" y="406"/>
                  </a:lnTo>
                  <a:lnTo>
                    <a:pt x="24297" y="593"/>
                  </a:lnTo>
                  <a:lnTo>
                    <a:pt x="23641" y="843"/>
                  </a:lnTo>
                  <a:lnTo>
                    <a:pt x="22954" y="1124"/>
                  </a:lnTo>
                  <a:lnTo>
                    <a:pt x="22298" y="1468"/>
                  </a:lnTo>
                  <a:lnTo>
                    <a:pt x="21611" y="1843"/>
                  </a:lnTo>
                  <a:lnTo>
                    <a:pt x="20893" y="2280"/>
                  </a:lnTo>
                  <a:lnTo>
                    <a:pt x="20175" y="2779"/>
                  </a:lnTo>
                  <a:lnTo>
                    <a:pt x="19456" y="3310"/>
                  </a:lnTo>
                  <a:lnTo>
                    <a:pt x="18738" y="3904"/>
                  </a:lnTo>
                  <a:lnTo>
                    <a:pt x="18051" y="4497"/>
                  </a:lnTo>
                  <a:lnTo>
                    <a:pt x="17395" y="5122"/>
                  </a:lnTo>
                  <a:lnTo>
                    <a:pt x="16771" y="5778"/>
                  </a:lnTo>
                  <a:lnTo>
                    <a:pt x="16146" y="6496"/>
                  </a:lnTo>
                  <a:lnTo>
                    <a:pt x="15522" y="7214"/>
                  </a:lnTo>
                  <a:lnTo>
                    <a:pt x="14928" y="7995"/>
                  </a:lnTo>
                  <a:lnTo>
                    <a:pt x="14335" y="8807"/>
                  </a:lnTo>
                  <a:lnTo>
                    <a:pt x="13773" y="9650"/>
                  </a:lnTo>
                  <a:lnTo>
                    <a:pt x="13211" y="10524"/>
                  </a:lnTo>
                  <a:lnTo>
                    <a:pt x="12680" y="11399"/>
                  </a:lnTo>
                  <a:lnTo>
                    <a:pt x="12149" y="12336"/>
                  </a:lnTo>
                  <a:lnTo>
                    <a:pt x="11649" y="13273"/>
                  </a:lnTo>
                  <a:lnTo>
                    <a:pt x="11118" y="14241"/>
                  </a:lnTo>
                  <a:lnTo>
                    <a:pt x="10650" y="15240"/>
                  </a:lnTo>
                  <a:lnTo>
                    <a:pt x="10181" y="16271"/>
                  </a:lnTo>
                  <a:lnTo>
                    <a:pt x="9713" y="17301"/>
                  </a:lnTo>
                  <a:lnTo>
                    <a:pt x="8807" y="19394"/>
                  </a:lnTo>
                  <a:lnTo>
                    <a:pt x="7995" y="21580"/>
                  </a:lnTo>
                  <a:lnTo>
                    <a:pt x="7183" y="23766"/>
                  </a:lnTo>
                  <a:lnTo>
                    <a:pt x="6465" y="26014"/>
                  </a:lnTo>
                  <a:lnTo>
                    <a:pt x="5747" y="28263"/>
                  </a:lnTo>
                  <a:lnTo>
                    <a:pt x="5122" y="30511"/>
                  </a:lnTo>
                  <a:lnTo>
                    <a:pt x="4498" y="32760"/>
                  </a:lnTo>
                  <a:lnTo>
                    <a:pt x="3935" y="34977"/>
                  </a:lnTo>
                  <a:lnTo>
                    <a:pt x="3436" y="37163"/>
                  </a:lnTo>
                  <a:lnTo>
                    <a:pt x="2936" y="39318"/>
                  </a:lnTo>
                  <a:lnTo>
                    <a:pt x="2499" y="41379"/>
                  </a:lnTo>
                  <a:lnTo>
                    <a:pt x="2124" y="43378"/>
                  </a:lnTo>
                  <a:lnTo>
                    <a:pt x="1749" y="45314"/>
                  </a:lnTo>
                  <a:lnTo>
                    <a:pt x="1437" y="47125"/>
                  </a:lnTo>
                  <a:lnTo>
                    <a:pt x="875" y="50404"/>
                  </a:lnTo>
                  <a:lnTo>
                    <a:pt x="469" y="53152"/>
                  </a:lnTo>
                  <a:lnTo>
                    <a:pt x="188" y="55214"/>
                  </a:lnTo>
                  <a:lnTo>
                    <a:pt x="0" y="56994"/>
                  </a:lnTo>
                  <a:lnTo>
                    <a:pt x="51217" y="56994"/>
                  </a:lnTo>
                  <a:lnTo>
                    <a:pt x="45471" y="38631"/>
                  </a:lnTo>
                  <a:lnTo>
                    <a:pt x="45658" y="38350"/>
                  </a:lnTo>
                  <a:lnTo>
                    <a:pt x="46158" y="37663"/>
                  </a:lnTo>
                  <a:lnTo>
                    <a:pt x="46470" y="37132"/>
                  </a:lnTo>
                  <a:lnTo>
                    <a:pt x="46845" y="36538"/>
                  </a:lnTo>
                  <a:lnTo>
                    <a:pt x="47219" y="35851"/>
                  </a:lnTo>
                  <a:lnTo>
                    <a:pt x="47625" y="35102"/>
                  </a:lnTo>
                  <a:lnTo>
                    <a:pt x="48000" y="34259"/>
                  </a:lnTo>
                  <a:lnTo>
                    <a:pt x="48375" y="33384"/>
                  </a:lnTo>
                  <a:lnTo>
                    <a:pt x="48719" y="32447"/>
                  </a:lnTo>
                  <a:lnTo>
                    <a:pt x="49031" y="31479"/>
                  </a:lnTo>
                  <a:lnTo>
                    <a:pt x="49249" y="30449"/>
                  </a:lnTo>
                  <a:lnTo>
                    <a:pt x="49343" y="29949"/>
                  </a:lnTo>
                  <a:lnTo>
                    <a:pt x="49406" y="29418"/>
                  </a:lnTo>
                  <a:lnTo>
                    <a:pt x="49468" y="28887"/>
                  </a:lnTo>
                  <a:lnTo>
                    <a:pt x="49499" y="28356"/>
                  </a:lnTo>
                  <a:lnTo>
                    <a:pt x="49499" y="27825"/>
                  </a:lnTo>
                  <a:lnTo>
                    <a:pt x="49468" y="27295"/>
                  </a:lnTo>
                  <a:lnTo>
                    <a:pt x="49406" y="26670"/>
                  </a:lnTo>
                  <a:lnTo>
                    <a:pt x="49281" y="25983"/>
                  </a:lnTo>
                  <a:lnTo>
                    <a:pt x="49093" y="25265"/>
                  </a:lnTo>
                  <a:lnTo>
                    <a:pt x="48843" y="24515"/>
                  </a:lnTo>
                  <a:lnTo>
                    <a:pt x="48562" y="23703"/>
                  </a:lnTo>
                  <a:lnTo>
                    <a:pt x="48219" y="22891"/>
                  </a:lnTo>
                  <a:lnTo>
                    <a:pt x="47875" y="22048"/>
                  </a:lnTo>
                  <a:lnTo>
                    <a:pt x="47469" y="21174"/>
                  </a:lnTo>
                  <a:lnTo>
                    <a:pt x="47032" y="20268"/>
                  </a:lnTo>
                  <a:lnTo>
                    <a:pt x="46564" y="19362"/>
                  </a:lnTo>
                  <a:lnTo>
                    <a:pt x="45564" y="17520"/>
                  </a:lnTo>
                  <a:lnTo>
                    <a:pt x="44503" y="15677"/>
                  </a:lnTo>
                  <a:lnTo>
                    <a:pt x="43378" y="13866"/>
                  </a:lnTo>
                  <a:lnTo>
                    <a:pt x="42285" y="12117"/>
                  </a:lnTo>
                  <a:lnTo>
                    <a:pt x="41192" y="10493"/>
                  </a:lnTo>
                  <a:lnTo>
                    <a:pt x="40162" y="8963"/>
                  </a:lnTo>
                  <a:lnTo>
                    <a:pt x="39225" y="7620"/>
                  </a:lnTo>
                  <a:lnTo>
                    <a:pt x="38382" y="6433"/>
                  </a:lnTo>
                  <a:lnTo>
                    <a:pt x="37694" y="5528"/>
                  </a:lnTo>
                  <a:lnTo>
                    <a:pt x="37195" y="4841"/>
                  </a:lnTo>
                  <a:lnTo>
                    <a:pt x="36883" y="4497"/>
                  </a:lnTo>
                  <a:lnTo>
                    <a:pt x="36102" y="3685"/>
                  </a:lnTo>
                  <a:lnTo>
                    <a:pt x="35227" y="2936"/>
                  </a:lnTo>
                  <a:lnTo>
                    <a:pt x="34790" y="2592"/>
                  </a:lnTo>
                  <a:lnTo>
                    <a:pt x="34353" y="2249"/>
                  </a:lnTo>
                  <a:lnTo>
                    <a:pt x="33884" y="1936"/>
                  </a:lnTo>
                  <a:lnTo>
                    <a:pt x="33416" y="1624"/>
                  </a:lnTo>
                  <a:lnTo>
                    <a:pt x="32916" y="1343"/>
                  </a:lnTo>
                  <a:lnTo>
                    <a:pt x="32417" y="1093"/>
                  </a:lnTo>
                  <a:lnTo>
                    <a:pt x="31917" y="843"/>
                  </a:lnTo>
                  <a:lnTo>
                    <a:pt x="31386" y="656"/>
                  </a:lnTo>
                  <a:lnTo>
                    <a:pt x="30855" y="469"/>
                  </a:lnTo>
                  <a:lnTo>
                    <a:pt x="30324" y="312"/>
                  </a:lnTo>
                  <a:lnTo>
                    <a:pt x="29762" y="187"/>
                  </a:lnTo>
                  <a:lnTo>
                    <a:pt x="29200" y="94"/>
                  </a:lnTo>
                  <a:lnTo>
                    <a:pt x="28638" y="31"/>
                  </a:lnTo>
                  <a:lnTo>
                    <a:pt x="28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61"/>
            <p:cNvSpPr/>
            <p:nvPr/>
          </p:nvSpPr>
          <p:spPr>
            <a:xfrm>
              <a:off x="5600225" y="2881675"/>
              <a:ext cx="155375" cy="328725"/>
            </a:xfrm>
            <a:custGeom>
              <a:avLst/>
              <a:gdLst/>
              <a:ahLst/>
              <a:cxnLst/>
              <a:rect l="l" t="t" r="r" b="b"/>
              <a:pathLst>
                <a:path w="6215" h="13149" extrusionOk="0">
                  <a:moveTo>
                    <a:pt x="0" y="1"/>
                  </a:moveTo>
                  <a:lnTo>
                    <a:pt x="750" y="1219"/>
                  </a:lnTo>
                  <a:lnTo>
                    <a:pt x="1468" y="2468"/>
                  </a:lnTo>
                  <a:lnTo>
                    <a:pt x="2155" y="3748"/>
                  </a:lnTo>
                  <a:lnTo>
                    <a:pt x="2780" y="5029"/>
                  </a:lnTo>
                  <a:lnTo>
                    <a:pt x="3436" y="6278"/>
                  </a:lnTo>
                  <a:lnTo>
                    <a:pt x="4029" y="7527"/>
                  </a:lnTo>
                  <a:lnTo>
                    <a:pt x="4622" y="8807"/>
                  </a:lnTo>
                  <a:lnTo>
                    <a:pt x="5153" y="10119"/>
                  </a:lnTo>
                  <a:lnTo>
                    <a:pt x="5434" y="10868"/>
                  </a:lnTo>
                  <a:lnTo>
                    <a:pt x="5684" y="11618"/>
                  </a:lnTo>
                  <a:lnTo>
                    <a:pt x="6121" y="13117"/>
                  </a:lnTo>
                  <a:lnTo>
                    <a:pt x="6152" y="13148"/>
                  </a:lnTo>
                  <a:lnTo>
                    <a:pt x="6215" y="13117"/>
                  </a:lnTo>
                  <a:lnTo>
                    <a:pt x="6152" y="12430"/>
                  </a:lnTo>
                  <a:lnTo>
                    <a:pt x="6059" y="11743"/>
                  </a:lnTo>
                  <a:lnTo>
                    <a:pt x="5934" y="11056"/>
                  </a:lnTo>
                  <a:lnTo>
                    <a:pt x="5778" y="10369"/>
                  </a:lnTo>
                  <a:lnTo>
                    <a:pt x="5559" y="9682"/>
                  </a:lnTo>
                  <a:lnTo>
                    <a:pt x="5341" y="9026"/>
                  </a:lnTo>
                  <a:lnTo>
                    <a:pt x="5059" y="8401"/>
                  </a:lnTo>
                  <a:lnTo>
                    <a:pt x="4778" y="7745"/>
                  </a:lnTo>
                  <a:lnTo>
                    <a:pt x="4247" y="6715"/>
                  </a:lnTo>
                  <a:lnTo>
                    <a:pt x="3717" y="5716"/>
                  </a:lnTo>
                  <a:lnTo>
                    <a:pt x="3623" y="5247"/>
                  </a:lnTo>
                  <a:lnTo>
                    <a:pt x="3467" y="4779"/>
                  </a:lnTo>
                  <a:lnTo>
                    <a:pt x="3311" y="4279"/>
                  </a:lnTo>
                  <a:lnTo>
                    <a:pt x="3092" y="3811"/>
                  </a:lnTo>
                  <a:lnTo>
                    <a:pt x="2873" y="3342"/>
                  </a:lnTo>
                  <a:lnTo>
                    <a:pt x="2624" y="2905"/>
                  </a:lnTo>
                  <a:lnTo>
                    <a:pt x="2374" y="2468"/>
                  </a:lnTo>
                  <a:lnTo>
                    <a:pt x="2311" y="2468"/>
                  </a:lnTo>
                  <a:lnTo>
                    <a:pt x="2311" y="2499"/>
                  </a:lnTo>
                  <a:lnTo>
                    <a:pt x="2748" y="3436"/>
                  </a:lnTo>
                  <a:lnTo>
                    <a:pt x="3154" y="4373"/>
                  </a:lnTo>
                  <a:lnTo>
                    <a:pt x="3404" y="5153"/>
                  </a:lnTo>
                  <a:lnTo>
                    <a:pt x="3404" y="5153"/>
                  </a:lnTo>
                  <a:lnTo>
                    <a:pt x="2686" y="3936"/>
                  </a:lnTo>
                  <a:lnTo>
                    <a:pt x="1936" y="2718"/>
                  </a:lnTo>
                  <a:lnTo>
                    <a:pt x="1499" y="2031"/>
                  </a:lnTo>
                  <a:lnTo>
                    <a:pt x="1031" y="1343"/>
                  </a:lnTo>
                  <a:lnTo>
                    <a:pt x="531" y="656"/>
                  </a:lnTo>
                  <a:lnTo>
                    <a:pt x="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61"/>
            <p:cNvSpPr/>
            <p:nvPr/>
          </p:nvSpPr>
          <p:spPr>
            <a:xfrm>
              <a:off x="5081025" y="2246950"/>
              <a:ext cx="274850" cy="523100"/>
            </a:xfrm>
            <a:custGeom>
              <a:avLst/>
              <a:gdLst/>
              <a:ahLst/>
              <a:cxnLst/>
              <a:rect l="l" t="t" r="r" b="b"/>
              <a:pathLst>
                <a:path w="10994" h="20924" extrusionOk="0">
                  <a:moveTo>
                    <a:pt x="157" y="0"/>
                  </a:moveTo>
                  <a:lnTo>
                    <a:pt x="32" y="4747"/>
                  </a:lnTo>
                  <a:lnTo>
                    <a:pt x="32" y="5122"/>
                  </a:lnTo>
                  <a:lnTo>
                    <a:pt x="32" y="5559"/>
                  </a:lnTo>
                  <a:lnTo>
                    <a:pt x="1" y="6746"/>
                  </a:lnTo>
                  <a:lnTo>
                    <a:pt x="1" y="7683"/>
                  </a:lnTo>
                  <a:lnTo>
                    <a:pt x="1" y="8651"/>
                  </a:lnTo>
                  <a:lnTo>
                    <a:pt x="1" y="10337"/>
                  </a:lnTo>
                  <a:lnTo>
                    <a:pt x="94" y="12023"/>
                  </a:lnTo>
                  <a:lnTo>
                    <a:pt x="250" y="13710"/>
                  </a:lnTo>
                  <a:lnTo>
                    <a:pt x="438" y="15396"/>
                  </a:lnTo>
                  <a:lnTo>
                    <a:pt x="563" y="15615"/>
                  </a:lnTo>
                  <a:lnTo>
                    <a:pt x="781" y="15896"/>
                  </a:lnTo>
                  <a:lnTo>
                    <a:pt x="1062" y="16271"/>
                  </a:lnTo>
                  <a:lnTo>
                    <a:pt x="1468" y="16708"/>
                  </a:lnTo>
                  <a:lnTo>
                    <a:pt x="1937" y="17176"/>
                  </a:lnTo>
                  <a:lnTo>
                    <a:pt x="2468" y="17676"/>
                  </a:lnTo>
                  <a:lnTo>
                    <a:pt x="3061" y="18176"/>
                  </a:lnTo>
                  <a:lnTo>
                    <a:pt x="3686" y="18707"/>
                  </a:lnTo>
                  <a:lnTo>
                    <a:pt x="4373" y="19206"/>
                  </a:lnTo>
                  <a:lnTo>
                    <a:pt x="5091" y="19643"/>
                  </a:lnTo>
                  <a:lnTo>
                    <a:pt x="5841" y="20049"/>
                  </a:lnTo>
                  <a:lnTo>
                    <a:pt x="6621" y="20393"/>
                  </a:lnTo>
                  <a:lnTo>
                    <a:pt x="6996" y="20549"/>
                  </a:lnTo>
                  <a:lnTo>
                    <a:pt x="7402" y="20674"/>
                  </a:lnTo>
                  <a:lnTo>
                    <a:pt x="7808" y="20768"/>
                  </a:lnTo>
                  <a:lnTo>
                    <a:pt x="8183" y="20830"/>
                  </a:lnTo>
                  <a:lnTo>
                    <a:pt x="8589" y="20893"/>
                  </a:lnTo>
                  <a:lnTo>
                    <a:pt x="8964" y="20924"/>
                  </a:lnTo>
                  <a:lnTo>
                    <a:pt x="9338" y="20893"/>
                  </a:lnTo>
                  <a:lnTo>
                    <a:pt x="9744" y="20861"/>
                  </a:lnTo>
                  <a:lnTo>
                    <a:pt x="9838" y="20799"/>
                  </a:lnTo>
                  <a:lnTo>
                    <a:pt x="9963" y="20736"/>
                  </a:lnTo>
                  <a:lnTo>
                    <a:pt x="10057" y="20612"/>
                  </a:lnTo>
                  <a:lnTo>
                    <a:pt x="10119" y="20455"/>
                  </a:lnTo>
                  <a:lnTo>
                    <a:pt x="10213" y="20299"/>
                  </a:lnTo>
                  <a:lnTo>
                    <a:pt x="10275" y="20081"/>
                  </a:lnTo>
                  <a:lnTo>
                    <a:pt x="10369" y="19581"/>
                  </a:lnTo>
                  <a:lnTo>
                    <a:pt x="10400" y="19019"/>
                  </a:lnTo>
                  <a:lnTo>
                    <a:pt x="10431" y="18394"/>
                  </a:lnTo>
                  <a:lnTo>
                    <a:pt x="10463" y="17738"/>
                  </a:lnTo>
                  <a:lnTo>
                    <a:pt x="10431" y="17051"/>
                  </a:lnTo>
                  <a:lnTo>
                    <a:pt x="10369" y="15709"/>
                  </a:lnTo>
                  <a:lnTo>
                    <a:pt x="10275" y="14522"/>
                  </a:lnTo>
                  <a:lnTo>
                    <a:pt x="10150" y="13398"/>
                  </a:lnTo>
                  <a:lnTo>
                    <a:pt x="10213" y="12835"/>
                  </a:lnTo>
                  <a:lnTo>
                    <a:pt x="10993" y="5184"/>
                  </a:lnTo>
                  <a:lnTo>
                    <a:pt x="1531" y="593"/>
                  </a:lnTo>
                  <a:lnTo>
                    <a:pt x="157"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61"/>
            <p:cNvSpPr/>
            <p:nvPr/>
          </p:nvSpPr>
          <p:spPr>
            <a:xfrm>
              <a:off x="5081025" y="2246950"/>
              <a:ext cx="274850" cy="321675"/>
            </a:xfrm>
            <a:custGeom>
              <a:avLst/>
              <a:gdLst/>
              <a:ahLst/>
              <a:cxnLst/>
              <a:rect l="l" t="t" r="r" b="b"/>
              <a:pathLst>
                <a:path w="10994" h="12867" extrusionOk="0">
                  <a:moveTo>
                    <a:pt x="157" y="0"/>
                  </a:moveTo>
                  <a:lnTo>
                    <a:pt x="1" y="4747"/>
                  </a:lnTo>
                  <a:lnTo>
                    <a:pt x="407" y="5497"/>
                  </a:lnTo>
                  <a:lnTo>
                    <a:pt x="844" y="6215"/>
                  </a:lnTo>
                  <a:lnTo>
                    <a:pt x="1312" y="6902"/>
                  </a:lnTo>
                  <a:lnTo>
                    <a:pt x="1843" y="7558"/>
                  </a:lnTo>
                  <a:lnTo>
                    <a:pt x="2374" y="8213"/>
                  </a:lnTo>
                  <a:lnTo>
                    <a:pt x="2967" y="8807"/>
                  </a:lnTo>
                  <a:lnTo>
                    <a:pt x="3561" y="9369"/>
                  </a:lnTo>
                  <a:lnTo>
                    <a:pt x="4185" y="9931"/>
                  </a:lnTo>
                  <a:lnTo>
                    <a:pt x="4872" y="10431"/>
                  </a:lnTo>
                  <a:lnTo>
                    <a:pt x="5559" y="10899"/>
                  </a:lnTo>
                  <a:lnTo>
                    <a:pt x="6278" y="11305"/>
                  </a:lnTo>
                  <a:lnTo>
                    <a:pt x="7027" y="11711"/>
                  </a:lnTo>
                  <a:lnTo>
                    <a:pt x="7777" y="12055"/>
                  </a:lnTo>
                  <a:lnTo>
                    <a:pt x="8558" y="12367"/>
                  </a:lnTo>
                  <a:lnTo>
                    <a:pt x="9369" y="12648"/>
                  </a:lnTo>
                  <a:lnTo>
                    <a:pt x="10181" y="12867"/>
                  </a:lnTo>
                  <a:lnTo>
                    <a:pt x="10993" y="5184"/>
                  </a:lnTo>
                  <a:lnTo>
                    <a:pt x="1531" y="593"/>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61"/>
            <p:cNvSpPr/>
            <p:nvPr/>
          </p:nvSpPr>
          <p:spPr>
            <a:xfrm>
              <a:off x="4956900" y="1691050"/>
              <a:ext cx="633975" cy="790925"/>
            </a:xfrm>
            <a:custGeom>
              <a:avLst/>
              <a:gdLst/>
              <a:ahLst/>
              <a:cxnLst/>
              <a:rect l="l" t="t" r="r" b="b"/>
              <a:pathLst>
                <a:path w="25359" h="31637" extrusionOk="0">
                  <a:moveTo>
                    <a:pt x="11461" y="1"/>
                  </a:moveTo>
                  <a:lnTo>
                    <a:pt x="10899" y="32"/>
                  </a:lnTo>
                  <a:lnTo>
                    <a:pt x="10306" y="95"/>
                  </a:lnTo>
                  <a:lnTo>
                    <a:pt x="9744" y="188"/>
                  </a:lnTo>
                  <a:lnTo>
                    <a:pt x="9182" y="282"/>
                  </a:lnTo>
                  <a:lnTo>
                    <a:pt x="8619" y="407"/>
                  </a:lnTo>
                  <a:lnTo>
                    <a:pt x="8057" y="563"/>
                  </a:lnTo>
                  <a:lnTo>
                    <a:pt x="7526" y="750"/>
                  </a:lnTo>
                  <a:lnTo>
                    <a:pt x="6996" y="938"/>
                  </a:lnTo>
                  <a:lnTo>
                    <a:pt x="6465" y="1188"/>
                  </a:lnTo>
                  <a:lnTo>
                    <a:pt x="5934" y="1437"/>
                  </a:lnTo>
                  <a:lnTo>
                    <a:pt x="5434" y="1687"/>
                  </a:lnTo>
                  <a:lnTo>
                    <a:pt x="4934" y="2000"/>
                  </a:lnTo>
                  <a:lnTo>
                    <a:pt x="4435" y="2343"/>
                  </a:lnTo>
                  <a:lnTo>
                    <a:pt x="3966" y="2687"/>
                  </a:lnTo>
                  <a:lnTo>
                    <a:pt x="3529" y="3093"/>
                  </a:lnTo>
                  <a:lnTo>
                    <a:pt x="3092" y="3499"/>
                  </a:lnTo>
                  <a:lnTo>
                    <a:pt x="2686" y="3967"/>
                  </a:lnTo>
                  <a:lnTo>
                    <a:pt x="2311" y="4435"/>
                  </a:lnTo>
                  <a:lnTo>
                    <a:pt x="1936" y="4935"/>
                  </a:lnTo>
                  <a:lnTo>
                    <a:pt x="1593" y="5497"/>
                  </a:lnTo>
                  <a:lnTo>
                    <a:pt x="1312" y="6059"/>
                  </a:lnTo>
                  <a:lnTo>
                    <a:pt x="1031" y="6684"/>
                  </a:lnTo>
                  <a:lnTo>
                    <a:pt x="781" y="7308"/>
                  </a:lnTo>
                  <a:lnTo>
                    <a:pt x="562" y="7996"/>
                  </a:lnTo>
                  <a:lnTo>
                    <a:pt x="375" y="8714"/>
                  </a:lnTo>
                  <a:lnTo>
                    <a:pt x="219" y="9463"/>
                  </a:lnTo>
                  <a:lnTo>
                    <a:pt x="125" y="10244"/>
                  </a:lnTo>
                  <a:lnTo>
                    <a:pt x="31" y="11087"/>
                  </a:lnTo>
                  <a:lnTo>
                    <a:pt x="0" y="11930"/>
                  </a:lnTo>
                  <a:lnTo>
                    <a:pt x="31" y="12836"/>
                  </a:lnTo>
                  <a:lnTo>
                    <a:pt x="63" y="13804"/>
                  </a:lnTo>
                  <a:lnTo>
                    <a:pt x="156" y="14772"/>
                  </a:lnTo>
                  <a:lnTo>
                    <a:pt x="312" y="15803"/>
                  </a:lnTo>
                  <a:lnTo>
                    <a:pt x="500" y="16865"/>
                  </a:lnTo>
                  <a:lnTo>
                    <a:pt x="750" y="17958"/>
                  </a:lnTo>
                  <a:lnTo>
                    <a:pt x="1062" y="19113"/>
                  </a:lnTo>
                  <a:lnTo>
                    <a:pt x="1405" y="20300"/>
                  </a:lnTo>
                  <a:lnTo>
                    <a:pt x="1780" y="21487"/>
                  </a:lnTo>
                  <a:lnTo>
                    <a:pt x="2217" y="22580"/>
                  </a:lnTo>
                  <a:lnTo>
                    <a:pt x="2655" y="23579"/>
                  </a:lnTo>
                  <a:lnTo>
                    <a:pt x="3123" y="24516"/>
                  </a:lnTo>
                  <a:lnTo>
                    <a:pt x="3592" y="25390"/>
                  </a:lnTo>
                  <a:lnTo>
                    <a:pt x="4091" y="26171"/>
                  </a:lnTo>
                  <a:lnTo>
                    <a:pt x="4622" y="26889"/>
                  </a:lnTo>
                  <a:lnTo>
                    <a:pt x="5153" y="27545"/>
                  </a:lnTo>
                  <a:lnTo>
                    <a:pt x="5715" y="28170"/>
                  </a:lnTo>
                  <a:lnTo>
                    <a:pt x="6246" y="28701"/>
                  </a:lnTo>
                  <a:lnTo>
                    <a:pt x="6808" y="29169"/>
                  </a:lnTo>
                  <a:lnTo>
                    <a:pt x="7402" y="29606"/>
                  </a:lnTo>
                  <a:lnTo>
                    <a:pt x="7964" y="29981"/>
                  </a:lnTo>
                  <a:lnTo>
                    <a:pt x="8557" y="30325"/>
                  </a:lnTo>
                  <a:lnTo>
                    <a:pt x="9119" y="30606"/>
                  </a:lnTo>
                  <a:lnTo>
                    <a:pt x="9713" y="30855"/>
                  </a:lnTo>
                  <a:lnTo>
                    <a:pt x="10275" y="31074"/>
                  </a:lnTo>
                  <a:lnTo>
                    <a:pt x="10837" y="31230"/>
                  </a:lnTo>
                  <a:lnTo>
                    <a:pt x="11399" y="31355"/>
                  </a:lnTo>
                  <a:lnTo>
                    <a:pt x="11930" y="31480"/>
                  </a:lnTo>
                  <a:lnTo>
                    <a:pt x="12461" y="31542"/>
                  </a:lnTo>
                  <a:lnTo>
                    <a:pt x="12992" y="31605"/>
                  </a:lnTo>
                  <a:lnTo>
                    <a:pt x="13491" y="31605"/>
                  </a:lnTo>
                  <a:lnTo>
                    <a:pt x="13991" y="31636"/>
                  </a:lnTo>
                  <a:lnTo>
                    <a:pt x="14865" y="31605"/>
                  </a:lnTo>
                  <a:lnTo>
                    <a:pt x="15677" y="31511"/>
                  </a:lnTo>
                  <a:lnTo>
                    <a:pt x="16364" y="31418"/>
                  </a:lnTo>
                  <a:lnTo>
                    <a:pt x="16927" y="31293"/>
                  </a:lnTo>
                  <a:lnTo>
                    <a:pt x="17520" y="31168"/>
                  </a:lnTo>
                  <a:lnTo>
                    <a:pt x="18207" y="30949"/>
                  </a:lnTo>
                  <a:lnTo>
                    <a:pt x="18956" y="30668"/>
                  </a:lnTo>
                  <a:lnTo>
                    <a:pt x="19331" y="30481"/>
                  </a:lnTo>
                  <a:lnTo>
                    <a:pt x="19737" y="30293"/>
                  </a:lnTo>
                  <a:lnTo>
                    <a:pt x="20143" y="30043"/>
                  </a:lnTo>
                  <a:lnTo>
                    <a:pt x="20580" y="29794"/>
                  </a:lnTo>
                  <a:lnTo>
                    <a:pt x="20986" y="29513"/>
                  </a:lnTo>
                  <a:lnTo>
                    <a:pt x="21392" y="29200"/>
                  </a:lnTo>
                  <a:lnTo>
                    <a:pt x="21798" y="28857"/>
                  </a:lnTo>
                  <a:lnTo>
                    <a:pt x="22173" y="28451"/>
                  </a:lnTo>
                  <a:lnTo>
                    <a:pt x="22579" y="28045"/>
                  </a:lnTo>
                  <a:lnTo>
                    <a:pt x="22954" y="27608"/>
                  </a:lnTo>
                  <a:lnTo>
                    <a:pt x="23297" y="27108"/>
                  </a:lnTo>
                  <a:lnTo>
                    <a:pt x="23641" y="26577"/>
                  </a:lnTo>
                  <a:lnTo>
                    <a:pt x="23953" y="26015"/>
                  </a:lnTo>
                  <a:lnTo>
                    <a:pt x="24234" y="25422"/>
                  </a:lnTo>
                  <a:lnTo>
                    <a:pt x="24515" y="24766"/>
                  </a:lnTo>
                  <a:lnTo>
                    <a:pt x="24734" y="24047"/>
                  </a:lnTo>
                  <a:lnTo>
                    <a:pt x="24953" y="23329"/>
                  </a:lnTo>
                  <a:lnTo>
                    <a:pt x="25109" y="22517"/>
                  </a:lnTo>
                  <a:lnTo>
                    <a:pt x="25234" y="21705"/>
                  </a:lnTo>
                  <a:lnTo>
                    <a:pt x="25327" y="20800"/>
                  </a:lnTo>
                  <a:lnTo>
                    <a:pt x="25359" y="19863"/>
                  </a:lnTo>
                  <a:lnTo>
                    <a:pt x="25359" y="18863"/>
                  </a:lnTo>
                  <a:lnTo>
                    <a:pt x="25296" y="17833"/>
                  </a:lnTo>
                  <a:lnTo>
                    <a:pt x="25202" y="16740"/>
                  </a:lnTo>
                  <a:lnTo>
                    <a:pt x="25015" y="15553"/>
                  </a:lnTo>
                  <a:lnTo>
                    <a:pt x="24796" y="14335"/>
                  </a:lnTo>
                  <a:lnTo>
                    <a:pt x="24547" y="13148"/>
                  </a:lnTo>
                  <a:lnTo>
                    <a:pt x="24265" y="11993"/>
                  </a:lnTo>
                  <a:lnTo>
                    <a:pt x="23922" y="10900"/>
                  </a:lnTo>
                  <a:lnTo>
                    <a:pt x="23578" y="9869"/>
                  </a:lnTo>
                  <a:lnTo>
                    <a:pt x="23235" y="8901"/>
                  </a:lnTo>
                  <a:lnTo>
                    <a:pt x="22829" y="7996"/>
                  </a:lnTo>
                  <a:lnTo>
                    <a:pt x="22423" y="7152"/>
                  </a:lnTo>
                  <a:lnTo>
                    <a:pt x="21986" y="6340"/>
                  </a:lnTo>
                  <a:lnTo>
                    <a:pt x="21517" y="5622"/>
                  </a:lnTo>
                  <a:lnTo>
                    <a:pt x="21049" y="4935"/>
                  </a:lnTo>
                  <a:lnTo>
                    <a:pt x="20580" y="4279"/>
                  </a:lnTo>
                  <a:lnTo>
                    <a:pt x="20081" y="3717"/>
                  </a:lnTo>
                  <a:lnTo>
                    <a:pt x="19550" y="3155"/>
                  </a:lnTo>
                  <a:lnTo>
                    <a:pt x="19019" y="2687"/>
                  </a:lnTo>
                  <a:lnTo>
                    <a:pt x="18457" y="2249"/>
                  </a:lnTo>
                  <a:lnTo>
                    <a:pt x="17926" y="1843"/>
                  </a:lnTo>
                  <a:lnTo>
                    <a:pt x="17364" y="1469"/>
                  </a:lnTo>
                  <a:lnTo>
                    <a:pt x="16770" y="1156"/>
                  </a:lnTo>
                  <a:lnTo>
                    <a:pt x="16208" y="906"/>
                  </a:lnTo>
                  <a:lnTo>
                    <a:pt x="15615" y="657"/>
                  </a:lnTo>
                  <a:lnTo>
                    <a:pt x="15022" y="469"/>
                  </a:lnTo>
                  <a:lnTo>
                    <a:pt x="14428" y="313"/>
                  </a:lnTo>
                  <a:lnTo>
                    <a:pt x="13835" y="188"/>
                  </a:lnTo>
                  <a:lnTo>
                    <a:pt x="13241" y="95"/>
                  </a:lnTo>
                  <a:lnTo>
                    <a:pt x="12648" y="32"/>
                  </a:lnTo>
                  <a:lnTo>
                    <a:pt x="12055"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61"/>
            <p:cNvSpPr/>
            <p:nvPr/>
          </p:nvSpPr>
          <p:spPr>
            <a:xfrm>
              <a:off x="4956900" y="1691050"/>
              <a:ext cx="633975" cy="790925"/>
            </a:xfrm>
            <a:custGeom>
              <a:avLst/>
              <a:gdLst/>
              <a:ahLst/>
              <a:cxnLst/>
              <a:rect l="l" t="t" r="r" b="b"/>
              <a:pathLst>
                <a:path w="25359" h="31637" fill="none" extrusionOk="0">
                  <a:moveTo>
                    <a:pt x="24796" y="14335"/>
                  </a:moveTo>
                  <a:lnTo>
                    <a:pt x="24796" y="14335"/>
                  </a:lnTo>
                  <a:lnTo>
                    <a:pt x="25015" y="15553"/>
                  </a:lnTo>
                  <a:lnTo>
                    <a:pt x="25202" y="16740"/>
                  </a:lnTo>
                  <a:lnTo>
                    <a:pt x="25296" y="17833"/>
                  </a:lnTo>
                  <a:lnTo>
                    <a:pt x="25359" y="18863"/>
                  </a:lnTo>
                  <a:lnTo>
                    <a:pt x="25359" y="19863"/>
                  </a:lnTo>
                  <a:lnTo>
                    <a:pt x="25327" y="20800"/>
                  </a:lnTo>
                  <a:lnTo>
                    <a:pt x="25234" y="21705"/>
                  </a:lnTo>
                  <a:lnTo>
                    <a:pt x="25109" y="22517"/>
                  </a:lnTo>
                  <a:lnTo>
                    <a:pt x="24953" y="23329"/>
                  </a:lnTo>
                  <a:lnTo>
                    <a:pt x="24734" y="24047"/>
                  </a:lnTo>
                  <a:lnTo>
                    <a:pt x="24515" y="24766"/>
                  </a:lnTo>
                  <a:lnTo>
                    <a:pt x="24234" y="25422"/>
                  </a:lnTo>
                  <a:lnTo>
                    <a:pt x="23953" y="26015"/>
                  </a:lnTo>
                  <a:lnTo>
                    <a:pt x="23641" y="26577"/>
                  </a:lnTo>
                  <a:lnTo>
                    <a:pt x="23297" y="27108"/>
                  </a:lnTo>
                  <a:lnTo>
                    <a:pt x="22954" y="27608"/>
                  </a:lnTo>
                  <a:lnTo>
                    <a:pt x="22579" y="28045"/>
                  </a:lnTo>
                  <a:lnTo>
                    <a:pt x="22173" y="28451"/>
                  </a:lnTo>
                  <a:lnTo>
                    <a:pt x="21798" y="28857"/>
                  </a:lnTo>
                  <a:lnTo>
                    <a:pt x="21392" y="29200"/>
                  </a:lnTo>
                  <a:lnTo>
                    <a:pt x="20986" y="29513"/>
                  </a:lnTo>
                  <a:lnTo>
                    <a:pt x="20580" y="29794"/>
                  </a:lnTo>
                  <a:lnTo>
                    <a:pt x="20143" y="30043"/>
                  </a:lnTo>
                  <a:lnTo>
                    <a:pt x="19737" y="30293"/>
                  </a:lnTo>
                  <a:lnTo>
                    <a:pt x="19331" y="30481"/>
                  </a:lnTo>
                  <a:lnTo>
                    <a:pt x="18956" y="30668"/>
                  </a:lnTo>
                  <a:lnTo>
                    <a:pt x="18207" y="30949"/>
                  </a:lnTo>
                  <a:lnTo>
                    <a:pt x="17520" y="31168"/>
                  </a:lnTo>
                  <a:lnTo>
                    <a:pt x="16927" y="31293"/>
                  </a:lnTo>
                  <a:lnTo>
                    <a:pt x="16927" y="31293"/>
                  </a:lnTo>
                  <a:lnTo>
                    <a:pt x="16364" y="31418"/>
                  </a:lnTo>
                  <a:lnTo>
                    <a:pt x="15677" y="31511"/>
                  </a:lnTo>
                  <a:lnTo>
                    <a:pt x="14865" y="31605"/>
                  </a:lnTo>
                  <a:lnTo>
                    <a:pt x="13991" y="31636"/>
                  </a:lnTo>
                  <a:lnTo>
                    <a:pt x="13491" y="31605"/>
                  </a:lnTo>
                  <a:lnTo>
                    <a:pt x="12992" y="31605"/>
                  </a:lnTo>
                  <a:lnTo>
                    <a:pt x="12461" y="31542"/>
                  </a:lnTo>
                  <a:lnTo>
                    <a:pt x="11930" y="31480"/>
                  </a:lnTo>
                  <a:lnTo>
                    <a:pt x="11399" y="31355"/>
                  </a:lnTo>
                  <a:lnTo>
                    <a:pt x="10837" y="31230"/>
                  </a:lnTo>
                  <a:lnTo>
                    <a:pt x="10275" y="31074"/>
                  </a:lnTo>
                  <a:lnTo>
                    <a:pt x="9713" y="30855"/>
                  </a:lnTo>
                  <a:lnTo>
                    <a:pt x="9119" y="30606"/>
                  </a:lnTo>
                  <a:lnTo>
                    <a:pt x="8557" y="30325"/>
                  </a:lnTo>
                  <a:lnTo>
                    <a:pt x="7964" y="29981"/>
                  </a:lnTo>
                  <a:lnTo>
                    <a:pt x="7402" y="29606"/>
                  </a:lnTo>
                  <a:lnTo>
                    <a:pt x="6808" y="29169"/>
                  </a:lnTo>
                  <a:lnTo>
                    <a:pt x="6246" y="28701"/>
                  </a:lnTo>
                  <a:lnTo>
                    <a:pt x="5715" y="28170"/>
                  </a:lnTo>
                  <a:lnTo>
                    <a:pt x="5153" y="27545"/>
                  </a:lnTo>
                  <a:lnTo>
                    <a:pt x="4622" y="26889"/>
                  </a:lnTo>
                  <a:lnTo>
                    <a:pt x="4091" y="26171"/>
                  </a:lnTo>
                  <a:lnTo>
                    <a:pt x="3592" y="25390"/>
                  </a:lnTo>
                  <a:lnTo>
                    <a:pt x="3123" y="24516"/>
                  </a:lnTo>
                  <a:lnTo>
                    <a:pt x="2655" y="23579"/>
                  </a:lnTo>
                  <a:lnTo>
                    <a:pt x="2217" y="22580"/>
                  </a:lnTo>
                  <a:lnTo>
                    <a:pt x="1780" y="21487"/>
                  </a:lnTo>
                  <a:lnTo>
                    <a:pt x="1405" y="20300"/>
                  </a:lnTo>
                  <a:lnTo>
                    <a:pt x="1405" y="20300"/>
                  </a:lnTo>
                  <a:lnTo>
                    <a:pt x="1062" y="19113"/>
                  </a:lnTo>
                  <a:lnTo>
                    <a:pt x="750" y="17958"/>
                  </a:lnTo>
                  <a:lnTo>
                    <a:pt x="500" y="16865"/>
                  </a:lnTo>
                  <a:lnTo>
                    <a:pt x="312" y="15803"/>
                  </a:lnTo>
                  <a:lnTo>
                    <a:pt x="156" y="14772"/>
                  </a:lnTo>
                  <a:lnTo>
                    <a:pt x="63" y="13804"/>
                  </a:lnTo>
                  <a:lnTo>
                    <a:pt x="31" y="12836"/>
                  </a:lnTo>
                  <a:lnTo>
                    <a:pt x="0" y="11930"/>
                  </a:lnTo>
                  <a:lnTo>
                    <a:pt x="31" y="11087"/>
                  </a:lnTo>
                  <a:lnTo>
                    <a:pt x="125" y="10244"/>
                  </a:lnTo>
                  <a:lnTo>
                    <a:pt x="219" y="9463"/>
                  </a:lnTo>
                  <a:lnTo>
                    <a:pt x="375" y="8714"/>
                  </a:lnTo>
                  <a:lnTo>
                    <a:pt x="562" y="7996"/>
                  </a:lnTo>
                  <a:lnTo>
                    <a:pt x="781" y="7308"/>
                  </a:lnTo>
                  <a:lnTo>
                    <a:pt x="1031" y="6684"/>
                  </a:lnTo>
                  <a:lnTo>
                    <a:pt x="1312" y="6059"/>
                  </a:lnTo>
                  <a:lnTo>
                    <a:pt x="1593" y="5497"/>
                  </a:lnTo>
                  <a:lnTo>
                    <a:pt x="1936" y="4935"/>
                  </a:lnTo>
                  <a:lnTo>
                    <a:pt x="2311" y="4435"/>
                  </a:lnTo>
                  <a:lnTo>
                    <a:pt x="2686" y="3967"/>
                  </a:lnTo>
                  <a:lnTo>
                    <a:pt x="3092" y="3499"/>
                  </a:lnTo>
                  <a:lnTo>
                    <a:pt x="3529" y="3093"/>
                  </a:lnTo>
                  <a:lnTo>
                    <a:pt x="3966" y="2687"/>
                  </a:lnTo>
                  <a:lnTo>
                    <a:pt x="4435" y="2343"/>
                  </a:lnTo>
                  <a:lnTo>
                    <a:pt x="4934" y="2000"/>
                  </a:lnTo>
                  <a:lnTo>
                    <a:pt x="5434" y="1687"/>
                  </a:lnTo>
                  <a:lnTo>
                    <a:pt x="5934" y="1437"/>
                  </a:lnTo>
                  <a:lnTo>
                    <a:pt x="6465" y="1188"/>
                  </a:lnTo>
                  <a:lnTo>
                    <a:pt x="6996" y="938"/>
                  </a:lnTo>
                  <a:lnTo>
                    <a:pt x="7526" y="750"/>
                  </a:lnTo>
                  <a:lnTo>
                    <a:pt x="8057" y="563"/>
                  </a:lnTo>
                  <a:lnTo>
                    <a:pt x="8619" y="407"/>
                  </a:lnTo>
                  <a:lnTo>
                    <a:pt x="8619" y="407"/>
                  </a:lnTo>
                  <a:lnTo>
                    <a:pt x="9182" y="282"/>
                  </a:lnTo>
                  <a:lnTo>
                    <a:pt x="9744" y="188"/>
                  </a:lnTo>
                  <a:lnTo>
                    <a:pt x="10306" y="95"/>
                  </a:lnTo>
                  <a:lnTo>
                    <a:pt x="10899" y="32"/>
                  </a:lnTo>
                  <a:lnTo>
                    <a:pt x="11461" y="1"/>
                  </a:lnTo>
                  <a:lnTo>
                    <a:pt x="12055" y="1"/>
                  </a:lnTo>
                  <a:lnTo>
                    <a:pt x="12648" y="32"/>
                  </a:lnTo>
                  <a:lnTo>
                    <a:pt x="13241" y="95"/>
                  </a:lnTo>
                  <a:lnTo>
                    <a:pt x="13835" y="188"/>
                  </a:lnTo>
                  <a:lnTo>
                    <a:pt x="14428" y="313"/>
                  </a:lnTo>
                  <a:lnTo>
                    <a:pt x="15022" y="469"/>
                  </a:lnTo>
                  <a:lnTo>
                    <a:pt x="15615" y="657"/>
                  </a:lnTo>
                  <a:lnTo>
                    <a:pt x="16208" y="906"/>
                  </a:lnTo>
                  <a:lnTo>
                    <a:pt x="16770" y="1156"/>
                  </a:lnTo>
                  <a:lnTo>
                    <a:pt x="17364" y="1469"/>
                  </a:lnTo>
                  <a:lnTo>
                    <a:pt x="17926" y="1843"/>
                  </a:lnTo>
                  <a:lnTo>
                    <a:pt x="18457" y="2249"/>
                  </a:lnTo>
                  <a:lnTo>
                    <a:pt x="19019" y="2687"/>
                  </a:lnTo>
                  <a:lnTo>
                    <a:pt x="19550" y="3155"/>
                  </a:lnTo>
                  <a:lnTo>
                    <a:pt x="20081" y="3717"/>
                  </a:lnTo>
                  <a:lnTo>
                    <a:pt x="20580" y="4279"/>
                  </a:lnTo>
                  <a:lnTo>
                    <a:pt x="21049" y="4935"/>
                  </a:lnTo>
                  <a:lnTo>
                    <a:pt x="21517" y="5622"/>
                  </a:lnTo>
                  <a:lnTo>
                    <a:pt x="21986" y="6340"/>
                  </a:lnTo>
                  <a:lnTo>
                    <a:pt x="22423" y="7152"/>
                  </a:lnTo>
                  <a:lnTo>
                    <a:pt x="22829" y="7996"/>
                  </a:lnTo>
                  <a:lnTo>
                    <a:pt x="23235" y="8901"/>
                  </a:lnTo>
                  <a:lnTo>
                    <a:pt x="23578" y="9869"/>
                  </a:lnTo>
                  <a:lnTo>
                    <a:pt x="23922" y="10900"/>
                  </a:lnTo>
                  <a:lnTo>
                    <a:pt x="24265" y="11993"/>
                  </a:lnTo>
                  <a:lnTo>
                    <a:pt x="24547" y="13148"/>
                  </a:lnTo>
                  <a:lnTo>
                    <a:pt x="24796" y="143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61"/>
            <p:cNvSpPr/>
            <p:nvPr/>
          </p:nvSpPr>
          <p:spPr>
            <a:xfrm>
              <a:off x="5463600" y="1961200"/>
              <a:ext cx="63250" cy="32800"/>
            </a:xfrm>
            <a:custGeom>
              <a:avLst/>
              <a:gdLst/>
              <a:ahLst/>
              <a:cxnLst/>
              <a:rect l="l" t="t" r="r" b="b"/>
              <a:pathLst>
                <a:path w="2530" h="1312" extrusionOk="0">
                  <a:moveTo>
                    <a:pt x="999" y="0"/>
                  </a:moveTo>
                  <a:lnTo>
                    <a:pt x="843" y="31"/>
                  </a:lnTo>
                  <a:lnTo>
                    <a:pt x="687" y="63"/>
                  </a:lnTo>
                  <a:lnTo>
                    <a:pt x="562" y="125"/>
                  </a:lnTo>
                  <a:lnTo>
                    <a:pt x="406" y="188"/>
                  </a:lnTo>
                  <a:lnTo>
                    <a:pt x="281" y="281"/>
                  </a:lnTo>
                  <a:lnTo>
                    <a:pt x="156" y="375"/>
                  </a:lnTo>
                  <a:lnTo>
                    <a:pt x="63" y="500"/>
                  </a:lnTo>
                  <a:lnTo>
                    <a:pt x="0" y="656"/>
                  </a:lnTo>
                  <a:lnTo>
                    <a:pt x="0" y="812"/>
                  </a:lnTo>
                  <a:lnTo>
                    <a:pt x="63" y="968"/>
                  </a:lnTo>
                  <a:lnTo>
                    <a:pt x="156" y="1093"/>
                  </a:lnTo>
                  <a:lnTo>
                    <a:pt x="375" y="1187"/>
                  </a:lnTo>
                  <a:lnTo>
                    <a:pt x="625" y="1281"/>
                  </a:lnTo>
                  <a:lnTo>
                    <a:pt x="875" y="1312"/>
                  </a:lnTo>
                  <a:lnTo>
                    <a:pt x="1124" y="1281"/>
                  </a:lnTo>
                  <a:lnTo>
                    <a:pt x="1593" y="1312"/>
                  </a:lnTo>
                  <a:lnTo>
                    <a:pt x="2061" y="1312"/>
                  </a:lnTo>
                  <a:lnTo>
                    <a:pt x="2217" y="1281"/>
                  </a:lnTo>
                  <a:lnTo>
                    <a:pt x="2374" y="1156"/>
                  </a:lnTo>
                  <a:lnTo>
                    <a:pt x="2436" y="1093"/>
                  </a:lnTo>
                  <a:lnTo>
                    <a:pt x="2498" y="1000"/>
                  </a:lnTo>
                  <a:lnTo>
                    <a:pt x="2530" y="906"/>
                  </a:lnTo>
                  <a:lnTo>
                    <a:pt x="2530" y="812"/>
                  </a:lnTo>
                  <a:lnTo>
                    <a:pt x="2530" y="718"/>
                  </a:lnTo>
                  <a:lnTo>
                    <a:pt x="2498" y="625"/>
                  </a:lnTo>
                  <a:lnTo>
                    <a:pt x="2436" y="531"/>
                  </a:lnTo>
                  <a:lnTo>
                    <a:pt x="2374" y="437"/>
                  </a:lnTo>
                  <a:lnTo>
                    <a:pt x="2092" y="250"/>
                  </a:lnTo>
                  <a:lnTo>
                    <a:pt x="1811" y="125"/>
                  </a:lnTo>
                  <a:lnTo>
                    <a:pt x="1499" y="31"/>
                  </a:lnTo>
                  <a:lnTo>
                    <a:pt x="1187" y="31"/>
                  </a:lnTo>
                  <a:lnTo>
                    <a:pt x="9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61"/>
            <p:cNvSpPr/>
            <p:nvPr/>
          </p:nvSpPr>
          <p:spPr>
            <a:xfrm>
              <a:off x="5283250" y="1999450"/>
              <a:ext cx="59350" cy="41400"/>
            </a:xfrm>
            <a:custGeom>
              <a:avLst/>
              <a:gdLst/>
              <a:ahLst/>
              <a:cxnLst/>
              <a:rect l="l" t="t" r="r" b="b"/>
              <a:pathLst>
                <a:path w="2374" h="1656" extrusionOk="0">
                  <a:moveTo>
                    <a:pt x="1468" y="0"/>
                  </a:moveTo>
                  <a:lnTo>
                    <a:pt x="1312" y="32"/>
                  </a:lnTo>
                  <a:lnTo>
                    <a:pt x="1156" y="63"/>
                  </a:lnTo>
                  <a:lnTo>
                    <a:pt x="1031" y="125"/>
                  </a:lnTo>
                  <a:lnTo>
                    <a:pt x="718" y="250"/>
                  </a:lnTo>
                  <a:lnTo>
                    <a:pt x="469" y="438"/>
                  </a:lnTo>
                  <a:lnTo>
                    <a:pt x="219" y="656"/>
                  </a:lnTo>
                  <a:lnTo>
                    <a:pt x="31" y="937"/>
                  </a:lnTo>
                  <a:lnTo>
                    <a:pt x="0" y="1031"/>
                  </a:lnTo>
                  <a:lnTo>
                    <a:pt x="0" y="1125"/>
                  </a:lnTo>
                  <a:lnTo>
                    <a:pt x="0" y="1218"/>
                  </a:lnTo>
                  <a:lnTo>
                    <a:pt x="0" y="1312"/>
                  </a:lnTo>
                  <a:lnTo>
                    <a:pt x="63" y="1406"/>
                  </a:lnTo>
                  <a:lnTo>
                    <a:pt x="125" y="1499"/>
                  </a:lnTo>
                  <a:lnTo>
                    <a:pt x="187" y="1562"/>
                  </a:lnTo>
                  <a:lnTo>
                    <a:pt x="281" y="1624"/>
                  </a:lnTo>
                  <a:lnTo>
                    <a:pt x="469" y="1656"/>
                  </a:lnTo>
                  <a:lnTo>
                    <a:pt x="656" y="1656"/>
                  </a:lnTo>
                  <a:lnTo>
                    <a:pt x="1093" y="1499"/>
                  </a:lnTo>
                  <a:lnTo>
                    <a:pt x="1499" y="1312"/>
                  </a:lnTo>
                  <a:lnTo>
                    <a:pt x="1749" y="1218"/>
                  </a:lnTo>
                  <a:lnTo>
                    <a:pt x="1968" y="1093"/>
                  </a:lnTo>
                  <a:lnTo>
                    <a:pt x="2155" y="969"/>
                  </a:lnTo>
                  <a:lnTo>
                    <a:pt x="2342" y="781"/>
                  </a:lnTo>
                  <a:lnTo>
                    <a:pt x="2374" y="625"/>
                  </a:lnTo>
                  <a:lnTo>
                    <a:pt x="2374" y="469"/>
                  </a:lnTo>
                  <a:lnTo>
                    <a:pt x="2311" y="313"/>
                  </a:lnTo>
                  <a:lnTo>
                    <a:pt x="2217" y="188"/>
                  </a:lnTo>
                  <a:lnTo>
                    <a:pt x="2092" y="125"/>
                  </a:lnTo>
                  <a:lnTo>
                    <a:pt x="1936" y="63"/>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61"/>
            <p:cNvSpPr/>
            <p:nvPr/>
          </p:nvSpPr>
          <p:spPr>
            <a:xfrm>
              <a:off x="5349600" y="2116550"/>
              <a:ext cx="18775" cy="64050"/>
            </a:xfrm>
            <a:custGeom>
              <a:avLst/>
              <a:gdLst/>
              <a:ahLst/>
              <a:cxnLst/>
              <a:rect l="l" t="t" r="r" b="b"/>
              <a:pathLst>
                <a:path w="751" h="2562" extrusionOk="0">
                  <a:moveTo>
                    <a:pt x="500" y="1"/>
                  </a:moveTo>
                  <a:lnTo>
                    <a:pt x="469" y="32"/>
                  </a:lnTo>
                  <a:lnTo>
                    <a:pt x="438" y="95"/>
                  </a:lnTo>
                  <a:lnTo>
                    <a:pt x="531" y="438"/>
                  </a:lnTo>
                  <a:lnTo>
                    <a:pt x="563" y="782"/>
                  </a:lnTo>
                  <a:lnTo>
                    <a:pt x="594" y="1125"/>
                  </a:lnTo>
                  <a:lnTo>
                    <a:pt x="594" y="1469"/>
                  </a:lnTo>
                  <a:lnTo>
                    <a:pt x="531" y="1781"/>
                  </a:lnTo>
                  <a:lnTo>
                    <a:pt x="407" y="2062"/>
                  </a:lnTo>
                  <a:lnTo>
                    <a:pt x="344" y="2218"/>
                  </a:lnTo>
                  <a:lnTo>
                    <a:pt x="250" y="2312"/>
                  </a:lnTo>
                  <a:lnTo>
                    <a:pt x="126" y="2437"/>
                  </a:lnTo>
                  <a:lnTo>
                    <a:pt x="1" y="2530"/>
                  </a:lnTo>
                  <a:lnTo>
                    <a:pt x="1" y="2562"/>
                  </a:lnTo>
                  <a:lnTo>
                    <a:pt x="188" y="2499"/>
                  </a:lnTo>
                  <a:lnTo>
                    <a:pt x="313" y="2405"/>
                  </a:lnTo>
                  <a:lnTo>
                    <a:pt x="438" y="2281"/>
                  </a:lnTo>
                  <a:lnTo>
                    <a:pt x="531" y="2156"/>
                  </a:lnTo>
                  <a:lnTo>
                    <a:pt x="625" y="2000"/>
                  </a:lnTo>
                  <a:lnTo>
                    <a:pt x="688" y="1812"/>
                  </a:lnTo>
                  <a:lnTo>
                    <a:pt x="750" y="1469"/>
                  </a:lnTo>
                  <a:lnTo>
                    <a:pt x="750" y="1094"/>
                  </a:lnTo>
                  <a:lnTo>
                    <a:pt x="719" y="688"/>
                  </a:lnTo>
                  <a:lnTo>
                    <a:pt x="625" y="344"/>
                  </a:lnTo>
                  <a:lnTo>
                    <a:pt x="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61"/>
            <p:cNvSpPr/>
            <p:nvPr/>
          </p:nvSpPr>
          <p:spPr>
            <a:xfrm>
              <a:off x="5314475" y="2097825"/>
              <a:ext cx="52325" cy="73400"/>
            </a:xfrm>
            <a:custGeom>
              <a:avLst/>
              <a:gdLst/>
              <a:ahLst/>
              <a:cxnLst/>
              <a:rect l="l" t="t" r="r" b="b"/>
              <a:pathLst>
                <a:path w="2093" h="2936" extrusionOk="0">
                  <a:moveTo>
                    <a:pt x="937" y="0"/>
                  </a:moveTo>
                  <a:lnTo>
                    <a:pt x="656" y="63"/>
                  </a:lnTo>
                  <a:lnTo>
                    <a:pt x="469" y="188"/>
                  </a:lnTo>
                  <a:lnTo>
                    <a:pt x="281" y="344"/>
                  </a:lnTo>
                  <a:lnTo>
                    <a:pt x="156" y="562"/>
                  </a:lnTo>
                  <a:lnTo>
                    <a:pt x="63" y="781"/>
                  </a:lnTo>
                  <a:lnTo>
                    <a:pt x="31" y="1062"/>
                  </a:lnTo>
                  <a:lnTo>
                    <a:pt x="0" y="1312"/>
                  </a:lnTo>
                  <a:lnTo>
                    <a:pt x="31" y="1593"/>
                  </a:lnTo>
                  <a:lnTo>
                    <a:pt x="94" y="1874"/>
                  </a:lnTo>
                  <a:lnTo>
                    <a:pt x="188" y="2124"/>
                  </a:lnTo>
                  <a:lnTo>
                    <a:pt x="313" y="2374"/>
                  </a:lnTo>
                  <a:lnTo>
                    <a:pt x="437" y="2592"/>
                  </a:lnTo>
                  <a:lnTo>
                    <a:pt x="625" y="2749"/>
                  </a:lnTo>
                  <a:lnTo>
                    <a:pt x="812" y="2873"/>
                  </a:lnTo>
                  <a:lnTo>
                    <a:pt x="1031" y="2936"/>
                  </a:lnTo>
                  <a:lnTo>
                    <a:pt x="1281" y="2936"/>
                  </a:lnTo>
                  <a:lnTo>
                    <a:pt x="1531" y="2873"/>
                  </a:lnTo>
                  <a:lnTo>
                    <a:pt x="1718" y="2749"/>
                  </a:lnTo>
                  <a:lnTo>
                    <a:pt x="1874" y="2592"/>
                  </a:lnTo>
                  <a:lnTo>
                    <a:pt x="1968" y="2374"/>
                  </a:lnTo>
                  <a:lnTo>
                    <a:pt x="2061" y="2155"/>
                  </a:lnTo>
                  <a:lnTo>
                    <a:pt x="2093" y="1905"/>
                  </a:lnTo>
                  <a:lnTo>
                    <a:pt x="2093" y="1624"/>
                  </a:lnTo>
                  <a:lnTo>
                    <a:pt x="2093" y="1343"/>
                  </a:lnTo>
                  <a:lnTo>
                    <a:pt x="2030" y="1062"/>
                  </a:lnTo>
                  <a:lnTo>
                    <a:pt x="1936" y="812"/>
                  </a:lnTo>
                  <a:lnTo>
                    <a:pt x="1843" y="562"/>
                  </a:lnTo>
                  <a:lnTo>
                    <a:pt x="1687" y="344"/>
                  </a:lnTo>
                  <a:lnTo>
                    <a:pt x="1531" y="188"/>
                  </a:lnTo>
                  <a:lnTo>
                    <a:pt x="1343" y="63"/>
                  </a:lnTo>
                  <a:lnTo>
                    <a:pt x="1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61"/>
            <p:cNvSpPr/>
            <p:nvPr/>
          </p:nvSpPr>
          <p:spPr>
            <a:xfrm>
              <a:off x="5280125" y="2102500"/>
              <a:ext cx="48425" cy="33600"/>
            </a:xfrm>
            <a:custGeom>
              <a:avLst/>
              <a:gdLst/>
              <a:ahLst/>
              <a:cxnLst/>
              <a:rect l="l" t="t" r="r" b="b"/>
              <a:pathLst>
                <a:path w="1937" h="1344" extrusionOk="0">
                  <a:moveTo>
                    <a:pt x="1811" y="1"/>
                  </a:moveTo>
                  <a:lnTo>
                    <a:pt x="1749" y="32"/>
                  </a:lnTo>
                  <a:lnTo>
                    <a:pt x="1405" y="375"/>
                  </a:lnTo>
                  <a:lnTo>
                    <a:pt x="1218" y="563"/>
                  </a:lnTo>
                  <a:lnTo>
                    <a:pt x="1093" y="625"/>
                  </a:lnTo>
                  <a:lnTo>
                    <a:pt x="1000" y="657"/>
                  </a:lnTo>
                  <a:lnTo>
                    <a:pt x="750" y="657"/>
                  </a:lnTo>
                  <a:lnTo>
                    <a:pt x="625" y="625"/>
                  </a:lnTo>
                  <a:lnTo>
                    <a:pt x="500" y="563"/>
                  </a:lnTo>
                  <a:lnTo>
                    <a:pt x="281" y="407"/>
                  </a:lnTo>
                  <a:lnTo>
                    <a:pt x="31" y="219"/>
                  </a:lnTo>
                  <a:lnTo>
                    <a:pt x="0" y="188"/>
                  </a:lnTo>
                  <a:lnTo>
                    <a:pt x="0" y="251"/>
                  </a:lnTo>
                  <a:lnTo>
                    <a:pt x="31" y="469"/>
                  </a:lnTo>
                  <a:lnTo>
                    <a:pt x="94" y="657"/>
                  </a:lnTo>
                  <a:lnTo>
                    <a:pt x="188" y="844"/>
                  </a:lnTo>
                  <a:lnTo>
                    <a:pt x="312" y="1000"/>
                  </a:lnTo>
                  <a:lnTo>
                    <a:pt x="437" y="1156"/>
                  </a:lnTo>
                  <a:lnTo>
                    <a:pt x="594" y="1250"/>
                  </a:lnTo>
                  <a:lnTo>
                    <a:pt x="781" y="1312"/>
                  </a:lnTo>
                  <a:lnTo>
                    <a:pt x="1000" y="1344"/>
                  </a:lnTo>
                  <a:lnTo>
                    <a:pt x="1218" y="1312"/>
                  </a:lnTo>
                  <a:lnTo>
                    <a:pt x="1405" y="1250"/>
                  </a:lnTo>
                  <a:lnTo>
                    <a:pt x="1562" y="1125"/>
                  </a:lnTo>
                  <a:lnTo>
                    <a:pt x="1687" y="969"/>
                  </a:lnTo>
                  <a:lnTo>
                    <a:pt x="1780" y="813"/>
                  </a:lnTo>
                  <a:lnTo>
                    <a:pt x="1874" y="625"/>
                  </a:lnTo>
                  <a:lnTo>
                    <a:pt x="1905" y="407"/>
                  </a:lnTo>
                  <a:lnTo>
                    <a:pt x="1936" y="188"/>
                  </a:lnTo>
                  <a:lnTo>
                    <a:pt x="1936" y="94"/>
                  </a:lnTo>
                  <a:lnTo>
                    <a:pt x="1874" y="32"/>
                  </a:lnTo>
                  <a:lnTo>
                    <a:pt x="18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61"/>
            <p:cNvSpPr/>
            <p:nvPr/>
          </p:nvSpPr>
          <p:spPr>
            <a:xfrm>
              <a:off x="5485450" y="2085325"/>
              <a:ext cx="34375" cy="56250"/>
            </a:xfrm>
            <a:custGeom>
              <a:avLst/>
              <a:gdLst/>
              <a:ahLst/>
              <a:cxnLst/>
              <a:rect l="l" t="t" r="r" b="b"/>
              <a:pathLst>
                <a:path w="1375" h="2250" extrusionOk="0">
                  <a:moveTo>
                    <a:pt x="1" y="1"/>
                  </a:moveTo>
                  <a:lnTo>
                    <a:pt x="1" y="344"/>
                  </a:lnTo>
                  <a:lnTo>
                    <a:pt x="63" y="719"/>
                  </a:lnTo>
                  <a:lnTo>
                    <a:pt x="125" y="1094"/>
                  </a:lnTo>
                  <a:lnTo>
                    <a:pt x="282" y="1468"/>
                  </a:lnTo>
                  <a:lnTo>
                    <a:pt x="469" y="1781"/>
                  </a:lnTo>
                  <a:lnTo>
                    <a:pt x="563" y="1906"/>
                  </a:lnTo>
                  <a:lnTo>
                    <a:pt x="688" y="2031"/>
                  </a:lnTo>
                  <a:lnTo>
                    <a:pt x="844" y="2124"/>
                  </a:lnTo>
                  <a:lnTo>
                    <a:pt x="1000" y="2187"/>
                  </a:lnTo>
                  <a:lnTo>
                    <a:pt x="1156" y="2249"/>
                  </a:lnTo>
                  <a:lnTo>
                    <a:pt x="1343" y="2249"/>
                  </a:lnTo>
                  <a:lnTo>
                    <a:pt x="1375" y="2218"/>
                  </a:lnTo>
                  <a:lnTo>
                    <a:pt x="1343" y="2187"/>
                  </a:lnTo>
                  <a:lnTo>
                    <a:pt x="1187" y="2155"/>
                  </a:lnTo>
                  <a:lnTo>
                    <a:pt x="1031" y="2093"/>
                  </a:lnTo>
                  <a:lnTo>
                    <a:pt x="906" y="1999"/>
                  </a:lnTo>
                  <a:lnTo>
                    <a:pt x="781" y="1906"/>
                  </a:lnTo>
                  <a:lnTo>
                    <a:pt x="594" y="1687"/>
                  </a:lnTo>
                  <a:lnTo>
                    <a:pt x="438" y="1406"/>
                  </a:lnTo>
                  <a:lnTo>
                    <a:pt x="313" y="1094"/>
                  </a:lnTo>
                  <a:lnTo>
                    <a:pt x="188" y="750"/>
                  </a:lnTo>
                  <a:lnTo>
                    <a:pt x="125" y="407"/>
                  </a:lnTo>
                  <a:lnTo>
                    <a:pt x="94" y="63"/>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61"/>
            <p:cNvSpPr/>
            <p:nvPr/>
          </p:nvSpPr>
          <p:spPr>
            <a:xfrm>
              <a:off x="5485450" y="2058000"/>
              <a:ext cx="52325" cy="73425"/>
            </a:xfrm>
            <a:custGeom>
              <a:avLst/>
              <a:gdLst/>
              <a:ahLst/>
              <a:cxnLst/>
              <a:rect l="l" t="t" r="r" b="b"/>
              <a:pathLst>
                <a:path w="2093" h="2937" extrusionOk="0">
                  <a:moveTo>
                    <a:pt x="656" y="1"/>
                  </a:moveTo>
                  <a:lnTo>
                    <a:pt x="469" y="94"/>
                  </a:lnTo>
                  <a:lnTo>
                    <a:pt x="282" y="219"/>
                  </a:lnTo>
                  <a:lnTo>
                    <a:pt x="157" y="407"/>
                  </a:lnTo>
                  <a:lnTo>
                    <a:pt x="63" y="625"/>
                  </a:lnTo>
                  <a:lnTo>
                    <a:pt x="1" y="875"/>
                  </a:lnTo>
                  <a:lnTo>
                    <a:pt x="1" y="1125"/>
                  </a:lnTo>
                  <a:lnTo>
                    <a:pt x="1" y="1406"/>
                  </a:lnTo>
                  <a:lnTo>
                    <a:pt x="32" y="1687"/>
                  </a:lnTo>
                  <a:lnTo>
                    <a:pt x="125" y="1968"/>
                  </a:lnTo>
                  <a:lnTo>
                    <a:pt x="219" y="2218"/>
                  </a:lnTo>
                  <a:lnTo>
                    <a:pt x="344" y="2437"/>
                  </a:lnTo>
                  <a:lnTo>
                    <a:pt x="500" y="2624"/>
                  </a:lnTo>
                  <a:lnTo>
                    <a:pt x="688" y="2780"/>
                  </a:lnTo>
                  <a:lnTo>
                    <a:pt x="875" y="2905"/>
                  </a:lnTo>
                  <a:lnTo>
                    <a:pt x="1094" y="2936"/>
                  </a:lnTo>
                  <a:lnTo>
                    <a:pt x="1343" y="2905"/>
                  </a:lnTo>
                  <a:lnTo>
                    <a:pt x="1562" y="2842"/>
                  </a:lnTo>
                  <a:lnTo>
                    <a:pt x="1749" y="2686"/>
                  </a:lnTo>
                  <a:lnTo>
                    <a:pt x="1906" y="2499"/>
                  </a:lnTo>
                  <a:lnTo>
                    <a:pt x="1999" y="2280"/>
                  </a:lnTo>
                  <a:lnTo>
                    <a:pt x="2062" y="2031"/>
                  </a:lnTo>
                  <a:lnTo>
                    <a:pt x="2093" y="1781"/>
                  </a:lnTo>
                  <a:lnTo>
                    <a:pt x="2093" y="1500"/>
                  </a:lnTo>
                  <a:lnTo>
                    <a:pt x="2062" y="1219"/>
                  </a:lnTo>
                  <a:lnTo>
                    <a:pt x="1968" y="969"/>
                  </a:lnTo>
                  <a:lnTo>
                    <a:pt x="1874" y="719"/>
                  </a:lnTo>
                  <a:lnTo>
                    <a:pt x="1749" y="469"/>
                  </a:lnTo>
                  <a:lnTo>
                    <a:pt x="1562" y="282"/>
                  </a:lnTo>
                  <a:lnTo>
                    <a:pt x="1375" y="126"/>
                  </a:lnTo>
                  <a:lnTo>
                    <a:pt x="1156" y="32"/>
                  </a:lnTo>
                  <a:lnTo>
                    <a:pt x="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61"/>
            <p:cNvSpPr/>
            <p:nvPr/>
          </p:nvSpPr>
          <p:spPr>
            <a:xfrm>
              <a:off x="5515900" y="2049425"/>
              <a:ext cx="42175" cy="35925"/>
            </a:xfrm>
            <a:custGeom>
              <a:avLst/>
              <a:gdLst/>
              <a:ahLst/>
              <a:cxnLst/>
              <a:rect l="l" t="t" r="r" b="b"/>
              <a:pathLst>
                <a:path w="1687" h="1437" extrusionOk="0">
                  <a:moveTo>
                    <a:pt x="1562" y="0"/>
                  </a:moveTo>
                  <a:lnTo>
                    <a:pt x="1437" y="250"/>
                  </a:lnTo>
                  <a:lnTo>
                    <a:pt x="1312" y="500"/>
                  </a:lnTo>
                  <a:lnTo>
                    <a:pt x="1125" y="656"/>
                  </a:lnTo>
                  <a:lnTo>
                    <a:pt x="1031" y="718"/>
                  </a:lnTo>
                  <a:lnTo>
                    <a:pt x="937" y="750"/>
                  </a:lnTo>
                  <a:lnTo>
                    <a:pt x="812" y="750"/>
                  </a:lnTo>
                  <a:lnTo>
                    <a:pt x="719" y="718"/>
                  </a:lnTo>
                  <a:lnTo>
                    <a:pt x="500" y="656"/>
                  </a:lnTo>
                  <a:lnTo>
                    <a:pt x="94" y="437"/>
                  </a:lnTo>
                  <a:lnTo>
                    <a:pt x="32" y="437"/>
                  </a:lnTo>
                  <a:lnTo>
                    <a:pt x="0" y="500"/>
                  </a:lnTo>
                  <a:lnTo>
                    <a:pt x="0" y="562"/>
                  </a:lnTo>
                  <a:lnTo>
                    <a:pt x="0" y="625"/>
                  </a:lnTo>
                  <a:lnTo>
                    <a:pt x="125" y="843"/>
                  </a:lnTo>
                  <a:lnTo>
                    <a:pt x="219" y="999"/>
                  </a:lnTo>
                  <a:lnTo>
                    <a:pt x="344" y="1156"/>
                  </a:lnTo>
                  <a:lnTo>
                    <a:pt x="500" y="1281"/>
                  </a:lnTo>
                  <a:lnTo>
                    <a:pt x="656" y="1374"/>
                  </a:lnTo>
                  <a:lnTo>
                    <a:pt x="812" y="1437"/>
                  </a:lnTo>
                  <a:lnTo>
                    <a:pt x="1000" y="1437"/>
                  </a:lnTo>
                  <a:lnTo>
                    <a:pt x="1187" y="1374"/>
                  </a:lnTo>
                  <a:lnTo>
                    <a:pt x="1343" y="1281"/>
                  </a:lnTo>
                  <a:lnTo>
                    <a:pt x="1468" y="1156"/>
                  </a:lnTo>
                  <a:lnTo>
                    <a:pt x="1562" y="999"/>
                  </a:lnTo>
                  <a:lnTo>
                    <a:pt x="1624" y="812"/>
                  </a:lnTo>
                  <a:lnTo>
                    <a:pt x="1656" y="625"/>
                  </a:lnTo>
                  <a:lnTo>
                    <a:pt x="1687" y="437"/>
                  </a:lnTo>
                  <a:lnTo>
                    <a:pt x="1656" y="219"/>
                  </a:lnTo>
                  <a:lnTo>
                    <a:pt x="1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61"/>
            <p:cNvSpPr/>
            <p:nvPr/>
          </p:nvSpPr>
          <p:spPr>
            <a:xfrm>
              <a:off x="5382400" y="2300025"/>
              <a:ext cx="47650" cy="19550"/>
            </a:xfrm>
            <a:custGeom>
              <a:avLst/>
              <a:gdLst/>
              <a:ahLst/>
              <a:cxnLst/>
              <a:rect l="l" t="t" r="r" b="b"/>
              <a:pathLst>
                <a:path w="1906" h="782" extrusionOk="0">
                  <a:moveTo>
                    <a:pt x="0" y="1"/>
                  </a:moveTo>
                  <a:lnTo>
                    <a:pt x="0" y="32"/>
                  </a:lnTo>
                  <a:lnTo>
                    <a:pt x="63" y="188"/>
                  </a:lnTo>
                  <a:lnTo>
                    <a:pt x="125" y="313"/>
                  </a:lnTo>
                  <a:lnTo>
                    <a:pt x="188" y="438"/>
                  </a:lnTo>
                  <a:lnTo>
                    <a:pt x="281" y="532"/>
                  </a:lnTo>
                  <a:lnTo>
                    <a:pt x="406" y="625"/>
                  </a:lnTo>
                  <a:lnTo>
                    <a:pt x="531" y="688"/>
                  </a:lnTo>
                  <a:lnTo>
                    <a:pt x="656" y="750"/>
                  </a:lnTo>
                  <a:lnTo>
                    <a:pt x="812" y="781"/>
                  </a:lnTo>
                  <a:lnTo>
                    <a:pt x="968" y="750"/>
                  </a:lnTo>
                  <a:lnTo>
                    <a:pt x="1156" y="719"/>
                  </a:lnTo>
                  <a:lnTo>
                    <a:pt x="1312" y="688"/>
                  </a:lnTo>
                  <a:lnTo>
                    <a:pt x="1468" y="594"/>
                  </a:lnTo>
                  <a:lnTo>
                    <a:pt x="1593" y="532"/>
                  </a:lnTo>
                  <a:lnTo>
                    <a:pt x="1718" y="407"/>
                  </a:lnTo>
                  <a:lnTo>
                    <a:pt x="1812" y="282"/>
                  </a:lnTo>
                  <a:lnTo>
                    <a:pt x="1905" y="126"/>
                  </a:lnTo>
                  <a:lnTo>
                    <a:pt x="1905" y="94"/>
                  </a:lnTo>
                  <a:lnTo>
                    <a:pt x="1874" y="94"/>
                  </a:lnTo>
                  <a:lnTo>
                    <a:pt x="1655" y="219"/>
                  </a:lnTo>
                  <a:lnTo>
                    <a:pt x="1406" y="313"/>
                  </a:lnTo>
                  <a:lnTo>
                    <a:pt x="1156" y="375"/>
                  </a:lnTo>
                  <a:lnTo>
                    <a:pt x="906" y="438"/>
                  </a:lnTo>
                  <a:lnTo>
                    <a:pt x="781" y="438"/>
                  </a:lnTo>
                  <a:lnTo>
                    <a:pt x="687" y="407"/>
                  </a:lnTo>
                  <a:lnTo>
                    <a:pt x="469" y="282"/>
                  </a:lnTo>
                  <a:lnTo>
                    <a:pt x="281" y="157"/>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61"/>
            <p:cNvSpPr/>
            <p:nvPr/>
          </p:nvSpPr>
          <p:spPr>
            <a:xfrm>
              <a:off x="5389425" y="1972900"/>
              <a:ext cx="114800" cy="277975"/>
            </a:xfrm>
            <a:custGeom>
              <a:avLst/>
              <a:gdLst/>
              <a:ahLst/>
              <a:cxnLst/>
              <a:rect l="l" t="t" r="r" b="b"/>
              <a:pathLst>
                <a:path w="4592" h="11119" extrusionOk="0">
                  <a:moveTo>
                    <a:pt x="1093" y="1"/>
                  </a:moveTo>
                  <a:lnTo>
                    <a:pt x="1031" y="63"/>
                  </a:lnTo>
                  <a:lnTo>
                    <a:pt x="1031" y="126"/>
                  </a:lnTo>
                  <a:lnTo>
                    <a:pt x="1343" y="1156"/>
                  </a:lnTo>
                  <a:lnTo>
                    <a:pt x="1687" y="2187"/>
                  </a:lnTo>
                  <a:lnTo>
                    <a:pt x="2405" y="4217"/>
                  </a:lnTo>
                  <a:lnTo>
                    <a:pt x="3154" y="6278"/>
                  </a:lnTo>
                  <a:lnTo>
                    <a:pt x="3498" y="7308"/>
                  </a:lnTo>
                  <a:lnTo>
                    <a:pt x="3842" y="8339"/>
                  </a:lnTo>
                  <a:lnTo>
                    <a:pt x="3467" y="8276"/>
                  </a:lnTo>
                  <a:lnTo>
                    <a:pt x="3061" y="8245"/>
                  </a:lnTo>
                  <a:lnTo>
                    <a:pt x="2311" y="8245"/>
                  </a:lnTo>
                  <a:lnTo>
                    <a:pt x="2311" y="8276"/>
                  </a:lnTo>
                  <a:lnTo>
                    <a:pt x="2311" y="8370"/>
                  </a:lnTo>
                  <a:lnTo>
                    <a:pt x="2374" y="8620"/>
                  </a:lnTo>
                  <a:lnTo>
                    <a:pt x="2624" y="9369"/>
                  </a:lnTo>
                  <a:lnTo>
                    <a:pt x="2873" y="10150"/>
                  </a:lnTo>
                  <a:lnTo>
                    <a:pt x="2998" y="10587"/>
                  </a:lnTo>
                  <a:lnTo>
                    <a:pt x="2624" y="10650"/>
                  </a:lnTo>
                  <a:lnTo>
                    <a:pt x="2249" y="10681"/>
                  </a:lnTo>
                  <a:lnTo>
                    <a:pt x="1874" y="10681"/>
                  </a:lnTo>
                  <a:lnTo>
                    <a:pt x="1531" y="10650"/>
                  </a:lnTo>
                  <a:lnTo>
                    <a:pt x="1156" y="10587"/>
                  </a:lnTo>
                  <a:lnTo>
                    <a:pt x="781" y="10494"/>
                  </a:lnTo>
                  <a:lnTo>
                    <a:pt x="438" y="10369"/>
                  </a:lnTo>
                  <a:lnTo>
                    <a:pt x="94" y="10213"/>
                  </a:lnTo>
                  <a:lnTo>
                    <a:pt x="32" y="10213"/>
                  </a:lnTo>
                  <a:lnTo>
                    <a:pt x="0" y="10244"/>
                  </a:lnTo>
                  <a:lnTo>
                    <a:pt x="0" y="10275"/>
                  </a:lnTo>
                  <a:lnTo>
                    <a:pt x="0" y="10306"/>
                  </a:lnTo>
                  <a:lnTo>
                    <a:pt x="281" y="10525"/>
                  </a:lnTo>
                  <a:lnTo>
                    <a:pt x="562" y="10712"/>
                  </a:lnTo>
                  <a:lnTo>
                    <a:pt x="843" y="10837"/>
                  </a:lnTo>
                  <a:lnTo>
                    <a:pt x="1156" y="10931"/>
                  </a:lnTo>
                  <a:lnTo>
                    <a:pt x="1437" y="11025"/>
                  </a:lnTo>
                  <a:lnTo>
                    <a:pt x="1749" y="11087"/>
                  </a:lnTo>
                  <a:lnTo>
                    <a:pt x="2311" y="11118"/>
                  </a:lnTo>
                  <a:lnTo>
                    <a:pt x="2811" y="11118"/>
                  </a:lnTo>
                  <a:lnTo>
                    <a:pt x="3217" y="11087"/>
                  </a:lnTo>
                  <a:lnTo>
                    <a:pt x="3498" y="11025"/>
                  </a:lnTo>
                  <a:lnTo>
                    <a:pt x="3592" y="10993"/>
                  </a:lnTo>
                  <a:lnTo>
                    <a:pt x="3436" y="10369"/>
                  </a:lnTo>
                  <a:lnTo>
                    <a:pt x="3248" y="9651"/>
                  </a:lnTo>
                  <a:lnTo>
                    <a:pt x="2998" y="8807"/>
                  </a:lnTo>
                  <a:lnTo>
                    <a:pt x="3373" y="8870"/>
                  </a:lnTo>
                  <a:lnTo>
                    <a:pt x="3935" y="8932"/>
                  </a:lnTo>
                  <a:lnTo>
                    <a:pt x="4185" y="8963"/>
                  </a:lnTo>
                  <a:lnTo>
                    <a:pt x="4404" y="8932"/>
                  </a:lnTo>
                  <a:lnTo>
                    <a:pt x="4497" y="8901"/>
                  </a:lnTo>
                  <a:lnTo>
                    <a:pt x="4560" y="8870"/>
                  </a:lnTo>
                  <a:lnTo>
                    <a:pt x="4591" y="8839"/>
                  </a:lnTo>
                  <a:lnTo>
                    <a:pt x="4591" y="8776"/>
                  </a:lnTo>
                  <a:lnTo>
                    <a:pt x="3873" y="6590"/>
                  </a:lnTo>
                  <a:lnTo>
                    <a:pt x="3498" y="5466"/>
                  </a:lnTo>
                  <a:lnTo>
                    <a:pt x="3123" y="4342"/>
                  </a:lnTo>
                  <a:lnTo>
                    <a:pt x="2686" y="3217"/>
                  </a:lnTo>
                  <a:lnTo>
                    <a:pt x="2218" y="2124"/>
                  </a:lnTo>
                  <a:lnTo>
                    <a:pt x="1749" y="1062"/>
                  </a:lnTo>
                  <a:lnTo>
                    <a:pt x="1187" y="32"/>
                  </a:lnTo>
                  <a:lnTo>
                    <a:pt x="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61"/>
            <p:cNvSpPr/>
            <p:nvPr/>
          </p:nvSpPr>
          <p:spPr>
            <a:xfrm>
              <a:off x="5385525" y="2229775"/>
              <a:ext cx="79650" cy="57000"/>
            </a:xfrm>
            <a:custGeom>
              <a:avLst/>
              <a:gdLst/>
              <a:ahLst/>
              <a:cxnLst/>
              <a:rect l="l" t="t" r="r" b="b"/>
              <a:pathLst>
                <a:path w="3186" h="2280" extrusionOk="0">
                  <a:moveTo>
                    <a:pt x="156" y="0"/>
                  </a:moveTo>
                  <a:lnTo>
                    <a:pt x="63" y="469"/>
                  </a:lnTo>
                  <a:lnTo>
                    <a:pt x="0" y="937"/>
                  </a:lnTo>
                  <a:lnTo>
                    <a:pt x="0" y="1156"/>
                  </a:lnTo>
                  <a:lnTo>
                    <a:pt x="31" y="1405"/>
                  </a:lnTo>
                  <a:lnTo>
                    <a:pt x="63" y="1624"/>
                  </a:lnTo>
                  <a:lnTo>
                    <a:pt x="156" y="1811"/>
                  </a:lnTo>
                  <a:lnTo>
                    <a:pt x="250" y="1999"/>
                  </a:lnTo>
                  <a:lnTo>
                    <a:pt x="406" y="2124"/>
                  </a:lnTo>
                  <a:lnTo>
                    <a:pt x="625" y="2217"/>
                  </a:lnTo>
                  <a:lnTo>
                    <a:pt x="875" y="2280"/>
                  </a:lnTo>
                  <a:lnTo>
                    <a:pt x="1156" y="2280"/>
                  </a:lnTo>
                  <a:lnTo>
                    <a:pt x="1405" y="2249"/>
                  </a:lnTo>
                  <a:lnTo>
                    <a:pt x="1655" y="2155"/>
                  </a:lnTo>
                  <a:lnTo>
                    <a:pt x="1874" y="2030"/>
                  </a:lnTo>
                  <a:lnTo>
                    <a:pt x="2280" y="1749"/>
                  </a:lnTo>
                  <a:lnTo>
                    <a:pt x="2623" y="1405"/>
                  </a:lnTo>
                  <a:lnTo>
                    <a:pt x="2936" y="1031"/>
                  </a:lnTo>
                  <a:lnTo>
                    <a:pt x="3186" y="625"/>
                  </a:lnTo>
                  <a:lnTo>
                    <a:pt x="2780" y="656"/>
                  </a:lnTo>
                  <a:lnTo>
                    <a:pt x="2405" y="656"/>
                  </a:lnTo>
                  <a:lnTo>
                    <a:pt x="1999" y="625"/>
                  </a:lnTo>
                  <a:lnTo>
                    <a:pt x="1624" y="562"/>
                  </a:lnTo>
                  <a:lnTo>
                    <a:pt x="1249" y="469"/>
                  </a:lnTo>
                  <a:lnTo>
                    <a:pt x="875" y="344"/>
                  </a:lnTo>
                  <a:lnTo>
                    <a:pt x="500" y="187"/>
                  </a:lnTo>
                  <a:lnTo>
                    <a:pt x="1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61"/>
            <p:cNvSpPr/>
            <p:nvPr/>
          </p:nvSpPr>
          <p:spPr>
            <a:xfrm>
              <a:off x="5385525" y="2253175"/>
              <a:ext cx="46850" cy="33600"/>
            </a:xfrm>
            <a:custGeom>
              <a:avLst/>
              <a:gdLst/>
              <a:ahLst/>
              <a:cxnLst/>
              <a:rect l="l" t="t" r="r" b="b"/>
              <a:pathLst>
                <a:path w="1874" h="1344" extrusionOk="0">
                  <a:moveTo>
                    <a:pt x="0" y="1"/>
                  </a:moveTo>
                  <a:lnTo>
                    <a:pt x="0" y="220"/>
                  </a:lnTo>
                  <a:lnTo>
                    <a:pt x="31" y="469"/>
                  </a:lnTo>
                  <a:lnTo>
                    <a:pt x="63" y="688"/>
                  </a:lnTo>
                  <a:lnTo>
                    <a:pt x="156" y="875"/>
                  </a:lnTo>
                  <a:lnTo>
                    <a:pt x="250" y="1063"/>
                  </a:lnTo>
                  <a:lnTo>
                    <a:pt x="406" y="1188"/>
                  </a:lnTo>
                  <a:lnTo>
                    <a:pt x="625" y="1281"/>
                  </a:lnTo>
                  <a:lnTo>
                    <a:pt x="875" y="1344"/>
                  </a:lnTo>
                  <a:lnTo>
                    <a:pt x="1156" y="1344"/>
                  </a:lnTo>
                  <a:lnTo>
                    <a:pt x="1405" y="1313"/>
                  </a:lnTo>
                  <a:lnTo>
                    <a:pt x="1655" y="1219"/>
                  </a:lnTo>
                  <a:lnTo>
                    <a:pt x="1874" y="1094"/>
                  </a:lnTo>
                  <a:lnTo>
                    <a:pt x="1780" y="844"/>
                  </a:lnTo>
                  <a:lnTo>
                    <a:pt x="1624" y="594"/>
                  </a:lnTo>
                  <a:lnTo>
                    <a:pt x="1405" y="407"/>
                  </a:lnTo>
                  <a:lnTo>
                    <a:pt x="1187" y="251"/>
                  </a:lnTo>
                  <a:lnTo>
                    <a:pt x="906" y="126"/>
                  </a:lnTo>
                  <a:lnTo>
                    <a:pt x="594" y="32"/>
                  </a:lnTo>
                  <a:lnTo>
                    <a:pt x="312"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61"/>
            <p:cNvSpPr/>
            <p:nvPr/>
          </p:nvSpPr>
          <p:spPr>
            <a:xfrm>
              <a:off x="4922550" y="1681700"/>
              <a:ext cx="634750" cy="523100"/>
            </a:xfrm>
            <a:custGeom>
              <a:avLst/>
              <a:gdLst/>
              <a:ahLst/>
              <a:cxnLst/>
              <a:rect l="l" t="t" r="r" b="b"/>
              <a:pathLst>
                <a:path w="25390" h="20924" extrusionOk="0">
                  <a:moveTo>
                    <a:pt x="13273" y="0"/>
                  </a:moveTo>
                  <a:lnTo>
                    <a:pt x="12710" y="63"/>
                  </a:lnTo>
                  <a:lnTo>
                    <a:pt x="12148" y="125"/>
                  </a:lnTo>
                  <a:lnTo>
                    <a:pt x="11586" y="219"/>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61"/>
            <p:cNvSpPr/>
            <p:nvPr/>
          </p:nvSpPr>
          <p:spPr>
            <a:xfrm>
              <a:off x="4922550" y="1681700"/>
              <a:ext cx="634750" cy="523100"/>
            </a:xfrm>
            <a:custGeom>
              <a:avLst/>
              <a:gdLst/>
              <a:ahLst/>
              <a:cxnLst/>
              <a:rect l="l" t="t" r="r" b="b"/>
              <a:pathLst>
                <a:path w="25390" h="20924" fill="none" extrusionOk="0">
                  <a:moveTo>
                    <a:pt x="3123" y="20924"/>
                  </a:moveTo>
                  <a:lnTo>
                    <a:pt x="3123" y="20924"/>
                  </a:lnTo>
                  <a:lnTo>
                    <a:pt x="3342" y="20893"/>
                  </a:lnTo>
                  <a:lnTo>
                    <a:pt x="3529" y="20861"/>
                  </a:lnTo>
                  <a:lnTo>
                    <a:pt x="3685" y="20799"/>
                  </a:lnTo>
                  <a:lnTo>
                    <a:pt x="3873" y="20705"/>
                  </a:lnTo>
                  <a:lnTo>
                    <a:pt x="4029" y="20611"/>
                  </a:lnTo>
                  <a:lnTo>
                    <a:pt x="4154" y="20487"/>
                  </a:lnTo>
                  <a:lnTo>
                    <a:pt x="4435" y="20174"/>
                  </a:lnTo>
                  <a:lnTo>
                    <a:pt x="4653" y="19799"/>
                  </a:lnTo>
                  <a:lnTo>
                    <a:pt x="4841" y="19394"/>
                  </a:lnTo>
                  <a:lnTo>
                    <a:pt x="4997" y="18988"/>
                  </a:lnTo>
                  <a:lnTo>
                    <a:pt x="5122" y="18550"/>
                  </a:lnTo>
                  <a:lnTo>
                    <a:pt x="5215" y="18082"/>
                  </a:lnTo>
                  <a:lnTo>
                    <a:pt x="5309" y="17676"/>
                  </a:lnTo>
                  <a:lnTo>
                    <a:pt x="5403" y="16926"/>
                  </a:lnTo>
                  <a:lnTo>
                    <a:pt x="5434" y="16395"/>
                  </a:lnTo>
                  <a:lnTo>
                    <a:pt x="5465" y="16177"/>
                  </a:lnTo>
                  <a:lnTo>
                    <a:pt x="5465" y="16177"/>
                  </a:lnTo>
                  <a:lnTo>
                    <a:pt x="5653" y="16146"/>
                  </a:lnTo>
                  <a:lnTo>
                    <a:pt x="5871" y="16083"/>
                  </a:lnTo>
                  <a:lnTo>
                    <a:pt x="6183" y="16021"/>
                  </a:lnTo>
                  <a:lnTo>
                    <a:pt x="6527" y="15896"/>
                  </a:lnTo>
                  <a:lnTo>
                    <a:pt x="6933" y="15708"/>
                  </a:lnTo>
                  <a:lnTo>
                    <a:pt x="7370" y="15459"/>
                  </a:lnTo>
                  <a:lnTo>
                    <a:pt x="7807" y="15146"/>
                  </a:lnTo>
                  <a:lnTo>
                    <a:pt x="8307" y="14772"/>
                  </a:lnTo>
                  <a:lnTo>
                    <a:pt x="8744" y="14272"/>
                  </a:lnTo>
                  <a:lnTo>
                    <a:pt x="8994" y="14022"/>
                  </a:lnTo>
                  <a:lnTo>
                    <a:pt x="9213" y="13710"/>
                  </a:lnTo>
                  <a:lnTo>
                    <a:pt x="9431" y="13397"/>
                  </a:lnTo>
                  <a:lnTo>
                    <a:pt x="9650" y="13054"/>
                  </a:lnTo>
                  <a:lnTo>
                    <a:pt x="9837" y="12648"/>
                  </a:lnTo>
                  <a:lnTo>
                    <a:pt x="10025" y="12242"/>
                  </a:lnTo>
                  <a:lnTo>
                    <a:pt x="10212" y="11805"/>
                  </a:lnTo>
                  <a:lnTo>
                    <a:pt x="10368" y="11336"/>
                  </a:lnTo>
                  <a:lnTo>
                    <a:pt x="10524" y="10837"/>
                  </a:lnTo>
                  <a:lnTo>
                    <a:pt x="10649" y="10306"/>
                  </a:lnTo>
                  <a:lnTo>
                    <a:pt x="10774" y="9744"/>
                  </a:lnTo>
                  <a:lnTo>
                    <a:pt x="10868" y="9150"/>
                  </a:lnTo>
                  <a:lnTo>
                    <a:pt x="10868" y="9150"/>
                  </a:lnTo>
                  <a:lnTo>
                    <a:pt x="10868" y="9869"/>
                  </a:lnTo>
                  <a:lnTo>
                    <a:pt x="10805" y="10618"/>
                  </a:lnTo>
                  <a:lnTo>
                    <a:pt x="10681" y="11336"/>
                  </a:lnTo>
                  <a:lnTo>
                    <a:pt x="10524" y="12023"/>
                  </a:lnTo>
                  <a:lnTo>
                    <a:pt x="10306" y="12742"/>
                  </a:lnTo>
                  <a:lnTo>
                    <a:pt x="10025" y="13397"/>
                  </a:lnTo>
                  <a:lnTo>
                    <a:pt x="9712" y="14053"/>
                  </a:lnTo>
                  <a:lnTo>
                    <a:pt x="9369" y="14709"/>
                  </a:lnTo>
                  <a:lnTo>
                    <a:pt x="9369" y="14709"/>
                  </a:lnTo>
                  <a:lnTo>
                    <a:pt x="9712" y="14615"/>
                  </a:lnTo>
                  <a:lnTo>
                    <a:pt x="10118" y="14522"/>
                  </a:lnTo>
                  <a:lnTo>
                    <a:pt x="10618" y="14334"/>
                  </a:lnTo>
                  <a:lnTo>
                    <a:pt x="11274" y="14116"/>
                  </a:lnTo>
                  <a:lnTo>
                    <a:pt x="11992" y="13835"/>
                  </a:lnTo>
                  <a:lnTo>
                    <a:pt x="12804" y="13491"/>
                  </a:lnTo>
                  <a:lnTo>
                    <a:pt x="13647" y="13054"/>
                  </a:lnTo>
                  <a:lnTo>
                    <a:pt x="14522" y="12523"/>
                  </a:lnTo>
                  <a:lnTo>
                    <a:pt x="14990" y="12242"/>
                  </a:lnTo>
                  <a:lnTo>
                    <a:pt x="15427" y="11930"/>
                  </a:lnTo>
                  <a:lnTo>
                    <a:pt x="15865" y="11586"/>
                  </a:lnTo>
                  <a:lnTo>
                    <a:pt x="16302" y="11211"/>
                  </a:lnTo>
                  <a:lnTo>
                    <a:pt x="16739" y="10837"/>
                  </a:lnTo>
                  <a:lnTo>
                    <a:pt x="17176" y="10431"/>
                  </a:lnTo>
                  <a:lnTo>
                    <a:pt x="17582" y="9993"/>
                  </a:lnTo>
                  <a:lnTo>
                    <a:pt x="17988" y="9525"/>
                  </a:lnTo>
                  <a:lnTo>
                    <a:pt x="18394" y="9025"/>
                  </a:lnTo>
                  <a:lnTo>
                    <a:pt x="18738" y="8526"/>
                  </a:lnTo>
                  <a:lnTo>
                    <a:pt x="19113" y="7964"/>
                  </a:lnTo>
                  <a:lnTo>
                    <a:pt x="19425" y="7401"/>
                  </a:lnTo>
                  <a:lnTo>
                    <a:pt x="19737" y="6777"/>
                  </a:lnTo>
                  <a:lnTo>
                    <a:pt x="19987" y="6152"/>
                  </a:lnTo>
                  <a:lnTo>
                    <a:pt x="19987" y="6152"/>
                  </a:lnTo>
                  <a:lnTo>
                    <a:pt x="19831" y="6714"/>
                  </a:lnTo>
                  <a:lnTo>
                    <a:pt x="19612" y="7339"/>
                  </a:lnTo>
                  <a:lnTo>
                    <a:pt x="19331" y="8088"/>
                  </a:lnTo>
                  <a:lnTo>
                    <a:pt x="19019" y="8869"/>
                  </a:lnTo>
                  <a:lnTo>
                    <a:pt x="18644" y="9681"/>
                  </a:lnTo>
                  <a:lnTo>
                    <a:pt x="18457" y="10056"/>
                  </a:lnTo>
                  <a:lnTo>
                    <a:pt x="18238" y="10399"/>
                  </a:lnTo>
                  <a:lnTo>
                    <a:pt x="18051" y="10712"/>
                  </a:lnTo>
                  <a:lnTo>
                    <a:pt x="17832" y="10993"/>
                  </a:lnTo>
                  <a:lnTo>
                    <a:pt x="17832" y="10993"/>
                  </a:lnTo>
                  <a:lnTo>
                    <a:pt x="17957" y="10930"/>
                  </a:lnTo>
                  <a:lnTo>
                    <a:pt x="18363" y="10743"/>
                  </a:lnTo>
                  <a:lnTo>
                    <a:pt x="18925" y="10462"/>
                  </a:lnTo>
                  <a:lnTo>
                    <a:pt x="19612" y="10025"/>
                  </a:lnTo>
                  <a:lnTo>
                    <a:pt x="19987" y="9744"/>
                  </a:lnTo>
                  <a:lnTo>
                    <a:pt x="20393" y="9431"/>
                  </a:lnTo>
                  <a:lnTo>
                    <a:pt x="20768" y="9119"/>
                  </a:lnTo>
                  <a:lnTo>
                    <a:pt x="21142" y="8744"/>
                  </a:lnTo>
                  <a:lnTo>
                    <a:pt x="21517" y="8338"/>
                  </a:lnTo>
                  <a:lnTo>
                    <a:pt x="21861" y="7901"/>
                  </a:lnTo>
                  <a:lnTo>
                    <a:pt x="22173" y="7401"/>
                  </a:lnTo>
                  <a:lnTo>
                    <a:pt x="22454" y="6902"/>
                  </a:lnTo>
                  <a:lnTo>
                    <a:pt x="22454" y="6902"/>
                  </a:lnTo>
                  <a:lnTo>
                    <a:pt x="22766" y="7495"/>
                  </a:lnTo>
                  <a:lnTo>
                    <a:pt x="23079" y="8120"/>
                  </a:lnTo>
                  <a:lnTo>
                    <a:pt x="23485" y="8869"/>
                  </a:lnTo>
                  <a:lnTo>
                    <a:pt x="23953" y="9681"/>
                  </a:lnTo>
                  <a:lnTo>
                    <a:pt x="24422" y="10431"/>
                  </a:lnTo>
                  <a:lnTo>
                    <a:pt x="24671" y="10774"/>
                  </a:lnTo>
                  <a:lnTo>
                    <a:pt x="24921" y="11086"/>
                  </a:lnTo>
                  <a:lnTo>
                    <a:pt x="25171" y="11368"/>
                  </a:lnTo>
                  <a:lnTo>
                    <a:pt x="25390" y="11586"/>
                  </a:lnTo>
                  <a:lnTo>
                    <a:pt x="25390" y="11586"/>
                  </a:lnTo>
                  <a:lnTo>
                    <a:pt x="25296" y="10993"/>
                  </a:lnTo>
                  <a:lnTo>
                    <a:pt x="25140" y="10306"/>
                  </a:lnTo>
                  <a:lnTo>
                    <a:pt x="24921" y="9431"/>
                  </a:lnTo>
                  <a:lnTo>
                    <a:pt x="24609" y="8432"/>
                  </a:lnTo>
                  <a:lnTo>
                    <a:pt x="24422" y="7870"/>
                  </a:lnTo>
                  <a:lnTo>
                    <a:pt x="24203" y="7308"/>
                  </a:lnTo>
                  <a:lnTo>
                    <a:pt x="23953" y="6746"/>
                  </a:lnTo>
                  <a:lnTo>
                    <a:pt x="23672" y="6152"/>
                  </a:lnTo>
                  <a:lnTo>
                    <a:pt x="23328" y="5559"/>
                  </a:lnTo>
                  <a:lnTo>
                    <a:pt x="22985" y="4966"/>
                  </a:lnTo>
                  <a:lnTo>
                    <a:pt x="22579" y="4372"/>
                  </a:lnTo>
                  <a:lnTo>
                    <a:pt x="22142" y="3810"/>
                  </a:lnTo>
                  <a:lnTo>
                    <a:pt x="21673" y="3248"/>
                  </a:lnTo>
                  <a:lnTo>
                    <a:pt x="21174" y="2717"/>
                  </a:lnTo>
                  <a:lnTo>
                    <a:pt x="20612" y="2217"/>
                  </a:lnTo>
                  <a:lnTo>
                    <a:pt x="19987" y="1749"/>
                  </a:lnTo>
                  <a:lnTo>
                    <a:pt x="19331" y="1343"/>
                  </a:lnTo>
                  <a:lnTo>
                    <a:pt x="18644" y="968"/>
                  </a:lnTo>
                  <a:lnTo>
                    <a:pt x="17895" y="625"/>
                  </a:lnTo>
                  <a:lnTo>
                    <a:pt x="17489" y="500"/>
                  </a:lnTo>
                  <a:lnTo>
                    <a:pt x="17083" y="375"/>
                  </a:lnTo>
                  <a:lnTo>
                    <a:pt x="16645" y="281"/>
                  </a:lnTo>
                  <a:lnTo>
                    <a:pt x="16208" y="187"/>
                  </a:lnTo>
                  <a:lnTo>
                    <a:pt x="15740" y="94"/>
                  </a:lnTo>
                  <a:lnTo>
                    <a:pt x="15271" y="31"/>
                  </a:lnTo>
                  <a:lnTo>
                    <a:pt x="14803" y="0"/>
                  </a:lnTo>
                  <a:lnTo>
                    <a:pt x="14303" y="0"/>
                  </a:lnTo>
                  <a:lnTo>
                    <a:pt x="13803" y="0"/>
                  </a:lnTo>
                  <a:lnTo>
                    <a:pt x="13273" y="0"/>
                  </a:lnTo>
                  <a:lnTo>
                    <a:pt x="12710" y="63"/>
                  </a:lnTo>
                  <a:lnTo>
                    <a:pt x="12148" y="125"/>
                  </a:lnTo>
                  <a:lnTo>
                    <a:pt x="11586" y="219"/>
                  </a:lnTo>
                  <a:lnTo>
                    <a:pt x="10993" y="344"/>
                  </a:lnTo>
                  <a:lnTo>
                    <a:pt x="10993" y="344"/>
                  </a:lnTo>
                  <a:lnTo>
                    <a:pt x="10649" y="406"/>
                  </a:lnTo>
                  <a:lnTo>
                    <a:pt x="10243" y="500"/>
                  </a:lnTo>
                  <a:lnTo>
                    <a:pt x="9712" y="625"/>
                  </a:lnTo>
                  <a:lnTo>
                    <a:pt x="9057" y="843"/>
                  </a:lnTo>
                  <a:lnTo>
                    <a:pt x="8338" y="1093"/>
                  </a:lnTo>
                  <a:lnTo>
                    <a:pt x="7526" y="1405"/>
                  </a:lnTo>
                  <a:lnTo>
                    <a:pt x="6683" y="1811"/>
                  </a:lnTo>
                  <a:lnTo>
                    <a:pt x="5809" y="2280"/>
                  </a:lnTo>
                  <a:lnTo>
                    <a:pt x="5372" y="2530"/>
                  </a:lnTo>
                  <a:lnTo>
                    <a:pt x="4934" y="2842"/>
                  </a:lnTo>
                  <a:lnTo>
                    <a:pt x="4497" y="3154"/>
                  </a:lnTo>
                  <a:lnTo>
                    <a:pt x="4060" y="3467"/>
                  </a:lnTo>
                  <a:lnTo>
                    <a:pt x="3654" y="3841"/>
                  </a:lnTo>
                  <a:lnTo>
                    <a:pt x="3248" y="4216"/>
                  </a:lnTo>
                  <a:lnTo>
                    <a:pt x="2842" y="4622"/>
                  </a:lnTo>
                  <a:lnTo>
                    <a:pt x="2467" y="5059"/>
                  </a:lnTo>
                  <a:lnTo>
                    <a:pt x="2092" y="5528"/>
                  </a:lnTo>
                  <a:lnTo>
                    <a:pt x="1749" y="6027"/>
                  </a:lnTo>
                  <a:lnTo>
                    <a:pt x="1437" y="6527"/>
                  </a:lnTo>
                  <a:lnTo>
                    <a:pt x="1124" y="7089"/>
                  </a:lnTo>
                  <a:lnTo>
                    <a:pt x="874" y="7651"/>
                  </a:lnTo>
                  <a:lnTo>
                    <a:pt x="625" y="8276"/>
                  </a:lnTo>
                  <a:lnTo>
                    <a:pt x="625" y="8276"/>
                  </a:lnTo>
                  <a:lnTo>
                    <a:pt x="437" y="8900"/>
                  </a:lnTo>
                  <a:lnTo>
                    <a:pt x="281" y="9525"/>
                  </a:lnTo>
                  <a:lnTo>
                    <a:pt x="156" y="10118"/>
                  </a:lnTo>
                  <a:lnTo>
                    <a:pt x="63" y="10743"/>
                  </a:lnTo>
                  <a:lnTo>
                    <a:pt x="31" y="11336"/>
                  </a:lnTo>
                  <a:lnTo>
                    <a:pt x="0" y="11930"/>
                  </a:lnTo>
                  <a:lnTo>
                    <a:pt x="0" y="12492"/>
                  </a:lnTo>
                  <a:lnTo>
                    <a:pt x="31" y="13054"/>
                  </a:lnTo>
                  <a:lnTo>
                    <a:pt x="94" y="13616"/>
                  </a:lnTo>
                  <a:lnTo>
                    <a:pt x="187" y="14147"/>
                  </a:lnTo>
                  <a:lnTo>
                    <a:pt x="281" y="14678"/>
                  </a:lnTo>
                  <a:lnTo>
                    <a:pt x="406" y="15209"/>
                  </a:lnTo>
                  <a:lnTo>
                    <a:pt x="687" y="16177"/>
                  </a:lnTo>
                  <a:lnTo>
                    <a:pt x="999" y="17083"/>
                  </a:lnTo>
                  <a:lnTo>
                    <a:pt x="1374" y="17926"/>
                  </a:lnTo>
                  <a:lnTo>
                    <a:pt x="1718" y="18675"/>
                  </a:lnTo>
                  <a:lnTo>
                    <a:pt x="2092" y="19331"/>
                  </a:lnTo>
                  <a:lnTo>
                    <a:pt x="2405" y="19893"/>
                  </a:lnTo>
                  <a:lnTo>
                    <a:pt x="2936" y="20643"/>
                  </a:lnTo>
                  <a:lnTo>
                    <a:pt x="3123" y="20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61"/>
            <p:cNvSpPr/>
            <p:nvPr/>
          </p:nvSpPr>
          <p:spPr>
            <a:xfrm>
              <a:off x="4905375" y="2142325"/>
              <a:ext cx="172550" cy="201450"/>
            </a:xfrm>
            <a:custGeom>
              <a:avLst/>
              <a:gdLst/>
              <a:ahLst/>
              <a:cxnLst/>
              <a:rect l="l" t="t" r="r" b="b"/>
              <a:pathLst>
                <a:path w="6902" h="8058" extrusionOk="0">
                  <a:moveTo>
                    <a:pt x="1093" y="0"/>
                  </a:moveTo>
                  <a:lnTo>
                    <a:pt x="906" y="63"/>
                  </a:lnTo>
                  <a:lnTo>
                    <a:pt x="750" y="125"/>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902" y="6371"/>
                  </a:ln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61"/>
            <p:cNvSpPr/>
            <p:nvPr/>
          </p:nvSpPr>
          <p:spPr>
            <a:xfrm>
              <a:off x="4905375" y="2142325"/>
              <a:ext cx="172550" cy="201450"/>
            </a:xfrm>
            <a:custGeom>
              <a:avLst/>
              <a:gdLst/>
              <a:ahLst/>
              <a:cxnLst/>
              <a:rect l="l" t="t" r="r" b="b"/>
              <a:pathLst>
                <a:path w="6902" h="8058" fill="none" extrusionOk="0">
                  <a:moveTo>
                    <a:pt x="5777" y="2842"/>
                  </a:moveTo>
                  <a:lnTo>
                    <a:pt x="5777" y="2842"/>
                  </a:lnTo>
                  <a:lnTo>
                    <a:pt x="5621" y="2686"/>
                  </a:lnTo>
                  <a:lnTo>
                    <a:pt x="5215" y="2280"/>
                  </a:lnTo>
                  <a:lnTo>
                    <a:pt x="4591" y="1687"/>
                  </a:lnTo>
                  <a:lnTo>
                    <a:pt x="4216" y="1374"/>
                  </a:lnTo>
                  <a:lnTo>
                    <a:pt x="3841" y="1062"/>
                  </a:lnTo>
                  <a:lnTo>
                    <a:pt x="3435" y="781"/>
                  </a:lnTo>
                  <a:lnTo>
                    <a:pt x="2998" y="500"/>
                  </a:lnTo>
                  <a:lnTo>
                    <a:pt x="2561" y="281"/>
                  </a:lnTo>
                  <a:lnTo>
                    <a:pt x="2124" y="125"/>
                  </a:lnTo>
                  <a:lnTo>
                    <a:pt x="1718" y="0"/>
                  </a:lnTo>
                  <a:lnTo>
                    <a:pt x="1499" y="0"/>
                  </a:lnTo>
                  <a:lnTo>
                    <a:pt x="1312" y="0"/>
                  </a:lnTo>
                  <a:lnTo>
                    <a:pt x="1093" y="0"/>
                  </a:lnTo>
                  <a:lnTo>
                    <a:pt x="906" y="63"/>
                  </a:lnTo>
                  <a:lnTo>
                    <a:pt x="750" y="125"/>
                  </a:lnTo>
                  <a:lnTo>
                    <a:pt x="562" y="219"/>
                  </a:lnTo>
                  <a:lnTo>
                    <a:pt x="562" y="219"/>
                  </a:lnTo>
                  <a:lnTo>
                    <a:pt x="406" y="375"/>
                  </a:lnTo>
                  <a:lnTo>
                    <a:pt x="281" y="531"/>
                  </a:lnTo>
                  <a:lnTo>
                    <a:pt x="187" y="687"/>
                  </a:lnTo>
                  <a:lnTo>
                    <a:pt x="94" y="906"/>
                  </a:lnTo>
                  <a:lnTo>
                    <a:pt x="62" y="1125"/>
                  </a:lnTo>
                  <a:lnTo>
                    <a:pt x="31" y="1374"/>
                  </a:lnTo>
                  <a:lnTo>
                    <a:pt x="0" y="1624"/>
                  </a:lnTo>
                  <a:lnTo>
                    <a:pt x="31" y="1874"/>
                  </a:lnTo>
                  <a:lnTo>
                    <a:pt x="94" y="2468"/>
                  </a:lnTo>
                  <a:lnTo>
                    <a:pt x="250" y="3061"/>
                  </a:lnTo>
                  <a:lnTo>
                    <a:pt x="468" y="3685"/>
                  </a:lnTo>
                  <a:lnTo>
                    <a:pt x="750" y="4341"/>
                  </a:lnTo>
                  <a:lnTo>
                    <a:pt x="1062" y="4966"/>
                  </a:lnTo>
                  <a:lnTo>
                    <a:pt x="1405" y="5559"/>
                  </a:lnTo>
                  <a:lnTo>
                    <a:pt x="1811" y="6153"/>
                  </a:lnTo>
                  <a:lnTo>
                    <a:pt x="2217" y="6652"/>
                  </a:lnTo>
                  <a:lnTo>
                    <a:pt x="2655" y="7121"/>
                  </a:lnTo>
                  <a:lnTo>
                    <a:pt x="3092" y="7495"/>
                  </a:lnTo>
                  <a:lnTo>
                    <a:pt x="3342" y="7652"/>
                  </a:lnTo>
                  <a:lnTo>
                    <a:pt x="3560" y="7777"/>
                  </a:lnTo>
                  <a:lnTo>
                    <a:pt x="3779" y="7870"/>
                  </a:lnTo>
                  <a:lnTo>
                    <a:pt x="3997" y="7933"/>
                  </a:lnTo>
                  <a:lnTo>
                    <a:pt x="3997" y="7933"/>
                  </a:lnTo>
                  <a:lnTo>
                    <a:pt x="4216" y="7995"/>
                  </a:lnTo>
                  <a:lnTo>
                    <a:pt x="4435" y="8026"/>
                  </a:lnTo>
                  <a:lnTo>
                    <a:pt x="4684" y="8058"/>
                  </a:lnTo>
                  <a:lnTo>
                    <a:pt x="4903" y="8026"/>
                  </a:lnTo>
                  <a:lnTo>
                    <a:pt x="5122" y="7995"/>
                  </a:lnTo>
                  <a:lnTo>
                    <a:pt x="5340" y="7964"/>
                  </a:lnTo>
                  <a:lnTo>
                    <a:pt x="5559" y="7870"/>
                  </a:lnTo>
                  <a:lnTo>
                    <a:pt x="5746" y="7808"/>
                  </a:lnTo>
                  <a:lnTo>
                    <a:pt x="5934" y="7683"/>
                  </a:lnTo>
                  <a:lnTo>
                    <a:pt x="6121" y="7558"/>
                  </a:lnTo>
                  <a:lnTo>
                    <a:pt x="6277" y="7402"/>
                  </a:lnTo>
                  <a:lnTo>
                    <a:pt x="6433" y="7246"/>
                  </a:lnTo>
                  <a:lnTo>
                    <a:pt x="6589" y="7089"/>
                  </a:lnTo>
                  <a:lnTo>
                    <a:pt x="6683" y="6871"/>
                  </a:lnTo>
                  <a:lnTo>
                    <a:pt x="6808" y="6683"/>
                  </a:lnTo>
                  <a:lnTo>
                    <a:pt x="6870" y="6465"/>
                  </a:lnTo>
                  <a:lnTo>
                    <a:pt x="6870" y="6465"/>
                  </a:lnTo>
                  <a:lnTo>
                    <a:pt x="6902" y="6371"/>
                  </a:lnTo>
                  <a:lnTo>
                    <a:pt x="5777" y="2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61"/>
            <p:cNvSpPr/>
            <p:nvPr/>
          </p:nvSpPr>
          <p:spPr>
            <a:xfrm>
              <a:off x="4940500" y="2189950"/>
              <a:ext cx="107750" cy="120250"/>
            </a:xfrm>
            <a:custGeom>
              <a:avLst/>
              <a:gdLst/>
              <a:ahLst/>
              <a:cxnLst/>
              <a:rect l="l" t="t" r="r" b="b"/>
              <a:pathLst>
                <a:path w="4310" h="4810" extrusionOk="0">
                  <a:moveTo>
                    <a:pt x="32" y="0"/>
                  </a:moveTo>
                  <a:lnTo>
                    <a:pt x="0" y="32"/>
                  </a:lnTo>
                  <a:lnTo>
                    <a:pt x="32" y="32"/>
                  </a:lnTo>
                  <a:lnTo>
                    <a:pt x="344" y="125"/>
                  </a:lnTo>
                  <a:lnTo>
                    <a:pt x="625" y="250"/>
                  </a:lnTo>
                  <a:lnTo>
                    <a:pt x="875" y="375"/>
                  </a:lnTo>
                  <a:lnTo>
                    <a:pt x="1156" y="531"/>
                  </a:lnTo>
                  <a:lnTo>
                    <a:pt x="1406" y="719"/>
                  </a:lnTo>
                  <a:lnTo>
                    <a:pt x="1624" y="906"/>
                  </a:lnTo>
                  <a:lnTo>
                    <a:pt x="2061" y="1312"/>
                  </a:lnTo>
                  <a:lnTo>
                    <a:pt x="2436" y="1780"/>
                  </a:lnTo>
                  <a:lnTo>
                    <a:pt x="2811" y="2249"/>
                  </a:lnTo>
                  <a:lnTo>
                    <a:pt x="3123" y="2780"/>
                  </a:lnTo>
                  <a:lnTo>
                    <a:pt x="3404" y="3311"/>
                  </a:lnTo>
                  <a:lnTo>
                    <a:pt x="3217" y="3123"/>
                  </a:lnTo>
                  <a:lnTo>
                    <a:pt x="2998" y="2998"/>
                  </a:lnTo>
                  <a:lnTo>
                    <a:pt x="2749" y="2873"/>
                  </a:lnTo>
                  <a:lnTo>
                    <a:pt x="2530" y="2811"/>
                  </a:lnTo>
                  <a:lnTo>
                    <a:pt x="2280" y="2811"/>
                  </a:lnTo>
                  <a:lnTo>
                    <a:pt x="2030" y="2873"/>
                  </a:lnTo>
                  <a:lnTo>
                    <a:pt x="1749" y="2998"/>
                  </a:lnTo>
                  <a:lnTo>
                    <a:pt x="1499" y="3186"/>
                  </a:lnTo>
                  <a:lnTo>
                    <a:pt x="1468" y="3217"/>
                  </a:lnTo>
                  <a:lnTo>
                    <a:pt x="1468" y="3248"/>
                  </a:lnTo>
                  <a:lnTo>
                    <a:pt x="1499" y="3279"/>
                  </a:lnTo>
                  <a:lnTo>
                    <a:pt x="1531" y="3279"/>
                  </a:lnTo>
                  <a:lnTo>
                    <a:pt x="1749" y="3186"/>
                  </a:lnTo>
                  <a:lnTo>
                    <a:pt x="1968" y="3155"/>
                  </a:lnTo>
                  <a:lnTo>
                    <a:pt x="2186" y="3155"/>
                  </a:lnTo>
                  <a:lnTo>
                    <a:pt x="2405" y="3186"/>
                  </a:lnTo>
                  <a:lnTo>
                    <a:pt x="2592" y="3217"/>
                  </a:lnTo>
                  <a:lnTo>
                    <a:pt x="2780" y="3311"/>
                  </a:lnTo>
                  <a:lnTo>
                    <a:pt x="2967" y="3436"/>
                  </a:lnTo>
                  <a:lnTo>
                    <a:pt x="3155" y="3592"/>
                  </a:lnTo>
                  <a:lnTo>
                    <a:pt x="3373" y="3842"/>
                  </a:lnTo>
                  <a:lnTo>
                    <a:pt x="3623" y="4154"/>
                  </a:lnTo>
                  <a:lnTo>
                    <a:pt x="3842" y="4435"/>
                  </a:lnTo>
                  <a:lnTo>
                    <a:pt x="4029" y="4747"/>
                  </a:lnTo>
                  <a:lnTo>
                    <a:pt x="4060" y="4778"/>
                  </a:lnTo>
                  <a:lnTo>
                    <a:pt x="4123" y="4810"/>
                  </a:lnTo>
                  <a:lnTo>
                    <a:pt x="4216" y="4778"/>
                  </a:lnTo>
                  <a:lnTo>
                    <a:pt x="4279" y="4716"/>
                  </a:lnTo>
                  <a:lnTo>
                    <a:pt x="4310" y="4685"/>
                  </a:lnTo>
                  <a:lnTo>
                    <a:pt x="4279" y="4622"/>
                  </a:lnTo>
                  <a:lnTo>
                    <a:pt x="4279" y="4591"/>
                  </a:lnTo>
                  <a:lnTo>
                    <a:pt x="4216" y="4216"/>
                  </a:lnTo>
                  <a:lnTo>
                    <a:pt x="4123" y="3810"/>
                  </a:lnTo>
                  <a:lnTo>
                    <a:pt x="3998" y="3404"/>
                  </a:lnTo>
                  <a:lnTo>
                    <a:pt x="3842" y="3030"/>
                  </a:lnTo>
                  <a:lnTo>
                    <a:pt x="3654" y="2624"/>
                  </a:lnTo>
                  <a:lnTo>
                    <a:pt x="3404" y="2249"/>
                  </a:lnTo>
                  <a:lnTo>
                    <a:pt x="3155" y="1874"/>
                  </a:lnTo>
                  <a:lnTo>
                    <a:pt x="2905" y="1531"/>
                  </a:lnTo>
                  <a:lnTo>
                    <a:pt x="2592" y="1187"/>
                  </a:lnTo>
                  <a:lnTo>
                    <a:pt x="2280" y="906"/>
                  </a:lnTo>
                  <a:lnTo>
                    <a:pt x="1937" y="625"/>
                  </a:lnTo>
                  <a:lnTo>
                    <a:pt x="1593" y="406"/>
                  </a:lnTo>
                  <a:lnTo>
                    <a:pt x="1218" y="219"/>
                  </a:lnTo>
                  <a:lnTo>
                    <a:pt x="812" y="94"/>
                  </a:lnTo>
                  <a:lnTo>
                    <a:pt x="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61"/>
            <p:cNvSpPr/>
            <p:nvPr/>
          </p:nvSpPr>
          <p:spPr>
            <a:xfrm>
              <a:off x="5242650" y="2180575"/>
              <a:ext cx="11725" cy="11750"/>
            </a:xfrm>
            <a:custGeom>
              <a:avLst/>
              <a:gdLst/>
              <a:ahLst/>
              <a:cxnLst/>
              <a:rect l="l" t="t" r="r" b="b"/>
              <a:pathLst>
                <a:path w="469" h="470" extrusionOk="0">
                  <a:moveTo>
                    <a:pt x="219" y="1"/>
                  </a:moveTo>
                  <a:lnTo>
                    <a:pt x="156" y="32"/>
                  </a:lnTo>
                  <a:lnTo>
                    <a:pt x="63" y="94"/>
                  </a:lnTo>
                  <a:lnTo>
                    <a:pt x="31" y="157"/>
                  </a:lnTo>
                  <a:lnTo>
                    <a:pt x="0" y="250"/>
                  </a:lnTo>
                  <a:lnTo>
                    <a:pt x="31" y="344"/>
                  </a:lnTo>
                  <a:lnTo>
                    <a:pt x="63" y="407"/>
                  </a:lnTo>
                  <a:lnTo>
                    <a:pt x="156" y="469"/>
                  </a:lnTo>
                  <a:lnTo>
                    <a:pt x="312" y="469"/>
                  </a:lnTo>
                  <a:lnTo>
                    <a:pt x="406" y="407"/>
                  </a:lnTo>
                  <a:lnTo>
                    <a:pt x="437" y="344"/>
                  </a:lnTo>
                  <a:lnTo>
                    <a:pt x="469" y="250"/>
                  </a:lnTo>
                  <a:lnTo>
                    <a:pt x="437" y="157"/>
                  </a:lnTo>
                  <a:lnTo>
                    <a:pt x="406" y="94"/>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61"/>
            <p:cNvSpPr/>
            <p:nvPr/>
          </p:nvSpPr>
          <p:spPr>
            <a:xfrm>
              <a:off x="5242650" y="2180575"/>
              <a:ext cx="11725" cy="11750"/>
            </a:xfrm>
            <a:custGeom>
              <a:avLst/>
              <a:gdLst/>
              <a:ahLst/>
              <a:cxnLst/>
              <a:rect l="l" t="t" r="r" b="b"/>
              <a:pathLst>
                <a:path w="469" h="470" fill="none" extrusionOk="0">
                  <a:moveTo>
                    <a:pt x="219" y="1"/>
                  </a:moveTo>
                  <a:lnTo>
                    <a:pt x="219" y="1"/>
                  </a:lnTo>
                  <a:lnTo>
                    <a:pt x="156" y="32"/>
                  </a:lnTo>
                  <a:lnTo>
                    <a:pt x="63" y="94"/>
                  </a:lnTo>
                  <a:lnTo>
                    <a:pt x="31" y="157"/>
                  </a:lnTo>
                  <a:lnTo>
                    <a:pt x="0" y="250"/>
                  </a:lnTo>
                  <a:lnTo>
                    <a:pt x="0" y="250"/>
                  </a:lnTo>
                  <a:lnTo>
                    <a:pt x="31" y="344"/>
                  </a:lnTo>
                  <a:lnTo>
                    <a:pt x="63" y="407"/>
                  </a:lnTo>
                  <a:lnTo>
                    <a:pt x="156" y="469"/>
                  </a:lnTo>
                  <a:lnTo>
                    <a:pt x="219" y="469"/>
                  </a:lnTo>
                  <a:lnTo>
                    <a:pt x="219" y="469"/>
                  </a:lnTo>
                  <a:lnTo>
                    <a:pt x="312" y="469"/>
                  </a:lnTo>
                  <a:lnTo>
                    <a:pt x="406" y="407"/>
                  </a:lnTo>
                  <a:lnTo>
                    <a:pt x="437" y="344"/>
                  </a:lnTo>
                  <a:lnTo>
                    <a:pt x="469" y="250"/>
                  </a:lnTo>
                  <a:lnTo>
                    <a:pt x="469" y="250"/>
                  </a:lnTo>
                  <a:lnTo>
                    <a:pt x="437" y="157"/>
                  </a:lnTo>
                  <a:lnTo>
                    <a:pt x="406" y="94"/>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61"/>
            <p:cNvSpPr/>
            <p:nvPr/>
          </p:nvSpPr>
          <p:spPr>
            <a:xfrm>
              <a:off x="5228600" y="2218050"/>
              <a:ext cx="10950" cy="11750"/>
            </a:xfrm>
            <a:custGeom>
              <a:avLst/>
              <a:gdLst/>
              <a:ahLst/>
              <a:cxnLst/>
              <a:rect l="l" t="t" r="r" b="b"/>
              <a:pathLst>
                <a:path w="438" h="470" extrusionOk="0">
                  <a:moveTo>
                    <a:pt x="219" y="1"/>
                  </a:moveTo>
                  <a:lnTo>
                    <a:pt x="125" y="32"/>
                  </a:lnTo>
                  <a:lnTo>
                    <a:pt x="62" y="63"/>
                  </a:lnTo>
                  <a:lnTo>
                    <a:pt x="0" y="157"/>
                  </a:lnTo>
                  <a:lnTo>
                    <a:pt x="0" y="250"/>
                  </a:lnTo>
                  <a:lnTo>
                    <a:pt x="0" y="344"/>
                  </a:lnTo>
                  <a:lnTo>
                    <a:pt x="62" y="407"/>
                  </a:lnTo>
                  <a:lnTo>
                    <a:pt x="125" y="438"/>
                  </a:lnTo>
                  <a:lnTo>
                    <a:pt x="219" y="469"/>
                  </a:lnTo>
                  <a:lnTo>
                    <a:pt x="312" y="438"/>
                  </a:lnTo>
                  <a:lnTo>
                    <a:pt x="375" y="407"/>
                  </a:lnTo>
                  <a:lnTo>
                    <a:pt x="437" y="313"/>
                  </a:lnTo>
                  <a:lnTo>
                    <a:pt x="437" y="219"/>
                  </a:lnTo>
                  <a:lnTo>
                    <a:pt x="437" y="157"/>
                  </a:lnTo>
                  <a:lnTo>
                    <a:pt x="375" y="63"/>
                  </a:lnTo>
                  <a:lnTo>
                    <a:pt x="31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61"/>
            <p:cNvSpPr/>
            <p:nvPr/>
          </p:nvSpPr>
          <p:spPr>
            <a:xfrm>
              <a:off x="5228600" y="2218050"/>
              <a:ext cx="10950" cy="11750"/>
            </a:xfrm>
            <a:custGeom>
              <a:avLst/>
              <a:gdLst/>
              <a:ahLst/>
              <a:cxnLst/>
              <a:rect l="l" t="t" r="r" b="b"/>
              <a:pathLst>
                <a:path w="438" h="470" fill="none" extrusionOk="0">
                  <a:moveTo>
                    <a:pt x="219" y="1"/>
                  </a:moveTo>
                  <a:lnTo>
                    <a:pt x="219" y="1"/>
                  </a:lnTo>
                  <a:lnTo>
                    <a:pt x="219" y="1"/>
                  </a:lnTo>
                  <a:lnTo>
                    <a:pt x="125" y="32"/>
                  </a:lnTo>
                  <a:lnTo>
                    <a:pt x="62" y="63"/>
                  </a:lnTo>
                  <a:lnTo>
                    <a:pt x="0" y="157"/>
                  </a:lnTo>
                  <a:lnTo>
                    <a:pt x="0" y="250"/>
                  </a:lnTo>
                  <a:lnTo>
                    <a:pt x="0" y="250"/>
                  </a:lnTo>
                  <a:lnTo>
                    <a:pt x="0" y="344"/>
                  </a:lnTo>
                  <a:lnTo>
                    <a:pt x="62" y="407"/>
                  </a:lnTo>
                  <a:lnTo>
                    <a:pt x="125" y="438"/>
                  </a:lnTo>
                  <a:lnTo>
                    <a:pt x="219" y="469"/>
                  </a:lnTo>
                  <a:lnTo>
                    <a:pt x="219" y="469"/>
                  </a:lnTo>
                  <a:lnTo>
                    <a:pt x="219" y="469"/>
                  </a:lnTo>
                  <a:lnTo>
                    <a:pt x="219" y="469"/>
                  </a:lnTo>
                  <a:lnTo>
                    <a:pt x="312" y="438"/>
                  </a:lnTo>
                  <a:lnTo>
                    <a:pt x="375" y="407"/>
                  </a:lnTo>
                  <a:lnTo>
                    <a:pt x="437" y="313"/>
                  </a:lnTo>
                  <a:lnTo>
                    <a:pt x="437" y="219"/>
                  </a:lnTo>
                  <a:lnTo>
                    <a:pt x="437" y="219"/>
                  </a:lnTo>
                  <a:lnTo>
                    <a:pt x="437" y="157"/>
                  </a:lnTo>
                  <a:lnTo>
                    <a:pt x="375" y="63"/>
                  </a:lnTo>
                  <a:lnTo>
                    <a:pt x="31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61"/>
            <p:cNvSpPr/>
            <p:nvPr/>
          </p:nvSpPr>
          <p:spPr>
            <a:xfrm>
              <a:off x="5301200" y="2235225"/>
              <a:ext cx="11725" cy="11750"/>
            </a:xfrm>
            <a:custGeom>
              <a:avLst/>
              <a:gdLst/>
              <a:ahLst/>
              <a:cxnLst/>
              <a:rect l="l" t="t" r="r" b="b"/>
              <a:pathLst>
                <a:path w="469" h="470" extrusionOk="0">
                  <a:moveTo>
                    <a:pt x="219" y="1"/>
                  </a:moveTo>
                  <a:lnTo>
                    <a:pt x="125" y="32"/>
                  </a:lnTo>
                  <a:lnTo>
                    <a:pt x="63" y="63"/>
                  </a:lnTo>
                  <a:lnTo>
                    <a:pt x="0" y="157"/>
                  </a:lnTo>
                  <a:lnTo>
                    <a:pt x="0" y="251"/>
                  </a:lnTo>
                  <a:lnTo>
                    <a:pt x="0" y="313"/>
                  </a:lnTo>
                  <a:lnTo>
                    <a:pt x="63" y="407"/>
                  </a:lnTo>
                  <a:lnTo>
                    <a:pt x="125" y="438"/>
                  </a:lnTo>
                  <a:lnTo>
                    <a:pt x="219" y="469"/>
                  </a:lnTo>
                  <a:lnTo>
                    <a:pt x="313" y="438"/>
                  </a:lnTo>
                  <a:lnTo>
                    <a:pt x="406" y="407"/>
                  </a:lnTo>
                  <a:lnTo>
                    <a:pt x="438" y="313"/>
                  </a:lnTo>
                  <a:lnTo>
                    <a:pt x="469" y="251"/>
                  </a:lnTo>
                  <a:lnTo>
                    <a:pt x="469" y="219"/>
                  </a:lnTo>
                  <a:lnTo>
                    <a:pt x="438" y="157"/>
                  </a:lnTo>
                  <a:lnTo>
                    <a:pt x="406" y="63"/>
                  </a:lnTo>
                  <a:lnTo>
                    <a:pt x="313"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61"/>
            <p:cNvSpPr/>
            <p:nvPr/>
          </p:nvSpPr>
          <p:spPr>
            <a:xfrm>
              <a:off x="5301200" y="2235225"/>
              <a:ext cx="11725" cy="11750"/>
            </a:xfrm>
            <a:custGeom>
              <a:avLst/>
              <a:gdLst/>
              <a:ahLst/>
              <a:cxnLst/>
              <a:rect l="l" t="t" r="r" b="b"/>
              <a:pathLst>
                <a:path w="469" h="470" fill="none" extrusionOk="0">
                  <a:moveTo>
                    <a:pt x="219" y="1"/>
                  </a:moveTo>
                  <a:lnTo>
                    <a:pt x="219" y="1"/>
                  </a:lnTo>
                  <a:lnTo>
                    <a:pt x="125" y="32"/>
                  </a:lnTo>
                  <a:lnTo>
                    <a:pt x="63" y="63"/>
                  </a:lnTo>
                  <a:lnTo>
                    <a:pt x="0" y="157"/>
                  </a:lnTo>
                  <a:lnTo>
                    <a:pt x="0" y="251"/>
                  </a:lnTo>
                  <a:lnTo>
                    <a:pt x="0" y="251"/>
                  </a:lnTo>
                  <a:lnTo>
                    <a:pt x="0" y="313"/>
                  </a:lnTo>
                  <a:lnTo>
                    <a:pt x="63" y="407"/>
                  </a:lnTo>
                  <a:lnTo>
                    <a:pt x="125" y="438"/>
                  </a:lnTo>
                  <a:lnTo>
                    <a:pt x="219" y="469"/>
                  </a:lnTo>
                  <a:lnTo>
                    <a:pt x="219" y="469"/>
                  </a:lnTo>
                  <a:lnTo>
                    <a:pt x="313" y="438"/>
                  </a:lnTo>
                  <a:lnTo>
                    <a:pt x="406" y="407"/>
                  </a:lnTo>
                  <a:lnTo>
                    <a:pt x="438" y="313"/>
                  </a:lnTo>
                  <a:lnTo>
                    <a:pt x="469" y="251"/>
                  </a:lnTo>
                  <a:lnTo>
                    <a:pt x="469" y="219"/>
                  </a:lnTo>
                  <a:lnTo>
                    <a:pt x="469" y="219"/>
                  </a:lnTo>
                  <a:lnTo>
                    <a:pt x="438" y="157"/>
                  </a:lnTo>
                  <a:lnTo>
                    <a:pt x="406" y="63"/>
                  </a:lnTo>
                  <a:lnTo>
                    <a:pt x="313" y="32"/>
                  </a:lnTo>
                  <a:lnTo>
                    <a:pt x="219"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61"/>
            <p:cNvSpPr/>
            <p:nvPr/>
          </p:nvSpPr>
          <p:spPr>
            <a:xfrm>
              <a:off x="5545575" y="2154025"/>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2" y="438"/>
                  </a:lnTo>
                  <a:lnTo>
                    <a:pt x="406" y="376"/>
                  </a:lnTo>
                  <a:lnTo>
                    <a:pt x="437" y="313"/>
                  </a:lnTo>
                  <a:lnTo>
                    <a:pt x="469" y="219"/>
                  </a:lnTo>
                  <a:lnTo>
                    <a:pt x="437" y="126"/>
                  </a:lnTo>
                  <a:lnTo>
                    <a:pt x="406" y="63"/>
                  </a:lnTo>
                  <a:lnTo>
                    <a:pt x="312"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61"/>
            <p:cNvSpPr/>
            <p:nvPr/>
          </p:nvSpPr>
          <p:spPr>
            <a:xfrm>
              <a:off x="5545575" y="2154025"/>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219" y="438"/>
                  </a:lnTo>
                  <a:lnTo>
                    <a:pt x="219" y="438"/>
                  </a:lnTo>
                  <a:lnTo>
                    <a:pt x="312" y="438"/>
                  </a:lnTo>
                  <a:lnTo>
                    <a:pt x="406" y="376"/>
                  </a:lnTo>
                  <a:lnTo>
                    <a:pt x="437" y="313"/>
                  </a:lnTo>
                  <a:lnTo>
                    <a:pt x="469" y="219"/>
                  </a:lnTo>
                  <a:lnTo>
                    <a:pt x="469" y="219"/>
                  </a:lnTo>
                  <a:lnTo>
                    <a:pt x="437" y="126"/>
                  </a:lnTo>
                  <a:lnTo>
                    <a:pt x="406" y="63"/>
                  </a:lnTo>
                  <a:lnTo>
                    <a:pt x="312"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61"/>
            <p:cNvSpPr/>
            <p:nvPr/>
          </p:nvSpPr>
          <p:spPr>
            <a:xfrm>
              <a:off x="5571325" y="2167300"/>
              <a:ext cx="13300" cy="11750"/>
            </a:xfrm>
            <a:custGeom>
              <a:avLst/>
              <a:gdLst/>
              <a:ahLst/>
              <a:cxnLst/>
              <a:rect l="l" t="t" r="r" b="b"/>
              <a:pathLst>
                <a:path w="532" h="470" extrusionOk="0">
                  <a:moveTo>
                    <a:pt x="219" y="1"/>
                  </a:moveTo>
                  <a:lnTo>
                    <a:pt x="157" y="32"/>
                  </a:lnTo>
                  <a:lnTo>
                    <a:pt x="63" y="63"/>
                  </a:lnTo>
                  <a:lnTo>
                    <a:pt x="32" y="126"/>
                  </a:lnTo>
                  <a:lnTo>
                    <a:pt x="1" y="219"/>
                  </a:lnTo>
                  <a:lnTo>
                    <a:pt x="1" y="313"/>
                  </a:lnTo>
                  <a:lnTo>
                    <a:pt x="32" y="375"/>
                  </a:lnTo>
                  <a:lnTo>
                    <a:pt x="94" y="438"/>
                  </a:lnTo>
                  <a:lnTo>
                    <a:pt x="157" y="469"/>
                  </a:lnTo>
                  <a:lnTo>
                    <a:pt x="282" y="469"/>
                  </a:lnTo>
                  <a:lnTo>
                    <a:pt x="376" y="438"/>
                  </a:lnTo>
                  <a:lnTo>
                    <a:pt x="438" y="407"/>
                  </a:lnTo>
                  <a:lnTo>
                    <a:pt x="500" y="313"/>
                  </a:lnTo>
                  <a:lnTo>
                    <a:pt x="532" y="251"/>
                  </a:lnTo>
                  <a:lnTo>
                    <a:pt x="500" y="157"/>
                  </a:lnTo>
                  <a:lnTo>
                    <a:pt x="438" y="94"/>
                  </a:lnTo>
                  <a:lnTo>
                    <a:pt x="376" y="32"/>
                  </a:lnTo>
                  <a:lnTo>
                    <a:pt x="282" y="32"/>
                  </a:lnTo>
                  <a:lnTo>
                    <a:pt x="219"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61"/>
            <p:cNvSpPr/>
            <p:nvPr/>
          </p:nvSpPr>
          <p:spPr>
            <a:xfrm>
              <a:off x="5571325" y="2167300"/>
              <a:ext cx="13300" cy="11750"/>
            </a:xfrm>
            <a:custGeom>
              <a:avLst/>
              <a:gdLst/>
              <a:ahLst/>
              <a:cxnLst/>
              <a:rect l="l" t="t" r="r" b="b"/>
              <a:pathLst>
                <a:path w="532" h="470" fill="none" extrusionOk="0">
                  <a:moveTo>
                    <a:pt x="219" y="1"/>
                  </a:moveTo>
                  <a:lnTo>
                    <a:pt x="219" y="1"/>
                  </a:lnTo>
                  <a:lnTo>
                    <a:pt x="157" y="32"/>
                  </a:lnTo>
                  <a:lnTo>
                    <a:pt x="157" y="32"/>
                  </a:lnTo>
                  <a:lnTo>
                    <a:pt x="63" y="63"/>
                  </a:lnTo>
                  <a:lnTo>
                    <a:pt x="32" y="126"/>
                  </a:lnTo>
                  <a:lnTo>
                    <a:pt x="1" y="219"/>
                  </a:lnTo>
                  <a:lnTo>
                    <a:pt x="1" y="313"/>
                  </a:lnTo>
                  <a:lnTo>
                    <a:pt x="1" y="313"/>
                  </a:lnTo>
                  <a:lnTo>
                    <a:pt x="32" y="375"/>
                  </a:lnTo>
                  <a:lnTo>
                    <a:pt x="94" y="438"/>
                  </a:lnTo>
                  <a:lnTo>
                    <a:pt x="157" y="469"/>
                  </a:lnTo>
                  <a:lnTo>
                    <a:pt x="219" y="469"/>
                  </a:lnTo>
                  <a:lnTo>
                    <a:pt x="219" y="469"/>
                  </a:lnTo>
                  <a:lnTo>
                    <a:pt x="282" y="469"/>
                  </a:lnTo>
                  <a:lnTo>
                    <a:pt x="282" y="469"/>
                  </a:lnTo>
                  <a:lnTo>
                    <a:pt x="376" y="438"/>
                  </a:lnTo>
                  <a:lnTo>
                    <a:pt x="438" y="407"/>
                  </a:lnTo>
                  <a:lnTo>
                    <a:pt x="500" y="313"/>
                  </a:lnTo>
                  <a:lnTo>
                    <a:pt x="532" y="251"/>
                  </a:lnTo>
                  <a:lnTo>
                    <a:pt x="532" y="251"/>
                  </a:lnTo>
                  <a:lnTo>
                    <a:pt x="500" y="157"/>
                  </a:lnTo>
                  <a:lnTo>
                    <a:pt x="438" y="94"/>
                  </a:lnTo>
                  <a:lnTo>
                    <a:pt x="376" y="32"/>
                  </a:lnTo>
                  <a:lnTo>
                    <a:pt x="282" y="32"/>
                  </a:lnTo>
                  <a:lnTo>
                    <a:pt x="282" y="32"/>
                  </a:lnTo>
                  <a:lnTo>
                    <a:pt x="282" y="32"/>
                  </a:lnTo>
                  <a:lnTo>
                    <a:pt x="282" y="32"/>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61"/>
            <p:cNvSpPr/>
            <p:nvPr/>
          </p:nvSpPr>
          <p:spPr>
            <a:xfrm>
              <a:off x="5513550" y="2159500"/>
              <a:ext cx="11750" cy="11725"/>
            </a:xfrm>
            <a:custGeom>
              <a:avLst/>
              <a:gdLst/>
              <a:ahLst/>
              <a:cxnLst/>
              <a:rect l="l" t="t" r="r" b="b"/>
              <a:pathLst>
                <a:path w="470" h="469" extrusionOk="0">
                  <a:moveTo>
                    <a:pt x="157" y="0"/>
                  </a:moveTo>
                  <a:lnTo>
                    <a:pt x="63" y="63"/>
                  </a:lnTo>
                  <a:lnTo>
                    <a:pt x="32" y="125"/>
                  </a:lnTo>
                  <a:lnTo>
                    <a:pt x="1" y="219"/>
                  </a:lnTo>
                  <a:lnTo>
                    <a:pt x="32" y="313"/>
                  </a:lnTo>
                  <a:lnTo>
                    <a:pt x="63" y="406"/>
                  </a:lnTo>
                  <a:lnTo>
                    <a:pt x="157" y="438"/>
                  </a:lnTo>
                  <a:lnTo>
                    <a:pt x="251" y="469"/>
                  </a:lnTo>
                  <a:lnTo>
                    <a:pt x="344" y="438"/>
                  </a:lnTo>
                  <a:lnTo>
                    <a:pt x="407" y="406"/>
                  </a:lnTo>
                  <a:lnTo>
                    <a:pt x="469" y="313"/>
                  </a:lnTo>
                  <a:lnTo>
                    <a:pt x="469" y="219"/>
                  </a:lnTo>
                  <a:lnTo>
                    <a:pt x="469" y="125"/>
                  </a:lnTo>
                  <a:lnTo>
                    <a:pt x="407" y="63"/>
                  </a:lnTo>
                  <a:lnTo>
                    <a:pt x="344" y="0"/>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61"/>
            <p:cNvSpPr/>
            <p:nvPr/>
          </p:nvSpPr>
          <p:spPr>
            <a:xfrm>
              <a:off x="5513550" y="2159500"/>
              <a:ext cx="11750" cy="11725"/>
            </a:xfrm>
            <a:custGeom>
              <a:avLst/>
              <a:gdLst/>
              <a:ahLst/>
              <a:cxnLst/>
              <a:rect l="l" t="t" r="r" b="b"/>
              <a:pathLst>
                <a:path w="470" h="469" fill="none" extrusionOk="0">
                  <a:moveTo>
                    <a:pt x="251" y="0"/>
                  </a:moveTo>
                  <a:lnTo>
                    <a:pt x="251" y="0"/>
                  </a:lnTo>
                  <a:lnTo>
                    <a:pt x="251" y="0"/>
                  </a:lnTo>
                  <a:lnTo>
                    <a:pt x="251" y="0"/>
                  </a:lnTo>
                  <a:lnTo>
                    <a:pt x="157" y="0"/>
                  </a:lnTo>
                  <a:lnTo>
                    <a:pt x="63" y="63"/>
                  </a:lnTo>
                  <a:lnTo>
                    <a:pt x="32" y="125"/>
                  </a:lnTo>
                  <a:lnTo>
                    <a:pt x="1" y="219"/>
                  </a:lnTo>
                  <a:lnTo>
                    <a:pt x="1" y="219"/>
                  </a:lnTo>
                  <a:lnTo>
                    <a:pt x="32" y="313"/>
                  </a:lnTo>
                  <a:lnTo>
                    <a:pt x="63" y="406"/>
                  </a:lnTo>
                  <a:lnTo>
                    <a:pt x="157" y="438"/>
                  </a:lnTo>
                  <a:lnTo>
                    <a:pt x="251" y="469"/>
                  </a:lnTo>
                  <a:lnTo>
                    <a:pt x="251" y="469"/>
                  </a:lnTo>
                  <a:lnTo>
                    <a:pt x="344" y="438"/>
                  </a:lnTo>
                  <a:lnTo>
                    <a:pt x="407" y="406"/>
                  </a:lnTo>
                  <a:lnTo>
                    <a:pt x="469" y="313"/>
                  </a:lnTo>
                  <a:lnTo>
                    <a:pt x="469" y="219"/>
                  </a:lnTo>
                  <a:lnTo>
                    <a:pt x="469" y="219"/>
                  </a:lnTo>
                  <a:lnTo>
                    <a:pt x="469" y="219"/>
                  </a:lnTo>
                  <a:lnTo>
                    <a:pt x="469" y="125"/>
                  </a:lnTo>
                  <a:lnTo>
                    <a:pt x="407" y="63"/>
                  </a:lnTo>
                  <a:lnTo>
                    <a:pt x="344" y="0"/>
                  </a:lnTo>
                  <a:lnTo>
                    <a:pt x="2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61"/>
            <p:cNvSpPr/>
            <p:nvPr/>
          </p:nvSpPr>
          <p:spPr>
            <a:xfrm>
              <a:off x="5383175" y="2181350"/>
              <a:ext cx="11725" cy="10975"/>
            </a:xfrm>
            <a:custGeom>
              <a:avLst/>
              <a:gdLst/>
              <a:ahLst/>
              <a:cxnLst/>
              <a:rect l="l" t="t" r="r" b="b"/>
              <a:pathLst>
                <a:path w="469" h="439" extrusionOk="0">
                  <a:moveTo>
                    <a:pt x="125" y="1"/>
                  </a:moveTo>
                  <a:lnTo>
                    <a:pt x="63" y="63"/>
                  </a:lnTo>
                  <a:lnTo>
                    <a:pt x="0" y="126"/>
                  </a:lnTo>
                  <a:lnTo>
                    <a:pt x="0" y="219"/>
                  </a:lnTo>
                  <a:lnTo>
                    <a:pt x="0" y="313"/>
                  </a:lnTo>
                  <a:lnTo>
                    <a:pt x="63" y="376"/>
                  </a:lnTo>
                  <a:lnTo>
                    <a:pt x="125" y="438"/>
                  </a:lnTo>
                  <a:lnTo>
                    <a:pt x="313" y="438"/>
                  </a:lnTo>
                  <a:lnTo>
                    <a:pt x="375" y="376"/>
                  </a:lnTo>
                  <a:lnTo>
                    <a:pt x="438" y="313"/>
                  </a:lnTo>
                  <a:lnTo>
                    <a:pt x="469" y="219"/>
                  </a:lnTo>
                  <a:lnTo>
                    <a:pt x="438" y="126"/>
                  </a:lnTo>
                  <a:lnTo>
                    <a:pt x="375" y="63"/>
                  </a:lnTo>
                  <a:lnTo>
                    <a:pt x="313"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61"/>
            <p:cNvSpPr/>
            <p:nvPr/>
          </p:nvSpPr>
          <p:spPr>
            <a:xfrm>
              <a:off x="5383175" y="2181350"/>
              <a:ext cx="11725" cy="10975"/>
            </a:xfrm>
            <a:custGeom>
              <a:avLst/>
              <a:gdLst/>
              <a:ahLst/>
              <a:cxnLst/>
              <a:rect l="l" t="t" r="r" b="b"/>
              <a:pathLst>
                <a:path w="469" h="439" fill="none" extrusionOk="0">
                  <a:moveTo>
                    <a:pt x="219" y="1"/>
                  </a:moveTo>
                  <a:lnTo>
                    <a:pt x="219" y="1"/>
                  </a:lnTo>
                  <a:lnTo>
                    <a:pt x="219" y="1"/>
                  </a:lnTo>
                  <a:lnTo>
                    <a:pt x="125" y="1"/>
                  </a:lnTo>
                  <a:lnTo>
                    <a:pt x="63" y="63"/>
                  </a:lnTo>
                  <a:lnTo>
                    <a:pt x="0" y="126"/>
                  </a:lnTo>
                  <a:lnTo>
                    <a:pt x="0" y="219"/>
                  </a:lnTo>
                  <a:lnTo>
                    <a:pt x="0" y="219"/>
                  </a:lnTo>
                  <a:lnTo>
                    <a:pt x="0" y="313"/>
                  </a:lnTo>
                  <a:lnTo>
                    <a:pt x="63" y="376"/>
                  </a:lnTo>
                  <a:lnTo>
                    <a:pt x="125" y="438"/>
                  </a:lnTo>
                  <a:lnTo>
                    <a:pt x="219" y="438"/>
                  </a:lnTo>
                  <a:lnTo>
                    <a:pt x="219" y="438"/>
                  </a:lnTo>
                  <a:lnTo>
                    <a:pt x="313" y="438"/>
                  </a:lnTo>
                  <a:lnTo>
                    <a:pt x="375" y="376"/>
                  </a:lnTo>
                  <a:lnTo>
                    <a:pt x="438" y="313"/>
                  </a:lnTo>
                  <a:lnTo>
                    <a:pt x="469" y="219"/>
                  </a:lnTo>
                  <a:lnTo>
                    <a:pt x="469" y="219"/>
                  </a:lnTo>
                  <a:lnTo>
                    <a:pt x="469" y="219"/>
                  </a:lnTo>
                  <a:lnTo>
                    <a:pt x="438" y="126"/>
                  </a:lnTo>
                  <a:lnTo>
                    <a:pt x="375" y="63"/>
                  </a:lnTo>
                  <a:lnTo>
                    <a:pt x="313" y="1"/>
                  </a:lnTo>
                  <a:lnTo>
                    <a:pt x="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61"/>
            <p:cNvSpPr/>
            <p:nvPr/>
          </p:nvSpPr>
          <p:spPr>
            <a:xfrm>
              <a:off x="5566650" y="2122800"/>
              <a:ext cx="11725" cy="10950"/>
            </a:xfrm>
            <a:custGeom>
              <a:avLst/>
              <a:gdLst/>
              <a:ahLst/>
              <a:cxnLst/>
              <a:rect l="l" t="t" r="r" b="b"/>
              <a:pathLst>
                <a:path w="469" h="438" extrusionOk="0">
                  <a:moveTo>
                    <a:pt x="157" y="1"/>
                  </a:moveTo>
                  <a:lnTo>
                    <a:pt x="63" y="63"/>
                  </a:lnTo>
                  <a:lnTo>
                    <a:pt x="32" y="126"/>
                  </a:lnTo>
                  <a:lnTo>
                    <a:pt x="0" y="219"/>
                  </a:lnTo>
                  <a:lnTo>
                    <a:pt x="32" y="313"/>
                  </a:lnTo>
                  <a:lnTo>
                    <a:pt x="63" y="375"/>
                  </a:lnTo>
                  <a:lnTo>
                    <a:pt x="157" y="438"/>
                  </a:lnTo>
                  <a:lnTo>
                    <a:pt x="344" y="438"/>
                  </a:lnTo>
                  <a:lnTo>
                    <a:pt x="406" y="375"/>
                  </a:lnTo>
                  <a:lnTo>
                    <a:pt x="469" y="313"/>
                  </a:lnTo>
                  <a:lnTo>
                    <a:pt x="469" y="219"/>
                  </a:lnTo>
                  <a:lnTo>
                    <a:pt x="469" y="126"/>
                  </a:lnTo>
                  <a:lnTo>
                    <a:pt x="406" y="63"/>
                  </a:lnTo>
                  <a:lnTo>
                    <a:pt x="344"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61"/>
            <p:cNvSpPr/>
            <p:nvPr/>
          </p:nvSpPr>
          <p:spPr>
            <a:xfrm>
              <a:off x="5566650" y="2122800"/>
              <a:ext cx="11725" cy="10950"/>
            </a:xfrm>
            <a:custGeom>
              <a:avLst/>
              <a:gdLst/>
              <a:ahLst/>
              <a:cxnLst/>
              <a:rect l="l" t="t" r="r" b="b"/>
              <a:pathLst>
                <a:path w="469" h="438" fill="none" extrusionOk="0">
                  <a:moveTo>
                    <a:pt x="250" y="1"/>
                  </a:moveTo>
                  <a:lnTo>
                    <a:pt x="250" y="1"/>
                  </a:lnTo>
                  <a:lnTo>
                    <a:pt x="250" y="1"/>
                  </a:lnTo>
                  <a:lnTo>
                    <a:pt x="250" y="1"/>
                  </a:lnTo>
                  <a:lnTo>
                    <a:pt x="157" y="1"/>
                  </a:lnTo>
                  <a:lnTo>
                    <a:pt x="63" y="63"/>
                  </a:lnTo>
                  <a:lnTo>
                    <a:pt x="32" y="126"/>
                  </a:lnTo>
                  <a:lnTo>
                    <a:pt x="0" y="219"/>
                  </a:lnTo>
                  <a:lnTo>
                    <a:pt x="0" y="219"/>
                  </a:lnTo>
                  <a:lnTo>
                    <a:pt x="32" y="313"/>
                  </a:lnTo>
                  <a:lnTo>
                    <a:pt x="63" y="375"/>
                  </a:lnTo>
                  <a:lnTo>
                    <a:pt x="157" y="438"/>
                  </a:lnTo>
                  <a:lnTo>
                    <a:pt x="250" y="438"/>
                  </a:lnTo>
                  <a:lnTo>
                    <a:pt x="250" y="438"/>
                  </a:lnTo>
                  <a:lnTo>
                    <a:pt x="344" y="438"/>
                  </a:lnTo>
                  <a:lnTo>
                    <a:pt x="406" y="375"/>
                  </a:lnTo>
                  <a:lnTo>
                    <a:pt x="469" y="313"/>
                  </a:lnTo>
                  <a:lnTo>
                    <a:pt x="469" y="219"/>
                  </a:lnTo>
                  <a:lnTo>
                    <a:pt x="469" y="219"/>
                  </a:lnTo>
                  <a:lnTo>
                    <a:pt x="469" y="219"/>
                  </a:lnTo>
                  <a:lnTo>
                    <a:pt x="469" y="126"/>
                  </a:lnTo>
                  <a:lnTo>
                    <a:pt x="406" y="63"/>
                  </a:lnTo>
                  <a:lnTo>
                    <a:pt x="344" y="1"/>
                  </a:lnTo>
                  <a:lnTo>
                    <a:pt x="2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61"/>
            <p:cNvSpPr/>
            <p:nvPr/>
          </p:nvSpPr>
          <p:spPr>
            <a:xfrm>
              <a:off x="5337100" y="2207900"/>
              <a:ext cx="11750" cy="11750"/>
            </a:xfrm>
            <a:custGeom>
              <a:avLst/>
              <a:gdLst/>
              <a:ahLst/>
              <a:cxnLst/>
              <a:rect l="l" t="t" r="r" b="b"/>
              <a:pathLst>
                <a:path w="470" h="470" extrusionOk="0">
                  <a:moveTo>
                    <a:pt x="220" y="1"/>
                  </a:moveTo>
                  <a:lnTo>
                    <a:pt x="126" y="32"/>
                  </a:lnTo>
                  <a:lnTo>
                    <a:pt x="63" y="63"/>
                  </a:lnTo>
                  <a:lnTo>
                    <a:pt x="32" y="157"/>
                  </a:lnTo>
                  <a:lnTo>
                    <a:pt x="1" y="251"/>
                  </a:lnTo>
                  <a:lnTo>
                    <a:pt x="32" y="313"/>
                  </a:lnTo>
                  <a:lnTo>
                    <a:pt x="63" y="407"/>
                  </a:lnTo>
                  <a:lnTo>
                    <a:pt x="157" y="438"/>
                  </a:lnTo>
                  <a:lnTo>
                    <a:pt x="220" y="469"/>
                  </a:lnTo>
                  <a:lnTo>
                    <a:pt x="251" y="469"/>
                  </a:lnTo>
                  <a:lnTo>
                    <a:pt x="313" y="438"/>
                  </a:lnTo>
                  <a:lnTo>
                    <a:pt x="407" y="407"/>
                  </a:lnTo>
                  <a:lnTo>
                    <a:pt x="438" y="313"/>
                  </a:lnTo>
                  <a:lnTo>
                    <a:pt x="469" y="219"/>
                  </a:lnTo>
                  <a:lnTo>
                    <a:pt x="438" y="126"/>
                  </a:lnTo>
                  <a:lnTo>
                    <a:pt x="407" y="63"/>
                  </a:lnTo>
                  <a:lnTo>
                    <a:pt x="313" y="32"/>
                  </a:lnTo>
                  <a:lnTo>
                    <a:pt x="251" y="1"/>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61"/>
            <p:cNvSpPr/>
            <p:nvPr/>
          </p:nvSpPr>
          <p:spPr>
            <a:xfrm>
              <a:off x="5337100" y="2207900"/>
              <a:ext cx="11750" cy="11750"/>
            </a:xfrm>
            <a:custGeom>
              <a:avLst/>
              <a:gdLst/>
              <a:ahLst/>
              <a:cxnLst/>
              <a:rect l="l" t="t" r="r" b="b"/>
              <a:pathLst>
                <a:path w="470" h="470" fill="none" extrusionOk="0">
                  <a:moveTo>
                    <a:pt x="251" y="1"/>
                  </a:moveTo>
                  <a:lnTo>
                    <a:pt x="220" y="1"/>
                  </a:lnTo>
                  <a:lnTo>
                    <a:pt x="220" y="1"/>
                  </a:lnTo>
                  <a:lnTo>
                    <a:pt x="126" y="32"/>
                  </a:lnTo>
                  <a:lnTo>
                    <a:pt x="63" y="63"/>
                  </a:lnTo>
                  <a:lnTo>
                    <a:pt x="32" y="157"/>
                  </a:lnTo>
                  <a:lnTo>
                    <a:pt x="1" y="251"/>
                  </a:lnTo>
                  <a:lnTo>
                    <a:pt x="1" y="251"/>
                  </a:lnTo>
                  <a:lnTo>
                    <a:pt x="32" y="313"/>
                  </a:lnTo>
                  <a:lnTo>
                    <a:pt x="63" y="407"/>
                  </a:lnTo>
                  <a:lnTo>
                    <a:pt x="157" y="438"/>
                  </a:lnTo>
                  <a:lnTo>
                    <a:pt x="220" y="469"/>
                  </a:lnTo>
                  <a:lnTo>
                    <a:pt x="220" y="469"/>
                  </a:lnTo>
                  <a:lnTo>
                    <a:pt x="251" y="469"/>
                  </a:lnTo>
                  <a:lnTo>
                    <a:pt x="251" y="469"/>
                  </a:lnTo>
                  <a:lnTo>
                    <a:pt x="313" y="438"/>
                  </a:lnTo>
                  <a:lnTo>
                    <a:pt x="407" y="407"/>
                  </a:lnTo>
                  <a:lnTo>
                    <a:pt x="438" y="313"/>
                  </a:lnTo>
                  <a:lnTo>
                    <a:pt x="469" y="219"/>
                  </a:lnTo>
                  <a:lnTo>
                    <a:pt x="469" y="219"/>
                  </a:lnTo>
                  <a:lnTo>
                    <a:pt x="438" y="126"/>
                  </a:lnTo>
                  <a:lnTo>
                    <a:pt x="407" y="63"/>
                  </a:lnTo>
                  <a:lnTo>
                    <a:pt x="313" y="32"/>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61"/>
            <p:cNvSpPr/>
            <p:nvPr/>
          </p:nvSpPr>
          <p:spPr>
            <a:xfrm>
              <a:off x="4837450" y="1646550"/>
              <a:ext cx="452850" cy="504375"/>
            </a:xfrm>
            <a:custGeom>
              <a:avLst/>
              <a:gdLst/>
              <a:ahLst/>
              <a:cxnLst/>
              <a:rect l="l" t="t" r="r" b="b"/>
              <a:pathLst>
                <a:path w="18114" h="20175" extrusionOk="0">
                  <a:moveTo>
                    <a:pt x="11680" y="1"/>
                  </a:move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lnTo>
                    <a:pt x="17395" y="906"/>
                  </a:lnTo>
                  <a:lnTo>
                    <a:pt x="16645" y="688"/>
                  </a:lnTo>
                  <a:lnTo>
                    <a:pt x="15927" y="500"/>
                  </a:lnTo>
                  <a:lnTo>
                    <a:pt x="15178" y="344"/>
                  </a:lnTo>
                  <a:lnTo>
                    <a:pt x="14428" y="219"/>
                  </a:lnTo>
                  <a:lnTo>
                    <a:pt x="13679" y="126"/>
                  </a:lnTo>
                  <a:lnTo>
                    <a:pt x="12929" y="32"/>
                  </a:lnTo>
                  <a:lnTo>
                    <a:pt x="121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61"/>
            <p:cNvSpPr/>
            <p:nvPr/>
          </p:nvSpPr>
          <p:spPr>
            <a:xfrm>
              <a:off x="4837450" y="1646550"/>
              <a:ext cx="452850" cy="504375"/>
            </a:xfrm>
            <a:custGeom>
              <a:avLst/>
              <a:gdLst/>
              <a:ahLst/>
              <a:cxnLst/>
              <a:rect l="l" t="t" r="r" b="b"/>
              <a:pathLst>
                <a:path w="18114" h="20175" fill="none" extrusionOk="0">
                  <a:moveTo>
                    <a:pt x="18113" y="1125"/>
                  </a:moveTo>
                  <a:lnTo>
                    <a:pt x="18113" y="1125"/>
                  </a:lnTo>
                  <a:lnTo>
                    <a:pt x="17395" y="906"/>
                  </a:lnTo>
                  <a:lnTo>
                    <a:pt x="16645" y="688"/>
                  </a:lnTo>
                  <a:lnTo>
                    <a:pt x="15927" y="500"/>
                  </a:lnTo>
                  <a:lnTo>
                    <a:pt x="15178" y="344"/>
                  </a:lnTo>
                  <a:lnTo>
                    <a:pt x="14428" y="219"/>
                  </a:lnTo>
                  <a:lnTo>
                    <a:pt x="13679" y="126"/>
                  </a:lnTo>
                  <a:lnTo>
                    <a:pt x="12929" y="32"/>
                  </a:lnTo>
                  <a:lnTo>
                    <a:pt x="12148" y="1"/>
                  </a:lnTo>
                  <a:lnTo>
                    <a:pt x="12148" y="1"/>
                  </a:lnTo>
                  <a:lnTo>
                    <a:pt x="11680" y="1"/>
                  </a:lnTo>
                  <a:lnTo>
                    <a:pt x="11087" y="32"/>
                  </a:lnTo>
                  <a:lnTo>
                    <a:pt x="10431" y="94"/>
                  </a:lnTo>
                  <a:lnTo>
                    <a:pt x="9712" y="188"/>
                  </a:lnTo>
                  <a:lnTo>
                    <a:pt x="8151" y="438"/>
                  </a:lnTo>
                  <a:lnTo>
                    <a:pt x="7308" y="594"/>
                  </a:lnTo>
                  <a:lnTo>
                    <a:pt x="6465" y="781"/>
                  </a:lnTo>
                  <a:lnTo>
                    <a:pt x="5653" y="969"/>
                  </a:lnTo>
                  <a:lnTo>
                    <a:pt x="4841" y="1187"/>
                  </a:lnTo>
                  <a:lnTo>
                    <a:pt x="4060" y="1437"/>
                  </a:lnTo>
                  <a:lnTo>
                    <a:pt x="3342" y="1656"/>
                  </a:lnTo>
                  <a:lnTo>
                    <a:pt x="2686" y="1937"/>
                  </a:lnTo>
                  <a:lnTo>
                    <a:pt x="2124" y="2218"/>
                  </a:lnTo>
                  <a:lnTo>
                    <a:pt x="1686" y="2499"/>
                  </a:lnTo>
                  <a:lnTo>
                    <a:pt x="1468" y="2624"/>
                  </a:lnTo>
                  <a:lnTo>
                    <a:pt x="1312" y="2780"/>
                  </a:lnTo>
                  <a:lnTo>
                    <a:pt x="1312" y="2780"/>
                  </a:lnTo>
                  <a:lnTo>
                    <a:pt x="1187" y="2936"/>
                  </a:lnTo>
                  <a:lnTo>
                    <a:pt x="1062" y="3124"/>
                  </a:lnTo>
                  <a:lnTo>
                    <a:pt x="937" y="3342"/>
                  </a:lnTo>
                  <a:lnTo>
                    <a:pt x="812" y="3592"/>
                  </a:lnTo>
                  <a:lnTo>
                    <a:pt x="625" y="4154"/>
                  </a:lnTo>
                  <a:lnTo>
                    <a:pt x="468" y="4748"/>
                  </a:lnTo>
                  <a:lnTo>
                    <a:pt x="312" y="5435"/>
                  </a:lnTo>
                  <a:lnTo>
                    <a:pt x="219" y="6153"/>
                  </a:lnTo>
                  <a:lnTo>
                    <a:pt x="125" y="6902"/>
                  </a:lnTo>
                  <a:lnTo>
                    <a:pt x="62" y="7652"/>
                  </a:lnTo>
                  <a:lnTo>
                    <a:pt x="0" y="9120"/>
                  </a:lnTo>
                  <a:lnTo>
                    <a:pt x="0" y="10431"/>
                  </a:lnTo>
                  <a:lnTo>
                    <a:pt x="31" y="11431"/>
                  </a:lnTo>
                  <a:lnTo>
                    <a:pt x="31" y="12055"/>
                  </a:lnTo>
                  <a:lnTo>
                    <a:pt x="31" y="12055"/>
                  </a:lnTo>
                  <a:lnTo>
                    <a:pt x="125" y="12649"/>
                  </a:lnTo>
                  <a:lnTo>
                    <a:pt x="281" y="13554"/>
                  </a:lnTo>
                  <a:lnTo>
                    <a:pt x="531" y="14710"/>
                  </a:lnTo>
                  <a:lnTo>
                    <a:pt x="687" y="15334"/>
                  </a:lnTo>
                  <a:lnTo>
                    <a:pt x="906" y="15990"/>
                  </a:lnTo>
                  <a:lnTo>
                    <a:pt x="1124" y="16646"/>
                  </a:lnTo>
                  <a:lnTo>
                    <a:pt x="1343" y="17271"/>
                  </a:lnTo>
                  <a:lnTo>
                    <a:pt x="1624" y="17895"/>
                  </a:lnTo>
                  <a:lnTo>
                    <a:pt x="1936" y="18457"/>
                  </a:lnTo>
                  <a:lnTo>
                    <a:pt x="2249" y="18988"/>
                  </a:lnTo>
                  <a:lnTo>
                    <a:pt x="2592" y="19425"/>
                  </a:lnTo>
                  <a:lnTo>
                    <a:pt x="2811" y="19644"/>
                  </a:lnTo>
                  <a:lnTo>
                    <a:pt x="2998" y="19800"/>
                  </a:lnTo>
                  <a:lnTo>
                    <a:pt x="3185" y="19956"/>
                  </a:lnTo>
                  <a:lnTo>
                    <a:pt x="3404" y="20081"/>
                  </a:lnTo>
                  <a:lnTo>
                    <a:pt x="3404" y="20081"/>
                  </a:lnTo>
                  <a:lnTo>
                    <a:pt x="3591" y="20175"/>
                  </a:lnTo>
                  <a:lnTo>
                    <a:pt x="3810" y="20175"/>
                  </a:lnTo>
                  <a:lnTo>
                    <a:pt x="3966" y="20144"/>
                  </a:lnTo>
                  <a:lnTo>
                    <a:pt x="4122" y="20050"/>
                  </a:lnTo>
                  <a:lnTo>
                    <a:pt x="4278" y="19894"/>
                  </a:lnTo>
                  <a:lnTo>
                    <a:pt x="4403" y="19706"/>
                  </a:lnTo>
                  <a:lnTo>
                    <a:pt x="4528" y="19457"/>
                  </a:lnTo>
                  <a:lnTo>
                    <a:pt x="4653" y="19176"/>
                  </a:lnTo>
                  <a:lnTo>
                    <a:pt x="4841" y="18457"/>
                  </a:lnTo>
                  <a:lnTo>
                    <a:pt x="5028" y="17645"/>
                  </a:lnTo>
                  <a:lnTo>
                    <a:pt x="5215" y="16708"/>
                  </a:lnTo>
                  <a:lnTo>
                    <a:pt x="5372" y="15678"/>
                  </a:lnTo>
                  <a:lnTo>
                    <a:pt x="5746" y="13492"/>
                  </a:lnTo>
                  <a:lnTo>
                    <a:pt x="5965" y="12368"/>
                  </a:lnTo>
                  <a:lnTo>
                    <a:pt x="6246" y="11275"/>
                  </a:lnTo>
                  <a:lnTo>
                    <a:pt x="6558" y="10213"/>
                  </a:lnTo>
                  <a:lnTo>
                    <a:pt x="6746" y="9713"/>
                  </a:lnTo>
                  <a:lnTo>
                    <a:pt x="6933" y="9245"/>
                  </a:lnTo>
                  <a:lnTo>
                    <a:pt x="7152" y="8776"/>
                  </a:lnTo>
                  <a:lnTo>
                    <a:pt x="7370" y="8370"/>
                  </a:lnTo>
                  <a:lnTo>
                    <a:pt x="7620" y="7964"/>
                  </a:lnTo>
                  <a:lnTo>
                    <a:pt x="7901" y="7589"/>
                  </a:lnTo>
                  <a:lnTo>
                    <a:pt x="7901" y="7589"/>
                  </a:lnTo>
                  <a:lnTo>
                    <a:pt x="8213" y="7246"/>
                  </a:lnTo>
                  <a:lnTo>
                    <a:pt x="8526" y="6934"/>
                  </a:lnTo>
                  <a:lnTo>
                    <a:pt x="9213" y="6278"/>
                  </a:lnTo>
                  <a:lnTo>
                    <a:pt x="9962" y="5622"/>
                  </a:lnTo>
                  <a:lnTo>
                    <a:pt x="10774" y="5029"/>
                  </a:lnTo>
                  <a:lnTo>
                    <a:pt x="11617" y="4467"/>
                  </a:lnTo>
                  <a:lnTo>
                    <a:pt x="12461" y="3936"/>
                  </a:lnTo>
                  <a:lnTo>
                    <a:pt x="13304" y="3436"/>
                  </a:lnTo>
                  <a:lnTo>
                    <a:pt x="14147" y="2999"/>
                  </a:lnTo>
                  <a:lnTo>
                    <a:pt x="14928" y="2562"/>
                  </a:lnTo>
                  <a:lnTo>
                    <a:pt x="15677" y="2218"/>
                  </a:lnTo>
                  <a:lnTo>
                    <a:pt x="16958" y="1625"/>
                  </a:lnTo>
                  <a:lnTo>
                    <a:pt x="17801" y="1250"/>
                  </a:lnTo>
                  <a:lnTo>
                    <a:pt x="18113" y="1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61"/>
            <p:cNvSpPr/>
            <p:nvPr/>
          </p:nvSpPr>
          <p:spPr>
            <a:xfrm>
              <a:off x="5279325" y="1674675"/>
              <a:ext cx="10975" cy="4700"/>
            </a:xfrm>
            <a:custGeom>
              <a:avLst/>
              <a:gdLst/>
              <a:ahLst/>
              <a:cxnLst/>
              <a:rect l="l" t="t" r="r" b="b"/>
              <a:pathLst>
                <a:path w="439" h="188" extrusionOk="0">
                  <a:moveTo>
                    <a:pt x="438" y="0"/>
                  </a:moveTo>
                  <a:lnTo>
                    <a:pt x="438" y="0"/>
                  </a:lnTo>
                  <a:lnTo>
                    <a:pt x="1" y="187"/>
                  </a:lnTo>
                  <a:lnTo>
                    <a:pt x="1" y="187"/>
                  </a:lnTo>
                  <a:lnTo>
                    <a:pt x="1" y="187"/>
                  </a:lnTo>
                  <a:lnTo>
                    <a:pt x="438"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61"/>
            <p:cNvSpPr/>
            <p:nvPr/>
          </p:nvSpPr>
          <p:spPr>
            <a:xfrm>
              <a:off x="5279325" y="1674675"/>
              <a:ext cx="10975" cy="4700"/>
            </a:xfrm>
            <a:custGeom>
              <a:avLst/>
              <a:gdLst/>
              <a:ahLst/>
              <a:cxnLst/>
              <a:rect l="l" t="t" r="r" b="b"/>
              <a:pathLst>
                <a:path w="439" h="188" fill="none" extrusionOk="0">
                  <a:moveTo>
                    <a:pt x="438" y="0"/>
                  </a:moveTo>
                  <a:lnTo>
                    <a:pt x="438" y="0"/>
                  </a:lnTo>
                  <a:lnTo>
                    <a:pt x="1" y="187"/>
                  </a:lnTo>
                  <a:lnTo>
                    <a:pt x="1" y="187"/>
                  </a:lnTo>
                  <a:lnTo>
                    <a:pt x="1" y="187"/>
                  </a:lnTo>
                  <a:lnTo>
                    <a:pt x="4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61"/>
            <p:cNvSpPr/>
            <p:nvPr/>
          </p:nvSpPr>
          <p:spPr>
            <a:xfrm>
              <a:off x="5274650" y="1679350"/>
              <a:ext cx="4700" cy="2375"/>
            </a:xfrm>
            <a:custGeom>
              <a:avLst/>
              <a:gdLst/>
              <a:ahLst/>
              <a:cxnLst/>
              <a:rect l="l" t="t" r="r" b="b"/>
              <a:pathLst>
                <a:path w="188" h="95" extrusionOk="0">
                  <a:moveTo>
                    <a:pt x="188" y="0"/>
                  </a:moveTo>
                  <a:lnTo>
                    <a:pt x="188" y="0"/>
                  </a:lnTo>
                  <a:lnTo>
                    <a:pt x="1" y="94"/>
                  </a:lnTo>
                  <a:lnTo>
                    <a:pt x="1" y="94"/>
                  </a:lnTo>
                  <a:lnTo>
                    <a:pt x="1" y="94"/>
                  </a:lnTo>
                  <a:lnTo>
                    <a:pt x="1" y="94"/>
                  </a:lnTo>
                  <a:lnTo>
                    <a:pt x="188" y="0"/>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61"/>
            <p:cNvSpPr/>
            <p:nvPr/>
          </p:nvSpPr>
          <p:spPr>
            <a:xfrm>
              <a:off x="5274650" y="1679350"/>
              <a:ext cx="4700" cy="2375"/>
            </a:xfrm>
            <a:custGeom>
              <a:avLst/>
              <a:gdLst/>
              <a:ahLst/>
              <a:cxnLst/>
              <a:rect l="l" t="t" r="r" b="b"/>
              <a:pathLst>
                <a:path w="188" h="95" fill="none" extrusionOk="0">
                  <a:moveTo>
                    <a:pt x="188" y="0"/>
                  </a:moveTo>
                  <a:lnTo>
                    <a:pt x="188" y="0"/>
                  </a:lnTo>
                  <a:lnTo>
                    <a:pt x="1" y="94"/>
                  </a:lnTo>
                  <a:lnTo>
                    <a:pt x="1" y="94"/>
                  </a:lnTo>
                  <a:lnTo>
                    <a:pt x="1" y="94"/>
                  </a:lnTo>
                  <a:lnTo>
                    <a:pt x="1" y="94"/>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61"/>
            <p:cNvSpPr/>
            <p:nvPr/>
          </p:nvSpPr>
          <p:spPr>
            <a:xfrm>
              <a:off x="4870225" y="2075175"/>
              <a:ext cx="79675" cy="72625"/>
            </a:xfrm>
            <a:custGeom>
              <a:avLst/>
              <a:gdLst/>
              <a:ahLst/>
              <a:cxnLst/>
              <a:rect l="l" t="t" r="r" b="b"/>
              <a:pathLst>
                <a:path w="3187" h="2905" extrusionOk="0">
                  <a:moveTo>
                    <a:pt x="3186" y="2374"/>
                  </a:moveTo>
                  <a:lnTo>
                    <a:pt x="2999" y="2686"/>
                  </a:lnTo>
                  <a:lnTo>
                    <a:pt x="3030" y="2686"/>
                  </a:lnTo>
                  <a:lnTo>
                    <a:pt x="3186" y="2374"/>
                  </a:lnTo>
                  <a:close/>
                  <a:moveTo>
                    <a:pt x="1" y="1"/>
                  </a:moveTo>
                  <a:lnTo>
                    <a:pt x="188" y="532"/>
                  </a:lnTo>
                  <a:lnTo>
                    <a:pt x="407" y="1000"/>
                  </a:lnTo>
                  <a:lnTo>
                    <a:pt x="625" y="1437"/>
                  </a:lnTo>
                  <a:lnTo>
                    <a:pt x="844" y="1812"/>
                  </a:lnTo>
                  <a:lnTo>
                    <a:pt x="1094" y="2155"/>
                  </a:lnTo>
                  <a:lnTo>
                    <a:pt x="1344" y="2437"/>
                  </a:lnTo>
                  <a:lnTo>
                    <a:pt x="1656" y="2686"/>
                  </a:lnTo>
                  <a:lnTo>
                    <a:pt x="1999" y="2905"/>
                  </a:lnTo>
                  <a:lnTo>
                    <a:pt x="1687" y="2686"/>
                  </a:lnTo>
                  <a:lnTo>
                    <a:pt x="1406" y="2405"/>
                  </a:lnTo>
                  <a:lnTo>
                    <a:pt x="1125" y="2093"/>
                  </a:lnTo>
                  <a:lnTo>
                    <a:pt x="875" y="1750"/>
                  </a:lnTo>
                  <a:lnTo>
                    <a:pt x="625" y="1344"/>
                  </a:lnTo>
                  <a:lnTo>
                    <a:pt x="407" y="906"/>
                  </a:lnTo>
                  <a:lnTo>
                    <a:pt x="188" y="469"/>
                  </a:lnTo>
                  <a:lnTo>
                    <a:pt x="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61"/>
            <p:cNvSpPr/>
            <p:nvPr/>
          </p:nvSpPr>
          <p:spPr>
            <a:xfrm>
              <a:off x="4945175" y="2124375"/>
              <a:ext cx="8625" cy="17975"/>
            </a:xfrm>
            <a:custGeom>
              <a:avLst/>
              <a:gdLst/>
              <a:ahLst/>
              <a:cxnLst/>
              <a:rect l="l" t="t" r="r" b="b"/>
              <a:pathLst>
                <a:path w="345" h="719" fill="none" extrusionOk="0">
                  <a:moveTo>
                    <a:pt x="344" y="0"/>
                  </a:moveTo>
                  <a:lnTo>
                    <a:pt x="344" y="0"/>
                  </a:lnTo>
                  <a:lnTo>
                    <a:pt x="188" y="406"/>
                  </a:lnTo>
                  <a:lnTo>
                    <a:pt x="1" y="718"/>
                  </a:lnTo>
                  <a:lnTo>
                    <a:pt x="1" y="718"/>
                  </a:lnTo>
                  <a:lnTo>
                    <a:pt x="32" y="718"/>
                  </a:lnTo>
                  <a:lnTo>
                    <a:pt x="32" y="718"/>
                  </a:lnTo>
                  <a:lnTo>
                    <a:pt x="188" y="406"/>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61"/>
            <p:cNvSpPr/>
            <p:nvPr/>
          </p:nvSpPr>
          <p:spPr>
            <a:xfrm>
              <a:off x="4870225" y="2075175"/>
              <a:ext cx="50000" cy="72625"/>
            </a:xfrm>
            <a:custGeom>
              <a:avLst/>
              <a:gdLst/>
              <a:ahLst/>
              <a:cxnLst/>
              <a:rect l="l" t="t" r="r" b="b"/>
              <a:pathLst>
                <a:path w="2000" h="2905" fill="none" extrusionOk="0">
                  <a:moveTo>
                    <a:pt x="1" y="1"/>
                  </a:moveTo>
                  <a:lnTo>
                    <a:pt x="1" y="1"/>
                  </a:lnTo>
                  <a:lnTo>
                    <a:pt x="1" y="1"/>
                  </a:lnTo>
                  <a:lnTo>
                    <a:pt x="1" y="1"/>
                  </a:lnTo>
                  <a:lnTo>
                    <a:pt x="188" y="532"/>
                  </a:lnTo>
                  <a:lnTo>
                    <a:pt x="407" y="1000"/>
                  </a:lnTo>
                  <a:lnTo>
                    <a:pt x="625" y="1437"/>
                  </a:lnTo>
                  <a:lnTo>
                    <a:pt x="844" y="1812"/>
                  </a:lnTo>
                  <a:lnTo>
                    <a:pt x="1094" y="2155"/>
                  </a:lnTo>
                  <a:lnTo>
                    <a:pt x="1344" y="2437"/>
                  </a:lnTo>
                  <a:lnTo>
                    <a:pt x="1656" y="2686"/>
                  </a:lnTo>
                  <a:lnTo>
                    <a:pt x="1999" y="2905"/>
                  </a:lnTo>
                  <a:lnTo>
                    <a:pt x="1999" y="2905"/>
                  </a:lnTo>
                  <a:lnTo>
                    <a:pt x="1999" y="2905"/>
                  </a:lnTo>
                  <a:lnTo>
                    <a:pt x="1999" y="2905"/>
                  </a:lnTo>
                  <a:lnTo>
                    <a:pt x="1687" y="2686"/>
                  </a:lnTo>
                  <a:lnTo>
                    <a:pt x="1406" y="2405"/>
                  </a:lnTo>
                  <a:lnTo>
                    <a:pt x="1125" y="2093"/>
                  </a:lnTo>
                  <a:lnTo>
                    <a:pt x="875" y="1750"/>
                  </a:lnTo>
                  <a:lnTo>
                    <a:pt x="625" y="1344"/>
                  </a:lnTo>
                  <a:lnTo>
                    <a:pt x="407" y="906"/>
                  </a:lnTo>
                  <a:lnTo>
                    <a:pt x="188" y="4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61"/>
            <p:cNvSpPr/>
            <p:nvPr/>
          </p:nvSpPr>
          <p:spPr>
            <a:xfrm>
              <a:off x="4995925" y="1681700"/>
              <a:ext cx="278750" cy="238925"/>
            </a:xfrm>
            <a:custGeom>
              <a:avLst/>
              <a:gdLst/>
              <a:ahLst/>
              <a:cxnLst/>
              <a:rect l="l" t="t" r="r" b="b"/>
              <a:pathLst>
                <a:path w="11150" h="9557" extrusionOk="0">
                  <a:moveTo>
                    <a:pt x="11150" y="0"/>
                  </a:moveTo>
                  <a:lnTo>
                    <a:pt x="10306" y="344"/>
                  </a:lnTo>
                  <a:lnTo>
                    <a:pt x="9245" y="843"/>
                  </a:lnTo>
                  <a:lnTo>
                    <a:pt x="7964" y="1499"/>
                  </a:lnTo>
                  <a:lnTo>
                    <a:pt x="6621" y="2249"/>
                  </a:lnTo>
                  <a:lnTo>
                    <a:pt x="7995" y="1499"/>
                  </a:lnTo>
                  <a:lnTo>
                    <a:pt x="9245" y="874"/>
                  </a:lnTo>
                  <a:lnTo>
                    <a:pt x="10338" y="344"/>
                  </a:lnTo>
                  <a:lnTo>
                    <a:pt x="11150" y="0"/>
                  </a:lnTo>
                  <a:close/>
                  <a:moveTo>
                    <a:pt x="6621" y="2249"/>
                  </a:moveTo>
                  <a:lnTo>
                    <a:pt x="5903" y="2655"/>
                  </a:lnTo>
                  <a:lnTo>
                    <a:pt x="5216" y="3092"/>
                  </a:lnTo>
                  <a:lnTo>
                    <a:pt x="4529" y="3560"/>
                  </a:lnTo>
                  <a:lnTo>
                    <a:pt x="3873" y="4060"/>
                  </a:lnTo>
                  <a:lnTo>
                    <a:pt x="4529" y="3591"/>
                  </a:lnTo>
                  <a:lnTo>
                    <a:pt x="5216" y="3123"/>
                  </a:lnTo>
                  <a:lnTo>
                    <a:pt x="5903" y="2686"/>
                  </a:lnTo>
                  <a:lnTo>
                    <a:pt x="6621" y="2249"/>
                  </a:lnTo>
                  <a:close/>
                  <a:moveTo>
                    <a:pt x="3873" y="4060"/>
                  </a:moveTo>
                  <a:lnTo>
                    <a:pt x="3217" y="4560"/>
                  </a:lnTo>
                  <a:lnTo>
                    <a:pt x="2624" y="5090"/>
                  </a:lnTo>
                  <a:lnTo>
                    <a:pt x="3217" y="4591"/>
                  </a:lnTo>
                  <a:lnTo>
                    <a:pt x="3873" y="4060"/>
                  </a:lnTo>
                  <a:close/>
                  <a:moveTo>
                    <a:pt x="2624" y="5090"/>
                  </a:moveTo>
                  <a:lnTo>
                    <a:pt x="2062" y="5621"/>
                  </a:lnTo>
                  <a:lnTo>
                    <a:pt x="1562" y="6183"/>
                  </a:lnTo>
                  <a:lnTo>
                    <a:pt x="1375" y="6465"/>
                  </a:lnTo>
                  <a:lnTo>
                    <a:pt x="1562" y="6215"/>
                  </a:lnTo>
                  <a:lnTo>
                    <a:pt x="2062" y="5653"/>
                  </a:lnTo>
                  <a:lnTo>
                    <a:pt x="2624" y="5090"/>
                  </a:lnTo>
                  <a:close/>
                  <a:moveTo>
                    <a:pt x="500" y="8057"/>
                  </a:moveTo>
                  <a:lnTo>
                    <a:pt x="219" y="8776"/>
                  </a:lnTo>
                  <a:lnTo>
                    <a:pt x="1" y="9556"/>
                  </a:lnTo>
                  <a:lnTo>
                    <a:pt x="219" y="8807"/>
                  </a:lnTo>
                  <a:lnTo>
                    <a:pt x="500" y="8057"/>
                  </a:lnTo>
                  <a:close/>
                </a:path>
              </a:pathLst>
            </a:custGeom>
            <a:solidFill>
              <a:srgbClr val="C2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61"/>
            <p:cNvSpPr/>
            <p:nvPr/>
          </p:nvSpPr>
          <p:spPr>
            <a:xfrm>
              <a:off x="4953775" y="1681700"/>
              <a:ext cx="320900" cy="442700"/>
            </a:xfrm>
            <a:custGeom>
              <a:avLst/>
              <a:gdLst/>
              <a:ahLst/>
              <a:cxnLst/>
              <a:rect l="l" t="t" r="r" b="b"/>
              <a:pathLst>
                <a:path w="12836" h="17708" fill="none" extrusionOk="0">
                  <a:moveTo>
                    <a:pt x="12836" y="0"/>
                  </a:moveTo>
                  <a:lnTo>
                    <a:pt x="12836" y="0"/>
                  </a:lnTo>
                  <a:lnTo>
                    <a:pt x="12836" y="0"/>
                  </a:lnTo>
                  <a:lnTo>
                    <a:pt x="12836" y="0"/>
                  </a:lnTo>
                  <a:lnTo>
                    <a:pt x="11992" y="344"/>
                  </a:lnTo>
                  <a:lnTo>
                    <a:pt x="10931" y="843"/>
                  </a:lnTo>
                  <a:lnTo>
                    <a:pt x="9650" y="1499"/>
                  </a:lnTo>
                  <a:lnTo>
                    <a:pt x="8307" y="2249"/>
                  </a:lnTo>
                  <a:lnTo>
                    <a:pt x="7589" y="2655"/>
                  </a:lnTo>
                  <a:lnTo>
                    <a:pt x="6902" y="3092"/>
                  </a:lnTo>
                  <a:lnTo>
                    <a:pt x="6215" y="3560"/>
                  </a:lnTo>
                  <a:lnTo>
                    <a:pt x="5559" y="4060"/>
                  </a:lnTo>
                  <a:lnTo>
                    <a:pt x="4903" y="4560"/>
                  </a:lnTo>
                  <a:lnTo>
                    <a:pt x="4310" y="5090"/>
                  </a:lnTo>
                  <a:lnTo>
                    <a:pt x="3748" y="5621"/>
                  </a:lnTo>
                  <a:lnTo>
                    <a:pt x="3248" y="6183"/>
                  </a:lnTo>
                  <a:lnTo>
                    <a:pt x="3248" y="6183"/>
                  </a:lnTo>
                  <a:lnTo>
                    <a:pt x="3061" y="6465"/>
                  </a:lnTo>
                  <a:lnTo>
                    <a:pt x="2842" y="6746"/>
                  </a:lnTo>
                  <a:lnTo>
                    <a:pt x="2499" y="7370"/>
                  </a:lnTo>
                  <a:lnTo>
                    <a:pt x="2186" y="8057"/>
                  </a:lnTo>
                  <a:lnTo>
                    <a:pt x="1905" y="8776"/>
                  </a:lnTo>
                  <a:lnTo>
                    <a:pt x="1687" y="9556"/>
                  </a:lnTo>
                  <a:lnTo>
                    <a:pt x="1468" y="10368"/>
                  </a:lnTo>
                  <a:lnTo>
                    <a:pt x="1281" y="11180"/>
                  </a:lnTo>
                  <a:lnTo>
                    <a:pt x="1093" y="12023"/>
                  </a:lnTo>
                  <a:lnTo>
                    <a:pt x="812" y="13679"/>
                  </a:lnTo>
                  <a:lnTo>
                    <a:pt x="562" y="15209"/>
                  </a:lnTo>
                  <a:lnTo>
                    <a:pt x="313" y="16583"/>
                  </a:lnTo>
                  <a:lnTo>
                    <a:pt x="156" y="17176"/>
                  </a:lnTo>
                  <a:lnTo>
                    <a:pt x="0" y="17707"/>
                  </a:lnTo>
                  <a:lnTo>
                    <a:pt x="0" y="17707"/>
                  </a:lnTo>
                  <a:lnTo>
                    <a:pt x="0" y="17707"/>
                  </a:lnTo>
                  <a:lnTo>
                    <a:pt x="0" y="17707"/>
                  </a:lnTo>
                  <a:lnTo>
                    <a:pt x="156" y="17176"/>
                  </a:lnTo>
                  <a:lnTo>
                    <a:pt x="313" y="16583"/>
                  </a:lnTo>
                  <a:lnTo>
                    <a:pt x="562" y="15209"/>
                  </a:lnTo>
                  <a:lnTo>
                    <a:pt x="812" y="13679"/>
                  </a:lnTo>
                  <a:lnTo>
                    <a:pt x="1093" y="12023"/>
                  </a:lnTo>
                  <a:lnTo>
                    <a:pt x="1281" y="11180"/>
                  </a:lnTo>
                  <a:lnTo>
                    <a:pt x="1468" y="10368"/>
                  </a:lnTo>
                  <a:lnTo>
                    <a:pt x="1687" y="9556"/>
                  </a:lnTo>
                  <a:lnTo>
                    <a:pt x="1905" y="8807"/>
                  </a:lnTo>
                  <a:lnTo>
                    <a:pt x="2186" y="8057"/>
                  </a:lnTo>
                  <a:lnTo>
                    <a:pt x="2499" y="7370"/>
                  </a:lnTo>
                  <a:lnTo>
                    <a:pt x="2842" y="6746"/>
                  </a:lnTo>
                  <a:lnTo>
                    <a:pt x="3061" y="6465"/>
                  </a:lnTo>
                  <a:lnTo>
                    <a:pt x="3248" y="6215"/>
                  </a:lnTo>
                  <a:lnTo>
                    <a:pt x="3248" y="6215"/>
                  </a:lnTo>
                  <a:lnTo>
                    <a:pt x="3748" y="5653"/>
                  </a:lnTo>
                  <a:lnTo>
                    <a:pt x="4310" y="5090"/>
                  </a:lnTo>
                  <a:lnTo>
                    <a:pt x="4903" y="4591"/>
                  </a:lnTo>
                  <a:lnTo>
                    <a:pt x="5559" y="4060"/>
                  </a:lnTo>
                  <a:lnTo>
                    <a:pt x="6215" y="3591"/>
                  </a:lnTo>
                  <a:lnTo>
                    <a:pt x="6902" y="3123"/>
                  </a:lnTo>
                  <a:lnTo>
                    <a:pt x="7589" y="2686"/>
                  </a:lnTo>
                  <a:lnTo>
                    <a:pt x="8307" y="2249"/>
                  </a:lnTo>
                  <a:lnTo>
                    <a:pt x="9681" y="1499"/>
                  </a:lnTo>
                  <a:lnTo>
                    <a:pt x="10931" y="874"/>
                  </a:lnTo>
                  <a:lnTo>
                    <a:pt x="12024" y="344"/>
                  </a:lnTo>
                  <a:lnTo>
                    <a:pt x="128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61"/>
            <p:cNvSpPr/>
            <p:nvPr/>
          </p:nvSpPr>
          <p:spPr>
            <a:xfrm>
              <a:off x="4920200" y="2142325"/>
              <a:ext cx="25775" cy="9400"/>
            </a:xfrm>
            <a:custGeom>
              <a:avLst/>
              <a:gdLst/>
              <a:ahLst/>
              <a:cxnLst/>
              <a:rect l="l" t="t" r="r" b="b"/>
              <a:pathLst>
                <a:path w="1031" h="376" extrusionOk="0">
                  <a:moveTo>
                    <a:pt x="1000" y="0"/>
                  </a:moveTo>
                  <a:lnTo>
                    <a:pt x="875" y="157"/>
                  </a:lnTo>
                  <a:lnTo>
                    <a:pt x="1031" y="0"/>
                  </a:lnTo>
                  <a:close/>
                  <a:moveTo>
                    <a:pt x="875" y="157"/>
                  </a:moveTo>
                  <a:lnTo>
                    <a:pt x="750" y="250"/>
                  </a:lnTo>
                  <a:lnTo>
                    <a:pt x="594" y="344"/>
                  </a:lnTo>
                  <a:lnTo>
                    <a:pt x="750" y="281"/>
                  </a:lnTo>
                  <a:lnTo>
                    <a:pt x="875" y="157"/>
                  </a:lnTo>
                  <a:close/>
                  <a:moveTo>
                    <a:pt x="0" y="219"/>
                  </a:moveTo>
                  <a:lnTo>
                    <a:pt x="94" y="281"/>
                  </a:lnTo>
                  <a:lnTo>
                    <a:pt x="281" y="344"/>
                  </a:lnTo>
                  <a:lnTo>
                    <a:pt x="94" y="250"/>
                  </a:lnTo>
                  <a:lnTo>
                    <a:pt x="0" y="219"/>
                  </a:lnTo>
                  <a:close/>
                  <a:moveTo>
                    <a:pt x="281" y="344"/>
                  </a:moveTo>
                  <a:lnTo>
                    <a:pt x="438" y="375"/>
                  </a:lnTo>
                  <a:lnTo>
                    <a:pt x="594" y="344"/>
                  </a:lnTo>
                  <a:close/>
                </a:path>
              </a:pathLst>
            </a:custGeom>
            <a:solidFill>
              <a:srgbClr val="E5B0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61"/>
            <p:cNvSpPr/>
            <p:nvPr/>
          </p:nvSpPr>
          <p:spPr>
            <a:xfrm>
              <a:off x="4920200" y="2142325"/>
              <a:ext cx="25775" cy="9400"/>
            </a:xfrm>
            <a:custGeom>
              <a:avLst/>
              <a:gdLst/>
              <a:ahLst/>
              <a:cxnLst/>
              <a:rect l="l" t="t" r="r" b="b"/>
              <a:pathLst>
                <a:path w="1031" h="376" fill="none" extrusionOk="0">
                  <a:moveTo>
                    <a:pt x="1000" y="0"/>
                  </a:moveTo>
                  <a:lnTo>
                    <a:pt x="1000" y="0"/>
                  </a:lnTo>
                  <a:lnTo>
                    <a:pt x="875" y="157"/>
                  </a:lnTo>
                  <a:lnTo>
                    <a:pt x="750" y="250"/>
                  </a:lnTo>
                  <a:lnTo>
                    <a:pt x="594" y="344"/>
                  </a:lnTo>
                  <a:lnTo>
                    <a:pt x="438" y="344"/>
                  </a:lnTo>
                  <a:lnTo>
                    <a:pt x="438" y="344"/>
                  </a:lnTo>
                  <a:lnTo>
                    <a:pt x="281" y="344"/>
                  </a:lnTo>
                  <a:lnTo>
                    <a:pt x="94" y="250"/>
                  </a:lnTo>
                  <a:lnTo>
                    <a:pt x="94" y="250"/>
                  </a:lnTo>
                  <a:lnTo>
                    <a:pt x="0" y="219"/>
                  </a:lnTo>
                  <a:lnTo>
                    <a:pt x="0" y="219"/>
                  </a:lnTo>
                  <a:lnTo>
                    <a:pt x="0" y="219"/>
                  </a:lnTo>
                  <a:lnTo>
                    <a:pt x="0" y="219"/>
                  </a:lnTo>
                  <a:lnTo>
                    <a:pt x="94" y="281"/>
                  </a:lnTo>
                  <a:lnTo>
                    <a:pt x="94" y="281"/>
                  </a:lnTo>
                  <a:lnTo>
                    <a:pt x="281" y="344"/>
                  </a:lnTo>
                  <a:lnTo>
                    <a:pt x="438" y="375"/>
                  </a:lnTo>
                  <a:lnTo>
                    <a:pt x="438" y="375"/>
                  </a:lnTo>
                  <a:lnTo>
                    <a:pt x="594" y="344"/>
                  </a:lnTo>
                  <a:lnTo>
                    <a:pt x="750" y="281"/>
                  </a:lnTo>
                  <a:lnTo>
                    <a:pt x="875" y="157"/>
                  </a:lnTo>
                  <a:lnTo>
                    <a:pt x="1031" y="0"/>
                  </a:lnTo>
                  <a:lnTo>
                    <a:pt x="1031" y="0"/>
                  </a:lnTo>
                  <a:lnTo>
                    <a:pt x="10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61"/>
            <p:cNvSpPr/>
            <p:nvPr/>
          </p:nvSpPr>
          <p:spPr>
            <a:xfrm>
              <a:off x="4870225" y="1651250"/>
              <a:ext cx="420075" cy="499675"/>
            </a:xfrm>
            <a:custGeom>
              <a:avLst/>
              <a:gdLst/>
              <a:ahLst/>
              <a:cxnLst/>
              <a:rect l="l" t="t" r="r" b="b"/>
              <a:pathLst>
                <a:path w="16803" h="19987" extrusionOk="0">
                  <a:moveTo>
                    <a:pt x="12898" y="0"/>
                  </a:move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88" y="17426"/>
                  </a:lnTo>
                  <a:lnTo>
                    <a:pt x="407" y="17863"/>
                  </a:lnTo>
                  <a:lnTo>
                    <a:pt x="625" y="18301"/>
                  </a:lnTo>
                  <a:lnTo>
                    <a:pt x="875" y="18707"/>
                  </a:lnTo>
                  <a:lnTo>
                    <a:pt x="1125" y="19050"/>
                  </a:lnTo>
                  <a:lnTo>
                    <a:pt x="1406" y="19362"/>
                  </a:lnTo>
                  <a:lnTo>
                    <a:pt x="1687" y="19643"/>
                  </a:lnTo>
                  <a:lnTo>
                    <a:pt x="1999" y="19862"/>
                  </a:lnTo>
                  <a:lnTo>
                    <a:pt x="2093" y="19893"/>
                  </a:lnTo>
                  <a:lnTo>
                    <a:pt x="2280" y="19987"/>
                  </a:lnTo>
                  <a:lnTo>
                    <a:pt x="2593" y="19987"/>
                  </a:lnTo>
                  <a:lnTo>
                    <a:pt x="2749" y="19893"/>
                  </a:lnTo>
                  <a:lnTo>
                    <a:pt x="2874" y="19800"/>
                  </a:lnTo>
                  <a:lnTo>
                    <a:pt x="2999" y="19643"/>
                  </a:lnTo>
                  <a:lnTo>
                    <a:pt x="3186" y="19331"/>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365" y="1124"/>
                  </a:lnTo>
                  <a:lnTo>
                    <a:pt x="16802" y="937"/>
                  </a:lnTo>
                  <a:lnTo>
                    <a:pt x="15834" y="656"/>
                  </a:lnTo>
                  <a:lnTo>
                    <a:pt x="14866" y="406"/>
                  </a:lnTo>
                  <a:lnTo>
                    <a:pt x="13898" y="187"/>
                  </a:lnTo>
                  <a:lnTo>
                    <a:pt x="12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61"/>
            <p:cNvSpPr/>
            <p:nvPr/>
          </p:nvSpPr>
          <p:spPr>
            <a:xfrm>
              <a:off x="4870225" y="1651250"/>
              <a:ext cx="420075" cy="499675"/>
            </a:xfrm>
            <a:custGeom>
              <a:avLst/>
              <a:gdLst/>
              <a:ahLst/>
              <a:cxnLst/>
              <a:rect l="l" t="t" r="r" b="b"/>
              <a:pathLst>
                <a:path w="16803" h="19987" fill="none" extrusionOk="0">
                  <a:moveTo>
                    <a:pt x="12898" y="0"/>
                  </a:moveTo>
                  <a:lnTo>
                    <a:pt x="12898" y="0"/>
                  </a:lnTo>
                  <a:lnTo>
                    <a:pt x="12118" y="187"/>
                  </a:lnTo>
                  <a:lnTo>
                    <a:pt x="11368" y="406"/>
                  </a:lnTo>
                  <a:lnTo>
                    <a:pt x="10619" y="625"/>
                  </a:lnTo>
                  <a:lnTo>
                    <a:pt x="9869" y="875"/>
                  </a:lnTo>
                  <a:lnTo>
                    <a:pt x="9151" y="1156"/>
                  </a:lnTo>
                  <a:lnTo>
                    <a:pt x="8464" y="1437"/>
                  </a:lnTo>
                  <a:lnTo>
                    <a:pt x="7777" y="1780"/>
                  </a:lnTo>
                  <a:lnTo>
                    <a:pt x="7121" y="2124"/>
                  </a:lnTo>
                  <a:lnTo>
                    <a:pt x="6496" y="2498"/>
                  </a:lnTo>
                  <a:lnTo>
                    <a:pt x="5903" y="2904"/>
                  </a:lnTo>
                  <a:lnTo>
                    <a:pt x="5341" y="3342"/>
                  </a:lnTo>
                  <a:lnTo>
                    <a:pt x="4779" y="3810"/>
                  </a:lnTo>
                  <a:lnTo>
                    <a:pt x="4279" y="4310"/>
                  </a:lnTo>
                  <a:lnTo>
                    <a:pt x="3811" y="4841"/>
                  </a:lnTo>
                  <a:lnTo>
                    <a:pt x="3373" y="5372"/>
                  </a:lnTo>
                  <a:lnTo>
                    <a:pt x="2999" y="5965"/>
                  </a:lnTo>
                  <a:lnTo>
                    <a:pt x="2999" y="5965"/>
                  </a:lnTo>
                  <a:lnTo>
                    <a:pt x="2624" y="6621"/>
                  </a:lnTo>
                  <a:lnTo>
                    <a:pt x="2249" y="7277"/>
                  </a:lnTo>
                  <a:lnTo>
                    <a:pt x="1937" y="7995"/>
                  </a:lnTo>
                  <a:lnTo>
                    <a:pt x="1656" y="8682"/>
                  </a:lnTo>
                  <a:lnTo>
                    <a:pt x="1406" y="9400"/>
                  </a:lnTo>
                  <a:lnTo>
                    <a:pt x="1156" y="10150"/>
                  </a:lnTo>
                  <a:lnTo>
                    <a:pt x="938" y="10868"/>
                  </a:lnTo>
                  <a:lnTo>
                    <a:pt x="750" y="11617"/>
                  </a:lnTo>
                  <a:lnTo>
                    <a:pt x="594" y="12336"/>
                  </a:lnTo>
                  <a:lnTo>
                    <a:pt x="469" y="13085"/>
                  </a:lnTo>
                  <a:lnTo>
                    <a:pt x="219" y="14459"/>
                  </a:lnTo>
                  <a:lnTo>
                    <a:pt x="94" y="15771"/>
                  </a:lnTo>
                  <a:lnTo>
                    <a:pt x="1" y="16958"/>
                  </a:lnTo>
                  <a:lnTo>
                    <a:pt x="1" y="16958"/>
                  </a:lnTo>
                  <a:lnTo>
                    <a:pt x="188" y="17426"/>
                  </a:lnTo>
                  <a:lnTo>
                    <a:pt x="407" y="17863"/>
                  </a:lnTo>
                  <a:lnTo>
                    <a:pt x="625" y="18301"/>
                  </a:lnTo>
                  <a:lnTo>
                    <a:pt x="875" y="18707"/>
                  </a:lnTo>
                  <a:lnTo>
                    <a:pt x="1125" y="19050"/>
                  </a:lnTo>
                  <a:lnTo>
                    <a:pt x="1406" y="19362"/>
                  </a:lnTo>
                  <a:lnTo>
                    <a:pt x="1687" y="19643"/>
                  </a:lnTo>
                  <a:lnTo>
                    <a:pt x="1999" y="19862"/>
                  </a:lnTo>
                  <a:lnTo>
                    <a:pt x="1999" y="19862"/>
                  </a:lnTo>
                  <a:lnTo>
                    <a:pt x="2093" y="19893"/>
                  </a:lnTo>
                  <a:lnTo>
                    <a:pt x="2093" y="19893"/>
                  </a:lnTo>
                  <a:lnTo>
                    <a:pt x="2280" y="19987"/>
                  </a:lnTo>
                  <a:lnTo>
                    <a:pt x="2437" y="19987"/>
                  </a:lnTo>
                  <a:lnTo>
                    <a:pt x="2437" y="19987"/>
                  </a:lnTo>
                  <a:lnTo>
                    <a:pt x="2593" y="19987"/>
                  </a:lnTo>
                  <a:lnTo>
                    <a:pt x="2749" y="19893"/>
                  </a:lnTo>
                  <a:lnTo>
                    <a:pt x="2874" y="19800"/>
                  </a:lnTo>
                  <a:lnTo>
                    <a:pt x="2999" y="19643"/>
                  </a:lnTo>
                  <a:lnTo>
                    <a:pt x="2999" y="19643"/>
                  </a:lnTo>
                  <a:lnTo>
                    <a:pt x="3186" y="19331"/>
                  </a:lnTo>
                  <a:lnTo>
                    <a:pt x="3342" y="18925"/>
                  </a:lnTo>
                  <a:lnTo>
                    <a:pt x="3342" y="18925"/>
                  </a:lnTo>
                  <a:lnTo>
                    <a:pt x="3498" y="18394"/>
                  </a:lnTo>
                  <a:lnTo>
                    <a:pt x="3655" y="17801"/>
                  </a:lnTo>
                  <a:lnTo>
                    <a:pt x="3904" y="16427"/>
                  </a:lnTo>
                  <a:lnTo>
                    <a:pt x="4154" y="14897"/>
                  </a:lnTo>
                  <a:lnTo>
                    <a:pt x="4435" y="13241"/>
                  </a:lnTo>
                  <a:lnTo>
                    <a:pt x="4623" y="12398"/>
                  </a:lnTo>
                  <a:lnTo>
                    <a:pt x="4810" y="11586"/>
                  </a:lnTo>
                  <a:lnTo>
                    <a:pt x="5029" y="10774"/>
                  </a:lnTo>
                  <a:lnTo>
                    <a:pt x="5247" y="9994"/>
                  </a:lnTo>
                  <a:lnTo>
                    <a:pt x="5528" y="9275"/>
                  </a:lnTo>
                  <a:lnTo>
                    <a:pt x="5841" y="8588"/>
                  </a:lnTo>
                  <a:lnTo>
                    <a:pt x="6184" y="7964"/>
                  </a:lnTo>
                  <a:lnTo>
                    <a:pt x="6403" y="7683"/>
                  </a:lnTo>
                  <a:lnTo>
                    <a:pt x="6590" y="7401"/>
                  </a:lnTo>
                  <a:lnTo>
                    <a:pt x="6590" y="7401"/>
                  </a:lnTo>
                  <a:lnTo>
                    <a:pt x="7090" y="6839"/>
                  </a:lnTo>
                  <a:lnTo>
                    <a:pt x="7652" y="6308"/>
                  </a:lnTo>
                  <a:lnTo>
                    <a:pt x="8245" y="5778"/>
                  </a:lnTo>
                  <a:lnTo>
                    <a:pt x="8901" y="5278"/>
                  </a:lnTo>
                  <a:lnTo>
                    <a:pt x="9557" y="4778"/>
                  </a:lnTo>
                  <a:lnTo>
                    <a:pt x="10244" y="4310"/>
                  </a:lnTo>
                  <a:lnTo>
                    <a:pt x="10931" y="3873"/>
                  </a:lnTo>
                  <a:lnTo>
                    <a:pt x="11649" y="3467"/>
                  </a:lnTo>
                  <a:lnTo>
                    <a:pt x="12992" y="2717"/>
                  </a:lnTo>
                  <a:lnTo>
                    <a:pt x="14273" y="2061"/>
                  </a:lnTo>
                  <a:lnTo>
                    <a:pt x="15334" y="1562"/>
                  </a:lnTo>
                  <a:lnTo>
                    <a:pt x="16178" y="1218"/>
                  </a:lnTo>
                  <a:lnTo>
                    <a:pt x="16178" y="1218"/>
                  </a:lnTo>
                  <a:lnTo>
                    <a:pt x="16365" y="1124"/>
                  </a:lnTo>
                  <a:lnTo>
                    <a:pt x="16365" y="1124"/>
                  </a:lnTo>
                  <a:lnTo>
                    <a:pt x="16802" y="937"/>
                  </a:lnTo>
                  <a:lnTo>
                    <a:pt x="16802" y="937"/>
                  </a:lnTo>
                  <a:lnTo>
                    <a:pt x="16802" y="937"/>
                  </a:lnTo>
                  <a:lnTo>
                    <a:pt x="16802" y="937"/>
                  </a:lnTo>
                  <a:lnTo>
                    <a:pt x="16802" y="937"/>
                  </a:lnTo>
                  <a:lnTo>
                    <a:pt x="15834" y="656"/>
                  </a:lnTo>
                  <a:lnTo>
                    <a:pt x="14866" y="406"/>
                  </a:lnTo>
                  <a:lnTo>
                    <a:pt x="13898" y="187"/>
                  </a:lnTo>
                  <a:lnTo>
                    <a:pt x="128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61"/>
            <p:cNvSpPr/>
            <p:nvPr/>
          </p:nvSpPr>
          <p:spPr>
            <a:xfrm>
              <a:off x="4867875" y="1658275"/>
              <a:ext cx="594950" cy="639450"/>
            </a:xfrm>
            <a:custGeom>
              <a:avLst/>
              <a:gdLst/>
              <a:ahLst/>
              <a:cxnLst/>
              <a:rect l="l" t="t" r="r" b="b"/>
              <a:pathLst>
                <a:path w="23798" h="25578" extrusionOk="0">
                  <a:moveTo>
                    <a:pt x="15834" y="0"/>
                  </a:moveTo>
                  <a:lnTo>
                    <a:pt x="15116" y="125"/>
                  </a:lnTo>
                  <a:lnTo>
                    <a:pt x="13929" y="406"/>
                  </a:lnTo>
                  <a:lnTo>
                    <a:pt x="13211" y="562"/>
                  </a:lnTo>
                  <a:lnTo>
                    <a:pt x="12399" y="781"/>
                  </a:lnTo>
                  <a:lnTo>
                    <a:pt x="11587" y="1062"/>
                  </a:lnTo>
                  <a:lnTo>
                    <a:pt x="10713" y="1343"/>
                  </a:lnTo>
                  <a:lnTo>
                    <a:pt x="9838" y="1687"/>
                  </a:lnTo>
                  <a:lnTo>
                    <a:pt x="8933" y="2061"/>
                  </a:lnTo>
                  <a:lnTo>
                    <a:pt x="8089" y="2467"/>
                  </a:lnTo>
                  <a:lnTo>
                    <a:pt x="7246" y="2936"/>
                  </a:lnTo>
                  <a:lnTo>
                    <a:pt x="6497" y="3435"/>
                  </a:lnTo>
                  <a:lnTo>
                    <a:pt x="6122" y="3716"/>
                  </a:lnTo>
                  <a:lnTo>
                    <a:pt x="5778" y="3998"/>
                  </a:lnTo>
                  <a:lnTo>
                    <a:pt x="5466" y="4279"/>
                  </a:lnTo>
                  <a:lnTo>
                    <a:pt x="5154" y="4591"/>
                  </a:lnTo>
                  <a:lnTo>
                    <a:pt x="4904" y="4903"/>
                  </a:lnTo>
                  <a:lnTo>
                    <a:pt x="4654" y="5215"/>
                  </a:lnTo>
                  <a:lnTo>
                    <a:pt x="4186" y="5934"/>
                  </a:lnTo>
                  <a:lnTo>
                    <a:pt x="3717" y="6777"/>
                  </a:lnTo>
                  <a:lnTo>
                    <a:pt x="3249" y="7745"/>
                  </a:lnTo>
                  <a:lnTo>
                    <a:pt x="2780" y="8776"/>
                  </a:lnTo>
                  <a:lnTo>
                    <a:pt x="2343" y="9869"/>
                  </a:lnTo>
                  <a:lnTo>
                    <a:pt x="1906" y="10993"/>
                  </a:lnTo>
                  <a:lnTo>
                    <a:pt x="1500" y="12148"/>
                  </a:lnTo>
                  <a:lnTo>
                    <a:pt x="1156" y="13304"/>
                  </a:lnTo>
                  <a:lnTo>
                    <a:pt x="813" y="14459"/>
                  </a:lnTo>
                  <a:lnTo>
                    <a:pt x="532" y="15584"/>
                  </a:lnTo>
                  <a:lnTo>
                    <a:pt x="313" y="16645"/>
                  </a:lnTo>
                  <a:lnTo>
                    <a:pt x="126" y="17645"/>
                  </a:lnTo>
                  <a:lnTo>
                    <a:pt x="32" y="18519"/>
                  </a:lnTo>
                  <a:lnTo>
                    <a:pt x="1" y="19300"/>
                  </a:lnTo>
                  <a:lnTo>
                    <a:pt x="32" y="19675"/>
                  </a:lnTo>
                  <a:lnTo>
                    <a:pt x="63" y="19956"/>
                  </a:lnTo>
                  <a:lnTo>
                    <a:pt x="126" y="20237"/>
                  </a:lnTo>
                  <a:lnTo>
                    <a:pt x="188" y="20487"/>
                  </a:lnTo>
                  <a:lnTo>
                    <a:pt x="313" y="20674"/>
                  </a:lnTo>
                  <a:lnTo>
                    <a:pt x="438" y="20830"/>
                  </a:lnTo>
                  <a:lnTo>
                    <a:pt x="813" y="21174"/>
                  </a:lnTo>
                  <a:lnTo>
                    <a:pt x="1032" y="21361"/>
                  </a:lnTo>
                  <a:lnTo>
                    <a:pt x="1219" y="21580"/>
                  </a:lnTo>
                  <a:lnTo>
                    <a:pt x="1375" y="21798"/>
                  </a:lnTo>
                  <a:lnTo>
                    <a:pt x="1531" y="22079"/>
                  </a:lnTo>
                  <a:lnTo>
                    <a:pt x="1844" y="22860"/>
                  </a:lnTo>
                  <a:lnTo>
                    <a:pt x="2125" y="23610"/>
                  </a:lnTo>
                  <a:lnTo>
                    <a:pt x="2374" y="24359"/>
                  </a:lnTo>
                  <a:lnTo>
                    <a:pt x="2531" y="24671"/>
                  </a:lnTo>
                  <a:lnTo>
                    <a:pt x="2687" y="24952"/>
                  </a:lnTo>
                  <a:lnTo>
                    <a:pt x="2780" y="25140"/>
                  </a:lnTo>
                  <a:lnTo>
                    <a:pt x="2905" y="25296"/>
                  </a:lnTo>
                  <a:lnTo>
                    <a:pt x="3030" y="25421"/>
                  </a:lnTo>
                  <a:lnTo>
                    <a:pt x="3124" y="25515"/>
                  </a:lnTo>
                  <a:lnTo>
                    <a:pt x="3218" y="25577"/>
                  </a:lnTo>
                  <a:lnTo>
                    <a:pt x="3311" y="25577"/>
                  </a:lnTo>
                  <a:lnTo>
                    <a:pt x="3343" y="25546"/>
                  </a:lnTo>
                  <a:lnTo>
                    <a:pt x="3374" y="25483"/>
                  </a:lnTo>
                  <a:lnTo>
                    <a:pt x="3374" y="24952"/>
                  </a:lnTo>
                  <a:lnTo>
                    <a:pt x="3436" y="24297"/>
                  </a:lnTo>
                  <a:lnTo>
                    <a:pt x="3530" y="23547"/>
                  </a:lnTo>
                  <a:lnTo>
                    <a:pt x="3686" y="22704"/>
                  </a:lnTo>
                  <a:lnTo>
                    <a:pt x="3842" y="21830"/>
                  </a:lnTo>
                  <a:lnTo>
                    <a:pt x="4061" y="20893"/>
                  </a:lnTo>
                  <a:lnTo>
                    <a:pt x="4311" y="19925"/>
                  </a:lnTo>
                  <a:lnTo>
                    <a:pt x="4592" y="18894"/>
                  </a:lnTo>
                  <a:lnTo>
                    <a:pt x="4904" y="17863"/>
                  </a:lnTo>
                  <a:lnTo>
                    <a:pt x="5248" y="16833"/>
                  </a:lnTo>
                  <a:lnTo>
                    <a:pt x="5622" y="15771"/>
                  </a:lnTo>
                  <a:lnTo>
                    <a:pt x="5997" y="14740"/>
                  </a:lnTo>
                  <a:lnTo>
                    <a:pt x="6403" y="13741"/>
                  </a:lnTo>
                  <a:lnTo>
                    <a:pt x="6840" y="12804"/>
                  </a:lnTo>
                  <a:lnTo>
                    <a:pt x="7277" y="11867"/>
                  </a:lnTo>
                  <a:lnTo>
                    <a:pt x="7715" y="11024"/>
                  </a:lnTo>
                  <a:lnTo>
                    <a:pt x="7965" y="10618"/>
                  </a:lnTo>
                  <a:lnTo>
                    <a:pt x="8246" y="10212"/>
                  </a:lnTo>
                  <a:lnTo>
                    <a:pt x="8527" y="9806"/>
                  </a:lnTo>
                  <a:lnTo>
                    <a:pt x="8870" y="9431"/>
                  </a:lnTo>
                  <a:lnTo>
                    <a:pt x="9214" y="9057"/>
                  </a:lnTo>
                  <a:lnTo>
                    <a:pt x="9588" y="8682"/>
                  </a:lnTo>
                  <a:lnTo>
                    <a:pt x="10400" y="7995"/>
                  </a:lnTo>
                  <a:lnTo>
                    <a:pt x="11275" y="7308"/>
                  </a:lnTo>
                  <a:lnTo>
                    <a:pt x="12180" y="6683"/>
                  </a:lnTo>
                  <a:lnTo>
                    <a:pt x="13117" y="6090"/>
                  </a:lnTo>
                  <a:lnTo>
                    <a:pt x="14054" y="5559"/>
                  </a:lnTo>
                  <a:lnTo>
                    <a:pt x="14960" y="5091"/>
                  </a:lnTo>
                  <a:lnTo>
                    <a:pt x="15834" y="4653"/>
                  </a:lnTo>
                  <a:lnTo>
                    <a:pt x="16678" y="4279"/>
                  </a:lnTo>
                  <a:lnTo>
                    <a:pt x="17458" y="3966"/>
                  </a:lnTo>
                  <a:lnTo>
                    <a:pt x="18114" y="3716"/>
                  </a:lnTo>
                  <a:lnTo>
                    <a:pt x="18707" y="3529"/>
                  </a:lnTo>
                  <a:lnTo>
                    <a:pt x="19145" y="3404"/>
                  </a:lnTo>
                  <a:lnTo>
                    <a:pt x="19426" y="3373"/>
                  </a:lnTo>
                  <a:lnTo>
                    <a:pt x="20425" y="3342"/>
                  </a:lnTo>
                  <a:lnTo>
                    <a:pt x="21268" y="3404"/>
                  </a:lnTo>
                  <a:lnTo>
                    <a:pt x="21955" y="3498"/>
                  </a:lnTo>
                  <a:lnTo>
                    <a:pt x="22517" y="3592"/>
                  </a:lnTo>
                  <a:lnTo>
                    <a:pt x="22955" y="3685"/>
                  </a:lnTo>
                  <a:lnTo>
                    <a:pt x="23298" y="3748"/>
                  </a:lnTo>
                  <a:lnTo>
                    <a:pt x="23579" y="3779"/>
                  </a:lnTo>
                  <a:lnTo>
                    <a:pt x="23673" y="3748"/>
                  </a:lnTo>
                  <a:lnTo>
                    <a:pt x="23767" y="3716"/>
                  </a:lnTo>
                  <a:lnTo>
                    <a:pt x="23798" y="3654"/>
                  </a:lnTo>
                  <a:lnTo>
                    <a:pt x="23798" y="3623"/>
                  </a:lnTo>
                  <a:lnTo>
                    <a:pt x="23767" y="3529"/>
                  </a:lnTo>
                  <a:lnTo>
                    <a:pt x="23673" y="3404"/>
                  </a:lnTo>
                  <a:lnTo>
                    <a:pt x="23486" y="3248"/>
                  </a:lnTo>
                  <a:lnTo>
                    <a:pt x="23048" y="2873"/>
                  </a:lnTo>
                  <a:lnTo>
                    <a:pt x="22455" y="2467"/>
                  </a:lnTo>
                  <a:lnTo>
                    <a:pt x="21799" y="2061"/>
                  </a:lnTo>
                  <a:lnTo>
                    <a:pt x="21175" y="1687"/>
                  </a:lnTo>
                  <a:lnTo>
                    <a:pt x="20612" y="1374"/>
                  </a:lnTo>
                  <a:lnTo>
                    <a:pt x="20175" y="1156"/>
                  </a:lnTo>
                  <a:lnTo>
                    <a:pt x="19332" y="812"/>
                  </a:lnTo>
                  <a:lnTo>
                    <a:pt x="18770" y="594"/>
                  </a:lnTo>
                  <a:lnTo>
                    <a:pt x="18145" y="375"/>
                  </a:lnTo>
                  <a:lnTo>
                    <a:pt x="17521" y="219"/>
                  </a:lnTo>
                  <a:lnTo>
                    <a:pt x="16927" y="63"/>
                  </a:lnTo>
                  <a:lnTo>
                    <a:pt x="16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61"/>
            <p:cNvSpPr/>
            <p:nvPr/>
          </p:nvSpPr>
          <p:spPr>
            <a:xfrm>
              <a:off x="4977200" y="1818325"/>
              <a:ext cx="96050" cy="71850"/>
            </a:xfrm>
            <a:custGeom>
              <a:avLst/>
              <a:gdLst/>
              <a:ahLst/>
              <a:cxnLst/>
              <a:rect l="l" t="t" r="r" b="b"/>
              <a:pathLst>
                <a:path w="3842" h="2874" extrusionOk="0">
                  <a:moveTo>
                    <a:pt x="63" y="0"/>
                  </a:moveTo>
                  <a:lnTo>
                    <a:pt x="31" y="31"/>
                  </a:lnTo>
                  <a:lnTo>
                    <a:pt x="0" y="31"/>
                  </a:lnTo>
                  <a:lnTo>
                    <a:pt x="0" y="94"/>
                  </a:lnTo>
                  <a:lnTo>
                    <a:pt x="375" y="562"/>
                  </a:lnTo>
                  <a:lnTo>
                    <a:pt x="750" y="1031"/>
                  </a:lnTo>
                  <a:lnTo>
                    <a:pt x="1187" y="1437"/>
                  </a:lnTo>
                  <a:lnTo>
                    <a:pt x="1624" y="1812"/>
                  </a:lnTo>
                  <a:lnTo>
                    <a:pt x="2124" y="2155"/>
                  </a:lnTo>
                  <a:lnTo>
                    <a:pt x="2655" y="2436"/>
                  </a:lnTo>
                  <a:lnTo>
                    <a:pt x="3186" y="2686"/>
                  </a:lnTo>
                  <a:lnTo>
                    <a:pt x="3748" y="2873"/>
                  </a:lnTo>
                  <a:lnTo>
                    <a:pt x="3810" y="2842"/>
                  </a:lnTo>
                  <a:lnTo>
                    <a:pt x="3841" y="2811"/>
                  </a:lnTo>
                  <a:lnTo>
                    <a:pt x="3841" y="2748"/>
                  </a:lnTo>
                  <a:lnTo>
                    <a:pt x="3810" y="2717"/>
                  </a:lnTo>
                  <a:lnTo>
                    <a:pt x="3279" y="2467"/>
                  </a:lnTo>
                  <a:lnTo>
                    <a:pt x="2780" y="2186"/>
                  </a:lnTo>
                  <a:lnTo>
                    <a:pt x="2311" y="1874"/>
                  </a:lnTo>
                  <a:lnTo>
                    <a:pt x="1843" y="1562"/>
                  </a:lnTo>
                  <a:lnTo>
                    <a:pt x="1343" y="1218"/>
                  </a:lnTo>
                  <a:lnTo>
                    <a:pt x="906" y="843"/>
                  </a:lnTo>
                  <a:lnTo>
                    <a:pt x="469" y="437"/>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61"/>
            <p:cNvSpPr/>
            <p:nvPr/>
          </p:nvSpPr>
          <p:spPr>
            <a:xfrm>
              <a:off x="4881150" y="2121250"/>
              <a:ext cx="64050" cy="110100"/>
            </a:xfrm>
            <a:custGeom>
              <a:avLst/>
              <a:gdLst/>
              <a:ahLst/>
              <a:cxnLst/>
              <a:rect l="l" t="t" r="r" b="b"/>
              <a:pathLst>
                <a:path w="2562" h="4404" extrusionOk="0">
                  <a:moveTo>
                    <a:pt x="1" y="0"/>
                  </a:moveTo>
                  <a:lnTo>
                    <a:pt x="1" y="31"/>
                  </a:lnTo>
                  <a:lnTo>
                    <a:pt x="63" y="344"/>
                  </a:lnTo>
                  <a:lnTo>
                    <a:pt x="157" y="594"/>
                  </a:lnTo>
                  <a:lnTo>
                    <a:pt x="282" y="875"/>
                  </a:lnTo>
                  <a:lnTo>
                    <a:pt x="407" y="1093"/>
                  </a:lnTo>
                  <a:lnTo>
                    <a:pt x="750" y="1562"/>
                  </a:lnTo>
                  <a:lnTo>
                    <a:pt x="1094" y="2030"/>
                  </a:lnTo>
                  <a:lnTo>
                    <a:pt x="1375" y="2686"/>
                  </a:lnTo>
                  <a:lnTo>
                    <a:pt x="1594" y="3373"/>
                  </a:lnTo>
                  <a:lnTo>
                    <a:pt x="1750" y="3654"/>
                  </a:lnTo>
                  <a:lnTo>
                    <a:pt x="1937" y="3935"/>
                  </a:lnTo>
                  <a:lnTo>
                    <a:pt x="2156" y="4185"/>
                  </a:lnTo>
                  <a:lnTo>
                    <a:pt x="2406" y="4404"/>
                  </a:lnTo>
                  <a:lnTo>
                    <a:pt x="2530" y="4404"/>
                  </a:lnTo>
                  <a:lnTo>
                    <a:pt x="2562" y="4372"/>
                  </a:lnTo>
                  <a:lnTo>
                    <a:pt x="2530" y="4310"/>
                  </a:lnTo>
                  <a:lnTo>
                    <a:pt x="2374" y="4060"/>
                  </a:lnTo>
                  <a:lnTo>
                    <a:pt x="2187" y="3810"/>
                  </a:lnTo>
                  <a:lnTo>
                    <a:pt x="2031" y="3498"/>
                  </a:lnTo>
                  <a:lnTo>
                    <a:pt x="1875" y="3154"/>
                  </a:lnTo>
                  <a:lnTo>
                    <a:pt x="1687" y="2530"/>
                  </a:lnTo>
                  <a:lnTo>
                    <a:pt x="1437" y="1905"/>
                  </a:lnTo>
                  <a:lnTo>
                    <a:pt x="1094" y="1468"/>
                  </a:lnTo>
                  <a:lnTo>
                    <a:pt x="719" y="1062"/>
                  </a:lnTo>
                  <a:lnTo>
                    <a:pt x="501" y="875"/>
                  </a:lnTo>
                  <a:lnTo>
                    <a:pt x="313" y="625"/>
                  </a:lnTo>
                  <a:lnTo>
                    <a:pt x="188" y="344"/>
                  </a:lnTo>
                  <a:lnTo>
                    <a:pt x="95"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61"/>
            <p:cNvSpPr/>
            <p:nvPr/>
          </p:nvSpPr>
          <p:spPr>
            <a:xfrm>
              <a:off x="4888175" y="2057225"/>
              <a:ext cx="72650" cy="98400"/>
            </a:xfrm>
            <a:custGeom>
              <a:avLst/>
              <a:gdLst/>
              <a:ahLst/>
              <a:cxnLst/>
              <a:rect l="l" t="t" r="r" b="b"/>
              <a:pathLst>
                <a:path w="2906" h="3936" extrusionOk="0">
                  <a:moveTo>
                    <a:pt x="32" y="0"/>
                  </a:moveTo>
                  <a:lnTo>
                    <a:pt x="1" y="32"/>
                  </a:lnTo>
                  <a:lnTo>
                    <a:pt x="1" y="63"/>
                  </a:lnTo>
                  <a:lnTo>
                    <a:pt x="157" y="375"/>
                  </a:lnTo>
                  <a:lnTo>
                    <a:pt x="313" y="687"/>
                  </a:lnTo>
                  <a:lnTo>
                    <a:pt x="594" y="1343"/>
                  </a:lnTo>
                  <a:lnTo>
                    <a:pt x="875" y="1874"/>
                  </a:lnTo>
                  <a:lnTo>
                    <a:pt x="1219" y="2374"/>
                  </a:lnTo>
                  <a:lnTo>
                    <a:pt x="1531" y="2842"/>
                  </a:lnTo>
                  <a:lnTo>
                    <a:pt x="1937" y="3279"/>
                  </a:lnTo>
                  <a:lnTo>
                    <a:pt x="2125" y="3467"/>
                  </a:lnTo>
                  <a:lnTo>
                    <a:pt x="2374" y="3654"/>
                  </a:lnTo>
                  <a:lnTo>
                    <a:pt x="2593" y="3810"/>
                  </a:lnTo>
                  <a:lnTo>
                    <a:pt x="2874" y="3935"/>
                  </a:lnTo>
                  <a:lnTo>
                    <a:pt x="2905" y="3935"/>
                  </a:lnTo>
                  <a:lnTo>
                    <a:pt x="2905" y="3904"/>
                  </a:lnTo>
                  <a:lnTo>
                    <a:pt x="2468" y="3498"/>
                  </a:lnTo>
                  <a:lnTo>
                    <a:pt x="2249" y="3279"/>
                  </a:lnTo>
                  <a:lnTo>
                    <a:pt x="2062" y="3061"/>
                  </a:lnTo>
                  <a:lnTo>
                    <a:pt x="1687" y="2624"/>
                  </a:lnTo>
                  <a:lnTo>
                    <a:pt x="1375" y="2124"/>
                  </a:lnTo>
                  <a:lnTo>
                    <a:pt x="813" y="1156"/>
                  </a:lnTo>
                  <a:lnTo>
                    <a:pt x="438" y="594"/>
                  </a:lnTo>
                  <a:lnTo>
                    <a:pt x="251" y="313"/>
                  </a:lnTo>
                  <a:lnTo>
                    <a:pt x="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61"/>
            <p:cNvSpPr/>
            <p:nvPr/>
          </p:nvSpPr>
          <p:spPr>
            <a:xfrm>
              <a:off x="4903800" y="2005700"/>
              <a:ext cx="74975" cy="83550"/>
            </a:xfrm>
            <a:custGeom>
              <a:avLst/>
              <a:gdLst/>
              <a:ahLst/>
              <a:cxnLst/>
              <a:rect l="l" t="t" r="r" b="b"/>
              <a:pathLst>
                <a:path w="2999" h="3342" extrusionOk="0">
                  <a:moveTo>
                    <a:pt x="32" y="0"/>
                  </a:moveTo>
                  <a:lnTo>
                    <a:pt x="1" y="31"/>
                  </a:lnTo>
                  <a:lnTo>
                    <a:pt x="1" y="63"/>
                  </a:lnTo>
                  <a:lnTo>
                    <a:pt x="250" y="562"/>
                  </a:lnTo>
                  <a:lnTo>
                    <a:pt x="500" y="1062"/>
                  </a:lnTo>
                  <a:lnTo>
                    <a:pt x="813" y="1530"/>
                  </a:lnTo>
                  <a:lnTo>
                    <a:pt x="1125" y="1999"/>
                  </a:lnTo>
                  <a:lnTo>
                    <a:pt x="1500" y="2405"/>
                  </a:lnTo>
                  <a:lnTo>
                    <a:pt x="1906" y="2780"/>
                  </a:lnTo>
                  <a:lnTo>
                    <a:pt x="2405" y="3092"/>
                  </a:lnTo>
                  <a:lnTo>
                    <a:pt x="2936" y="3342"/>
                  </a:lnTo>
                  <a:lnTo>
                    <a:pt x="2967" y="3342"/>
                  </a:lnTo>
                  <a:lnTo>
                    <a:pt x="2967" y="3311"/>
                  </a:lnTo>
                  <a:lnTo>
                    <a:pt x="2999" y="3279"/>
                  </a:lnTo>
                  <a:lnTo>
                    <a:pt x="2967" y="3248"/>
                  </a:lnTo>
                  <a:lnTo>
                    <a:pt x="2530" y="2936"/>
                  </a:lnTo>
                  <a:lnTo>
                    <a:pt x="2124" y="2561"/>
                  </a:lnTo>
                  <a:lnTo>
                    <a:pt x="1718" y="2186"/>
                  </a:lnTo>
                  <a:lnTo>
                    <a:pt x="1343" y="1780"/>
                  </a:lnTo>
                  <a:lnTo>
                    <a:pt x="719" y="906"/>
                  </a:lnTo>
                  <a:lnTo>
                    <a:pt x="94" y="31"/>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61"/>
            <p:cNvSpPr/>
            <p:nvPr/>
          </p:nvSpPr>
          <p:spPr>
            <a:xfrm>
              <a:off x="4925650" y="1940100"/>
              <a:ext cx="73425" cy="85125"/>
            </a:xfrm>
            <a:custGeom>
              <a:avLst/>
              <a:gdLst/>
              <a:ahLst/>
              <a:cxnLst/>
              <a:rect l="l" t="t" r="r" b="b"/>
              <a:pathLst>
                <a:path w="2937" h="3405" extrusionOk="0">
                  <a:moveTo>
                    <a:pt x="1" y="1"/>
                  </a:moveTo>
                  <a:lnTo>
                    <a:pt x="1" y="63"/>
                  </a:lnTo>
                  <a:lnTo>
                    <a:pt x="63" y="313"/>
                  </a:lnTo>
                  <a:lnTo>
                    <a:pt x="126" y="594"/>
                  </a:lnTo>
                  <a:lnTo>
                    <a:pt x="251" y="844"/>
                  </a:lnTo>
                  <a:lnTo>
                    <a:pt x="407" y="1063"/>
                  </a:lnTo>
                  <a:lnTo>
                    <a:pt x="719" y="1562"/>
                  </a:lnTo>
                  <a:lnTo>
                    <a:pt x="1094" y="2031"/>
                  </a:lnTo>
                  <a:lnTo>
                    <a:pt x="1500" y="2499"/>
                  </a:lnTo>
                  <a:lnTo>
                    <a:pt x="1937" y="2905"/>
                  </a:lnTo>
                  <a:lnTo>
                    <a:pt x="2156" y="3061"/>
                  </a:lnTo>
                  <a:lnTo>
                    <a:pt x="2374" y="3218"/>
                  </a:lnTo>
                  <a:lnTo>
                    <a:pt x="2593" y="3343"/>
                  </a:lnTo>
                  <a:lnTo>
                    <a:pt x="2874" y="3405"/>
                  </a:lnTo>
                  <a:lnTo>
                    <a:pt x="2905" y="3374"/>
                  </a:lnTo>
                  <a:lnTo>
                    <a:pt x="2937" y="3343"/>
                  </a:lnTo>
                  <a:lnTo>
                    <a:pt x="2937" y="3311"/>
                  </a:lnTo>
                  <a:lnTo>
                    <a:pt x="2905" y="3280"/>
                  </a:lnTo>
                  <a:lnTo>
                    <a:pt x="2687" y="3155"/>
                  </a:lnTo>
                  <a:lnTo>
                    <a:pt x="2468" y="2999"/>
                  </a:lnTo>
                  <a:lnTo>
                    <a:pt x="2281" y="2843"/>
                  </a:lnTo>
                  <a:lnTo>
                    <a:pt x="2125" y="2624"/>
                  </a:lnTo>
                  <a:lnTo>
                    <a:pt x="1375" y="1781"/>
                  </a:lnTo>
                  <a:lnTo>
                    <a:pt x="657" y="969"/>
                  </a:lnTo>
                  <a:lnTo>
                    <a:pt x="469" y="750"/>
                  </a:lnTo>
                  <a:lnTo>
                    <a:pt x="313" y="532"/>
                  </a:lnTo>
                  <a:lnTo>
                    <a:pt x="188" y="282"/>
                  </a:lnTo>
                  <a:lnTo>
                    <a:pt x="63"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61"/>
            <p:cNvSpPr/>
            <p:nvPr/>
          </p:nvSpPr>
          <p:spPr>
            <a:xfrm>
              <a:off x="4950650" y="1885450"/>
              <a:ext cx="78875" cy="74975"/>
            </a:xfrm>
            <a:custGeom>
              <a:avLst/>
              <a:gdLst/>
              <a:ahLst/>
              <a:cxnLst/>
              <a:rect l="l" t="t" r="r" b="b"/>
              <a:pathLst>
                <a:path w="3155" h="2999" extrusionOk="0">
                  <a:moveTo>
                    <a:pt x="32" y="1"/>
                  </a:moveTo>
                  <a:lnTo>
                    <a:pt x="0" y="32"/>
                  </a:lnTo>
                  <a:lnTo>
                    <a:pt x="0" y="63"/>
                  </a:lnTo>
                  <a:lnTo>
                    <a:pt x="281" y="532"/>
                  </a:lnTo>
                  <a:lnTo>
                    <a:pt x="594" y="1000"/>
                  </a:lnTo>
                  <a:lnTo>
                    <a:pt x="937" y="1406"/>
                  </a:lnTo>
                  <a:lnTo>
                    <a:pt x="1343" y="1781"/>
                  </a:lnTo>
                  <a:lnTo>
                    <a:pt x="1718" y="2156"/>
                  </a:lnTo>
                  <a:lnTo>
                    <a:pt x="2155" y="2468"/>
                  </a:lnTo>
                  <a:lnTo>
                    <a:pt x="2343" y="2655"/>
                  </a:lnTo>
                  <a:lnTo>
                    <a:pt x="2592" y="2780"/>
                  </a:lnTo>
                  <a:lnTo>
                    <a:pt x="2811" y="2905"/>
                  </a:lnTo>
                  <a:lnTo>
                    <a:pt x="3061" y="2999"/>
                  </a:lnTo>
                  <a:lnTo>
                    <a:pt x="3123" y="2968"/>
                  </a:lnTo>
                  <a:lnTo>
                    <a:pt x="3154" y="2936"/>
                  </a:lnTo>
                  <a:lnTo>
                    <a:pt x="3123" y="2905"/>
                  </a:lnTo>
                  <a:lnTo>
                    <a:pt x="2749" y="2562"/>
                  </a:lnTo>
                  <a:lnTo>
                    <a:pt x="2343" y="2249"/>
                  </a:lnTo>
                  <a:lnTo>
                    <a:pt x="1562" y="1562"/>
                  </a:lnTo>
                  <a:lnTo>
                    <a:pt x="1187" y="1219"/>
                  </a:lnTo>
                  <a:lnTo>
                    <a:pt x="812" y="813"/>
                  </a:lnTo>
                  <a:lnTo>
                    <a:pt x="438" y="438"/>
                  </a:lnTo>
                  <a:lnTo>
                    <a:pt x="94"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61"/>
            <p:cNvSpPr/>
            <p:nvPr/>
          </p:nvSpPr>
          <p:spPr>
            <a:xfrm>
              <a:off x="5013875" y="1773025"/>
              <a:ext cx="106225" cy="71850"/>
            </a:xfrm>
            <a:custGeom>
              <a:avLst/>
              <a:gdLst/>
              <a:ahLst/>
              <a:cxnLst/>
              <a:rect l="l" t="t" r="r" b="b"/>
              <a:pathLst>
                <a:path w="4249" h="2874" extrusionOk="0">
                  <a:moveTo>
                    <a:pt x="32" y="1"/>
                  </a:moveTo>
                  <a:lnTo>
                    <a:pt x="1" y="32"/>
                  </a:lnTo>
                  <a:lnTo>
                    <a:pt x="32" y="63"/>
                  </a:lnTo>
                  <a:lnTo>
                    <a:pt x="2093" y="1469"/>
                  </a:lnTo>
                  <a:lnTo>
                    <a:pt x="3124" y="2156"/>
                  </a:lnTo>
                  <a:lnTo>
                    <a:pt x="4154" y="2874"/>
                  </a:lnTo>
                  <a:lnTo>
                    <a:pt x="4248" y="2874"/>
                  </a:lnTo>
                  <a:lnTo>
                    <a:pt x="4248" y="2843"/>
                  </a:lnTo>
                  <a:lnTo>
                    <a:pt x="4217" y="2812"/>
                  </a:lnTo>
                  <a:lnTo>
                    <a:pt x="3780" y="2374"/>
                  </a:lnTo>
                  <a:lnTo>
                    <a:pt x="3342" y="1937"/>
                  </a:lnTo>
                  <a:lnTo>
                    <a:pt x="2843" y="1531"/>
                  </a:lnTo>
                  <a:lnTo>
                    <a:pt x="2312" y="1188"/>
                  </a:lnTo>
                  <a:lnTo>
                    <a:pt x="1781" y="844"/>
                  </a:lnTo>
                  <a:lnTo>
                    <a:pt x="1219" y="532"/>
                  </a:lnTo>
                  <a:lnTo>
                    <a:pt x="657" y="251"/>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61"/>
            <p:cNvSpPr/>
            <p:nvPr/>
          </p:nvSpPr>
          <p:spPr>
            <a:xfrm>
              <a:off x="5067750" y="1737125"/>
              <a:ext cx="104650" cy="69500"/>
            </a:xfrm>
            <a:custGeom>
              <a:avLst/>
              <a:gdLst/>
              <a:ahLst/>
              <a:cxnLst/>
              <a:rect l="l" t="t" r="r" b="b"/>
              <a:pathLst>
                <a:path w="4186" h="2780" extrusionOk="0">
                  <a:moveTo>
                    <a:pt x="32" y="0"/>
                  </a:moveTo>
                  <a:lnTo>
                    <a:pt x="1" y="32"/>
                  </a:lnTo>
                  <a:lnTo>
                    <a:pt x="32" y="63"/>
                  </a:lnTo>
                  <a:lnTo>
                    <a:pt x="1125" y="656"/>
                  </a:lnTo>
                  <a:lnTo>
                    <a:pt x="1656" y="968"/>
                  </a:lnTo>
                  <a:lnTo>
                    <a:pt x="2218" y="1281"/>
                  </a:lnTo>
                  <a:lnTo>
                    <a:pt x="2749" y="1593"/>
                  </a:lnTo>
                  <a:lnTo>
                    <a:pt x="3249" y="1968"/>
                  </a:lnTo>
                  <a:lnTo>
                    <a:pt x="3467" y="2155"/>
                  </a:lnTo>
                  <a:lnTo>
                    <a:pt x="3686" y="2374"/>
                  </a:lnTo>
                  <a:lnTo>
                    <a:pt x="4123" y="2780"/>
                  </a:lnTo>
                  <a:lnTo>
                    <a:pt x="4185" y="2780"/>
                  </a:lnTo>
                  <a:lnTo>
                    <a:pt x="4185" y="2749"/>
                  </a:lnTo>
                  <a:lnTo>
                    <a:pt x="4029" y="2499"/>
                  </a:lnTo>
                  <a:lnTo>
                    <a:pt x="3873" y="2249"/>
                  </a:lnTo>
                  <a:lnTo>
                    <a:pt x="3686" y="1999"/>
                  </a:lnTo>
                  <a:lnTo>
                    <a:pt x="3467" y="1812"/>
                  </a:lnTo>
                  <a:lnTo>
                    <a:pt x="2968" y="1374"/>
                  </a:lnTo>
                  <a:lnTo>
                    <a:pt x="2468" y="1031"/>
                  </a:lnTo>
                  <a:lnTo>
                    <a:pt x="1875" y="719"/>
                  </a:lnTo>
                  <a:lnTo>
                    <a:pt x="1281" y="438"/>
                  </a:lnTo>
                  <a:lnTo>
                    <a:pt x="688"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61"/>
            <p:cNvSpPr/>
            <p:nvPr/>
          </p:nvSpPr>
          <p:spPr>
            <a:xfrm>
              <a:off x="5131000" y="1707450"/>
              <a:ext cx="96050" cy="66400"/>
            </a:xfrm>
            <a:custGeom>
              <a:avLst/>
              <a:gdLst/>
              <a:ahLst/>
              <a:cxnLst/>
              <a:rect l="l" t="t" r="r" b="b"/>
              <a:pathLst>
                <a:path w="3842" h="2656" extrusionOk="0">
                  <a:moveTo>
                    <a:pt x="32" y="1"/>
                  </a:moveTo>
                  <a:lnTo>
                    <a:pt x="0" y="32"/>
                  </a:lnTo>
                  <a:lnTo>
                    <a:pt x="0" y="63"/>
                  </a:lnTo>
                  <a:lnTo>
                    <a:pt x="32" y="63"/>
                  </a:lnTo>
                  <a:lnTo>
                    <a:pt x="531" y="344"/>
                  </a:lnTo>
                  <a:lnTo>
                    <a:pt x="1031" y="594"/>
                  </a:lnTo>
                  <a:lnTo>
                    <a:pt x="1531" y="906"/>
                  </a:lnTo>
                  <a:lnTo>
                    <a:pt x="1999" y="1219"/>
                  </a:lnTo>
                  <a:lnTo>
                    <a:pt x="2467" y="1562"/>
                  </a:lnTo>
                  <a:lnTo>
                    <a:pt x="2905" y="1906"/>
                  </a:lnTo>
                  <a:lnTo>
                    <a:pt x="3342" y="2280"/>
                  </a:lnTo>
                  <a:lnTo>
                    <a:pt x="3810" y="2655"/>
                  </a:lnTo>
                  <a:lnTo>
                    <a:pt x="3842" y="2624"/>
                  </a:lnTo>
                  <a:lnTo>
                    <a:pt x="3842" y="2593"/>
                  </a:lnTo>
                  <a:lnTo>
                    <a:pt x="3467" y="2124"/>
                  </a:lnTo>
                  <a:lnTo>
                    <a:pt x="3030" y="1718"/>
                  </a:lnTo>
                  <a:lnTo>
                    <a:pt x="2592" y="1312"/>
                  </a:lnTo>
                  <a:lnTo>
                    <a:pt x="2124" y="938"/>
                  </a:lnTo>
                  <a:lnTo>
                    <a:pt x="1624" y="656"/>
                  </a:lnTo>
                  <a:lnTo>
                    <a:pt x="1125" y="375"/>
                  </a:lnTo>
                  <a:lnTo>
                    <a:pt x="594" y="157"/>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61"/>
            <p:cNvSpPr/>
            <p:nvPr/>
          </p:nvSpPr>
          <p:spPr>
            <a:xfrm>
              <a:off x="5195025" y="1688725"/>
              <a:ext cx="80425" cy="64025"/>
            </a:xfrm>
            <a:custGeom>
              <a:avLst/>
              <a:gdLst/>
              <a:ahLst/>
              <a:cxnLst/>
              <a:rect l="l" t="t" r="r" b="b"/>
              <a:pathLst>
                <a:path w="3217" h="2561" extrusionOk="0">
                  <a:moveTo>
                    <a:pt x="0" y="0"/>
                  </a:moveTo>
                  <a:lnTo>
                    <a:pt x="0" y="31"/>
                  </a:lnTo>
                  <a:lnTo>
                    <a:pt x="0" y="63"/>
                  </a:lnTo>
                  <a:lnTo>
                    <a:pt x="1780" y="1249"/>
                  </a:lnTo>
                  <a:lnTo>
                    <a:pt x="2155" y="1530"/>
                  </a:lnTo>
                  <a:lnTo>
                    <a:pt x="2499" y="1874"/>
                  </a:lnTo>
                  <a:lnTo>
                    <a:pt x="2842" y="2217"/>
                  </a:lnTo>
                  <a:lnTo>
                    <a:pt x="3154" y="2561"/>
                  </a:lnTo>
                  <a:lnTo>
                    <a:pt x="3217" y="2561"/>
                  </a:lnTo>
                  <a:lnTo>
                    <a:pt x="3217" y="2530"/>
                  </a:lnTo>
                  <a:lnTo>
                    <a:pt x="3092" y="2311"/>
                  </a:lnTo>
                  <a:lnTo>
                    <a:pt x="2998" y="2093"/>
                  </a:lnTo>
                  <a:lnTo>
                    <a:pt x="2686" y="1655"/>
                  </a:lnTo>
                  <a:lnTo>
                    <a:pt x="2342" y="1312"/>
                  </a:lnTo>
                  <a:lnTo>
                    <a:pt x="2155" y="1124"/>
                  </a:lnTo>
                  <a:lnTo>
                    <a:pt x="1936" y="968"/>
                  </a:lnTo>
                  <a:lnTo>
                    <a:pt x="1499" y="687"/>
                  </a:lnTo>
                  <a:lnTo>
                    <a:pt x="1031" y="406"/>
                  </a:lnTo>
                  <a:lnTo>
                    <a:pt x="781" y="281"/>
                  </a:lnTo>
                  <a:lnTo>
                    <a:pt x="562" y="156"/>
                  </a:lnTo>
                  <a:lnTo>
                    <a:pt x="312" y="63"/>
                  </a:lnTo>
                  <a:lnTo>
                    <a:pt x="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61"/>
            <p:cNvSpPr/>
            <p:nvPr/>
          </p:nvSpPr>
          <p:spPr>
            <a:xfrm>
              <a:off x="5244200" y="1673875"/>
              <a:ext cx="82000" cy="64825"/>
            </a:xfrm>
            <a:custGeom>
              <a:avLst/>
              <a:gdLst/>
              <a:ahLst/>
              <a:cxnLst/>
              <a:rect l="l" t="t" r="r" b="b"/>
              <a:pathLst>
                <a:path w="3280" h="2593" extrusionOk="0">
                  <a:moveTo>
                    <a:pt x="63" y="1"/>
                  </a:moveTo>
                  <a:lnTo>
                    <a:pt x="32" y="32"/>
                  </a:lnTo>
                  <a:lnTo>
                    <a:pt x="1" y="63"/>
                  </a:lnTo>
                  <a:lnTo>
                    <a:pt x="32" y="94"/>
                  </a:lnTo>
                  <a:lnTo>
                    <a:pt x="500" y="313"/>
                  </a:lnTo>
                  <a:lnTo>
                    <a:pt x="937" y="563"/>
                  </a:lnTo>
                  <a:lnTo>
                    <a:pt x="1375" y="844"/>
                  </a:lnTo>
                  <a:lnTo>
                    <a:pt x="1781" y="1156"/>
                  </a:lnTo>
                  <a:lnTo>
                    <a:pt x="2155" y="1469"/>
                  </a:lnTo>
                  <a:lnTo>
                    <a:pt x="2530" y="1843"/>
                  </a:lnTo>
                  <a:lnTo>
                    <a:pt x="2874" y="2218"/>
                  </a:lnTo>
                  <a:lnTo>
                    <a:pt x="3217" y="2593"/>
                  </a:lnTo>
                  <a:lnTo>
                    <a:pt x="3248" y="2593"/>
                  </a:lnTo>
                  <a:lnTo>
                    <a:pt x="3280" y="2562"/>
                  </a:lnTo>
                  <a:lnTo>
                    <a:pt x="2999" y="2124"/>
                  </a:lnTo>
                  <a:lnTo>
                    <a:pt x="2718" y="1687"/>
                  </a:lnTo>
                  <a:lnTo>
                    <a:pt x="2343" y="1281"/>
                  </a:lnTo>
                  <a:lnTo>
                    <a:pt x="1937" y="938"/>
                  </a:lnTo>
                  <a:lnTo>
                    <a:pt x="1500" y="657"/>
                  </a:lnTo>
                  <a:lnTo>
                    <a:pt x="1062" y="376"/>
                  </a:lnTo>
                  <a:lnTo>
                    <a:pt x="563" y="188"/>
                  </a:lnTo>
                  <a:lnTo>
                    <a:pt x="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61"/>
            <p:cNvSpPr/>
            <p:nvPr/>
          </p:nvSpPr>
          <p:spPr>
            <a:xfrm>
              <a:off x="5295725" y="1669200"/>
              <a:ext cx="70300" cy="62475"/>
            </a:xfrm>
            <a:custGeom>
              <a:avLst/>
              <a:gdLst/>
              <a:ahLst/>
              <a:cxnLst/>
              <a:rect l="l" t="t" r="r" b="b"/>
              <a:pathLst>
                <a:path w="2812" h="2499" extrusionOk="0">
                  <a:moveTo>
                    <a:pt x="32" y="0"/>
                  </a:moveTo>
                  <a:lnTo>
                    <a:pt x="1" y="32"/>
                  </a:lnTo>
                  <a:lnTo>
                    <a:pt x="1" y="63"/>
                  </a:lnTo>
                  <a:lnTo>
                    <a:pt x="1" y="94"/>
                  </a:lnTo>
                  <a:lnTo>
                    <a:pt x="407" y="313"/>
                  </a:lnTo>
                  <a:lnTo>
                    <a:pt x="813" y="563"/>
                  </a:lnTo>
                  <a:lnTo>
                    <a:pt x="1187" y="844"/>
                  </a:lnTo>
                  <a:lnTo>
                    <a:pt x="1562" y="1125"/>
                  </a:lnTo>
                  <a:lnTo>
                    <a:pt x="1875" y="1437"/>
                  </a:lnTo>
                  <a:lnTo>
                    <a:pt x="2187" y="1780"/>
                  </a:lnTo>
                  <a:lnTo>
                    <a:pt x="2468" y="2124"/>
                  </a:lnTo>
                  <a:lnTo>
                    <a:pt x="2593" y="2311"/>
                  </a:lnTo>
                  <a:lnTo>
                    <a:pt x="2718" y="2499"/>
                  </a:lnTo>
                  <a:lnTo>
                    <a:pt x="2780" y="2499"/>
                  </a:lnTo>
                  <a:lnTo>
                    <a:pt x="2811" y="2468"/>
                  </a:lnTo>
                  <a:lnTo>
                    <a:pt x="2718" y="2249"/>
                  </a:lnTo>
                  <a:lnTo>
                    <a:pt x="2624" y="2062"/>
                  </a:lnTo>
                  <a:lnTo>
                    <a:pt x="2343" y="1687"/>
                  </a:lnTo>
                  <a:lnTo>
                    <a:pt x="2031" y="1312"/>
                  </a:lnTo>
                  <a:lnTo>
                    <a:pt x="1687" y="1000"/>
                  </a:lnTo>
                  <a:lnTo>
                    <a:pt x="1281" y="719"/>
                  </a:lnTo>
                  <a:lnTo>
                    <a:pt x="906" y="469"/>
                  </a:lnTo>
                  <a:lnTo>
                    <a:pt x="469" y="219"/>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61"/>
            <p:cNvSpPr/>
            <p:nvPr/>
          </p:nvSpPr>
          <p:spPr>
            <a:xfrm>
              <a:off x="5354275" y="1683250"/>
              <a:ext cx="59375" cy="53125"/>
            </a:xfrm>
            <a:custGeom>
              <a:avLst/>
              <a:gdLst/>
              <a:ahLst/>
              <a:cxnLst/>
              <a:rect l="l" t="t" r="r" b="b"/>
              <a:pathLst>
                <a:path w="2375" h="2125" extrusionOk="0">
                  <a:moveTo>
                    <a:pt x="32" y="1"/>
                  </a:moveTo>
                  <a:lnTo>
                    <a:pt x="1" y="32"/>
                  </a:lnTo>
                  <a:lnTo>
                    <a:pt x="1" y="63"/>
                  </a:lnTo>
                  <a:lnTo>
                    <a:pt x="32" y="63"/>
                  </a:lnTo>
                  <a:lnTo>
                    <a:pt x="344" y="313"/>
                  </a:lnTo>
                  <a:lnTo>
                    <a:pt x="657" y="594"/>
                  </a:lnTo>
                  <a:lnTo>
                    <a:pt x="1219" y="1094"/>
                  </a:lnTo>
                  <a:lnTo>
                    <a:pt x="1750" y="1593"/>
                  </a:lnTo>
                  <a:lnTo>
                    <a:pt x="2031" y="1874"/>
                  </a:lnTo>
                  <a:lnTo>
                    <a:pt x="2312" y="2124"/>
                  </a:lnTo>
                  <a:lnTo>
                    <a:pt x="2374" y="2124"/>
                  </a:lnTo>
                  <a:lnTo>
                    <a:pt x="2374" y="2093"/>
                  </a:lnTo>
                  <a:lnTo>
                    <a:pt x="2374" y="2062"/>
                  </a:lnTo>
                  <a:lnTo>
                    <a:pt x="2156" y="1749"/>
                  </a:lnTo>
                  <a:lnTo>
                    <a:pt x="1906" y="1468"/>
                  </a:lnTo>
                  <a:lnTo>
                    <a:pt x="1625" y="1187"/>
                  </a:lnTo>
                  <a:lnTo>
                    <a:pt x="1344" y="937"/>
                  </a:lnTo>
                  <a:lnTo>
                    <a:pt x="1063" y="688"/>
                  </a:lnTo>
                  <a:lnTo>
                    <a:pt x="750" y="438"/>
                  </a:lnTo>
                  <a:lnTo>
                    <a:pt x="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61"/>
            <p:cNvSpPr/>
            <p:nvPr/>
          </p:nvSpPr>
          <p:spPr>
            <a:xfrm>
              <a:off x="3866975" y="1518525"/>
              <a:ext cx="1267175" cy="1425625"/>
            </a:xfrm>
            <a:custGeom>
              <a:avLst/>
              <a:gdLst/>
              <a:ahLst/>
              <a:cxnLst/>
              <a:rect l="l" t="t" r="r" b="b"/>
              <a:pathLst>
                <a:path w="50687" h="57025" extrusionOk="0">
                  <a:moveTo>
                    <a:pt x="16021" y="0"/>
                  </a:moveTo>
                  <a:lnTo>
                    <a:pt x="15210" y="31"/>
                  </a:lnTo>
                  <a:lnTo>
                    <a:pt x="13429" y="125"/>
                  </a:lnTo>
                  <a:lnTo>
                    <a:pt x="11587" y="281"/>
                  </a:lnTo>
                  <a:lnTo>
                    <a:pt x="9682" y="531"/>
                  </a:lnTo>
                  <a:lnTo>
                    <a:pt x="7808" y="812"/>
                  </a:lnTo>
                  <a:lnTo>
                    <a:pt x="5997" y="1156"/>
                  </a:lnTo>
                  <a:lnTo>
                    <a:pt x="4310" y="1562"/>
                  </a:lnTo>
                  <a:lnTo>
                    <a:pt x="3561" y="1780"/>
                  </a:lnTo>
                  <a:lnTo>
                    <a:pt x="2843" y="1968"/>
                  </a:lnTo>
                  <a:lnTo>
                    <a:pt x="2187" y="2186"/>
                  </a:lnTo>
                  <a:lnTo>
                    <a:pt x="1625" y="2436"/>
                  </a:lnTo>
                  <a:lnTo>
                    <a:pt x="1094" y="2655"/>
                  </a:lnTo>
                  <a:lnTo>
                    <a:pt x="688" y="2904"/>
                  </a:lnTo>
                  <a:lnTo>
                    <a:pt x="376" y="3123"/>
                  </a:lnTo>
                  <a:lnTo>
                    <a:pt x="126" y="3373"/>
                  </a:lnTo>
                  <a:lnTo>
                    <a:pt x="63" y="3498"/>
                  </a:lnTo>
                  <a:lnTo>
                    <a:pt x="1" y="3592"/>
                  </a:lnTo>
                  <a:lnTo>
                    <a:pt x="1" y="3716"/>
                  </a:lnTo>
                  <a:lnTo>
                    <a:pt x="1" y="3841"/>
                  </a:lnTo>
                  <a:lnTo>
                    <a:pt x="500" y="6059"/>
                  </a:lnTo>
                  <a:lnTo>
                    <a:pt x="1063" y="8432"/>
                  </a:lnTo>
                  <a:lnTo>
                    <a:pt x="1656" y="10868"/>
                  </a:lnTo>
                  <a:lnTo>
                    <a:pt x="2312" y="13398"/>
                  </a:lnTo>
                  <a:lnTo>
                    <a:pt x="3030" y="15958"/>
                  </a:lnTo>
                  <a:lnTo>
                    <a:pt x="3811" y="18519"/>
                  </a:lnTo>
                  <a:lnTo>
                    <a:pt x="4591" y="21049"/>
                  </a:lnTo>
                  <a:lnTo>
                    <a:pt x="5435" y="23547"/>
                  </a:lnTo>
                  <a:lnTo>
                    <a:pt x="6278" y="25952"/>
                  </a:lnTo>
                  <a:lnTo>
                    <a:pt x="7184" y="28231"/>
                  </a:lnTo>
                  <a:lnTo>
                    <a:pt x="7652" y="29325"/>
                  </a:lnTo>
                  <a:lnTo>
                    <a:pt x="8089" y="30386"/>
                  </a:lnTo>
                  <a:lnTo>
                    <a:pt x="8558" y="31386"/>
                  </a:lnTo>
                  <a:lnTo>
                    <a:pt x="9026" y="32354"/>
                  </a:lnTo>
                  <a:lnTo>
                    <a:pt x="9495" y="33259"/>
                  </a:lnTo>
                  <a:lnTo>
                    <a:pt x="9994" y="34134"/>
                  </a:lnTo>
                  <a:lnTo>
                    <a:pt x="10463" y="34946"/>
                  </a:lnTo>
                  <a:lnTo>
                    <a:pt x="10931" y="35664"/>
                  </a:lnTo>
                  <a:lnTo>
                    <a:pt x="11431" y="36351"/>
                  </a:lnTo>
                  <a:lnTo>
                    <a:pt x="11899" y="36944"/>
                  </a:lnTo>
                  <a:lnTo>
                    <a:pt x="12399" y="37475"/>
                  </a:lnTo>
                  <a:lnTo>
                    <a:pt x="12867" y="37944"/>
                  </a:lnTo>
                  <a:lnTo>
                    <a:pt x="13867" y="38756"/>
                  </a:lnTo>
                  <a:lnTo>
                    <a:pt x="15022" y="39693"/>
                  </a:lnTo>
                  <a:lnTo>
                    <a:pt x="16396" y="40723"/>
                  </a:lnTo>
                  <a:lnTo>
                    <a:pt x="17926" y="41879"/>
                  </a:lnTo>
                  <a:lnTo>
                    <a:pt x="19613" y="43097"/>
                  </a:lnTo>
                  <a:lnTo>
                    <a:pt x="21424" y="44377"/>
                  </a:lnTo>
                  <a:lnTo>
                    <a:pt x="23329" y="45689"/>
                  </a:lnTo>
                  <a:lnTo>
                    <a:pt x="25328" y="47032"/>
                  </a:lnTo>
                  <a:lnTo>
                    <a:pt x="27420" y="48374"/>
                  </a:lnTo>
                  <a:lnTo>
                    <a:pt x="29544" y="49686"/>
                  </a:lnTo>
                  <a:lnTo>
                    <a:pt x="31730" y="50998"/>
                  </a:lnTo>
                  <a:lnTo>
                    <a:pt x="33916" y="52247"/>
                  </a:lnTo>
                  <a:lnTo>
                    <a:pt x="36102" y="53465"/>
                  </a:lnTo>
                  <a:lnTo>
                    <a:pt x="38257" y="54558"/>
                  </a:lnTo>
                  <a:lnTo>
                    <a:pt x="39350" y="55089"/>
                  </a:lnTo>
                  <a:lnTo>
                    <a:pt x="40381" y="55588"/>
                  </a:lnTo>
                  <a:lnTo>
                    <a:pt x="41442" y="56057"/>
                  </a:lnTo>
                  <a:lnTo>
                    <a:pt x="42473" y="56494"/>
                  </a:lnTo>
                  <a:lnTo>
                    <a:pt x="43066" y="56713"/>
                  </a:lnTo>
                  <a:lnTo>
                    <a:pt x="43691" y="56869"/>
                  </a:lnTo>
                  <a:lnTo>
                    <a:pt x="44284" y="56994"/>
                  </a:lnTo>
                  <a:lnTo>
                    <a:pt x="44846" y="57025"/>
                  </a:lnTo>
                  <a:lnTo>
                    <a:pt x="45440" y="57025"/>
                  </a:lnTo>
                  <a:lnTo>
                    <a:pt x="45971" y="56963"/>
                  </a:lnTo>
                  <a:lnTo>
                    <a:pt x="46533" y="56869"/>
                  </a:lnTo>
                  <a:lnTo>
                    <a:pt x="47032" y="56713"/>
                  </a:lnTo>
                  <a:lnTo>
                    <a:pt x="47532" y="56494"/>
                  </a:lnTo>
                  <a:lnTo>
                    <a:pt x="48001" y="56244"/>
                  </a:lnTo>
                  <a:lnTo>
                    <a:pt x="48438" y="55963"/>
                  </a:lnTo>
                  <a:lnTo>
                    <a:pt x="48844" y="55620"/>
                  </a:lnTo>
                  <a:lnTo>
                    <a:pt x="49218" y="55245"/>
                  </a:lnTo>
                  <a:lnTo>
                    <a:pt x="49531" y="54839"/>
                  </a:lnTo>
                  <a:lnTo>
                    <a:pt x="49843" y="54402"/>
                  </a:lnTo>
                  <a:lnTo>
                    <a:pt x="50093" y="53933"/>
                  </a:lnTo>
                  <a:lnTo>
                    <a:pt x="50311" y="53434"/>
                  </a:lnTo>
                  <a:lnTo>
                    <a:pt x="50468" y="52871"/>
                  </a:lnTo>
                  <a:lnTo>
                    <a:pt x="50593" y="52309"/>
                  </a:lnTo>
                  <a:lnTo>
                    <a:pt x="50686" y="51716"/>
                  </a:lnTo>
                  <a:lnTo>
                    <a:pt x="50686" y="51123"/>
                  </a:lnTo>
                  <a:lnTo>
                    <a:pt x="50655" y="50467"/>
                  </a:lnTo>
                  <a:lnTo>
                    <a:pt x="50561" y="49811"/>
                  </a:lnTo>
                  <a:lnTo>
                    <a:pt x="50405" y="49155"/>
                  </a:lnTo>
                  <a:lnTo>
                    <a:pt x="50187" y="48468"/>
                  </a:lnTo>
                  <a:lnTo>
                    <a:pt x="49906" y="47750"/>
                  </a:lnTo>
                  <a:lnTo>
                    <a:pt x="49562" y="47032"/>
                  </a:lnTo>
                  <a:lnTo>
                    <a:pt x="49125" y="46313"/>
                  </a:lnTo>
                  <a:lnTo>
                    <a:pt x="48625" y="45564"/>
                  </a:lnTo>
                  <a:lnTo>
                    <a:pt x="48063" y="44846"/>
                  </a:lnTo>
                  <a:lnTo>
                    <a:pt x="47407" y="44096"/>
                  </a:lnTo>
                  <a:lnTo>
                    <a:pt x="46689" y="43346"/>
                  </a:lnTo>
                  <a:lnTo>
                    <a:pt x="45408" y="42129"/>
                  </a:lnTo>
                  <a:lnTo>
                    <a:pt x="44034" y="40848"/>
                  </a:lnTo>
                  <a:lnTo>
                    <a:pt x="42598" y="39568"/>
                  </a:lnTo>
                  <a:lnTo>
                    <a:pt x="41099" y="38287"/>
                  </a:lnTo>
                  <a:lnTo>
                    <a:pt x="38101" y="35727"/>
                  </a:lnTo>
                  <a:lnTo>
                    <a:pt x="35165" y="33228"/>
                  </a:lnTo>
                  <a:lnTo>
                    <a:pt x="32448" y="30948"/>
                  </a:lnTo>
                  <a:lnTo>
                    <a:pt x="31230" y="29887"/>
                  </a:lnTo>
                  <a:lnTo>
                    <a:pt x="30168" y="28919"/>
                  </a:lnTo>
                  <a:lnTo>
                    <a:pt x="29232" y="28044"/>
                  </a:lnTo>
                  <a:lnTo>
                    <a:pt x="28451" y="27295"/>
                  </a:lnTo>
                  <a:lnTo>
                    <a:pt x="27889" y="26639"/>
                  </a:lnTo>
                  <a:lnTo>
                    <a:pt x="27670" y="26358"/>
                  </a:lnTo>
                  <a:lnTo>
                    <a:pt x="27514" y="26108"/>
                  </a:lnTo>
                  <a:lnTo>
                    <a:pt x="27295" y="25733"/>
                  </a:lnTo>
                  <a:lnTo>
                    <a:pt x="27108" y="25265"/>
                  </a:lnTo>
                  <a:lnTo>
                    <a:pt x="26702" y="24203"/>
                  </a:lnTo>
                  <a:lnTo>
                    <a:pt x="26265" y="22922"/>
                  </a:lnTo>
                  <a:lnTo>
                    <a:pt x="25859" y="21455"/>
                  </a:lnTo>
                  <a:lnTo>
                    <a:pt x="25422" y="19831"/>
                  </a:lnTo>
                  <a:lnTo>
                    <a:pt x="24953" y="18113"/>
                  </a:lnTo>
                  <a:lnTo>
                    <a:pt x="24079" y="14397"/>
                  </a:lnTo>
                  <a:lnTo>
                    <a:pt x="23173" y="10587"/>
                  </a:lnTo>
                  <a:lnTo>
                    <a:pt x="22267" y="6933"/>
                  </a:lnTo>
                  <a:lnTo>
                    <a:pt x="21799" y="5247"/>
                  </a:lnTo>
                  <a:lnTo>
                    <a:pt x="21362" y="3654"/>
                  </a:lnTo>
                  <a:lnTo>
                    <a:pt x="20925" y="2249"/>
                  </a:lnTo>
                  <a:lnTo>
                    <a:pt x="20487" y="999"/>
                  </a:lnTo>
                  <a:lnTo>
                    <a:pt x="20425" y="906"/>
                  </a:lnTo>
                  <a:lnTo>
                    <a:pt x="20331" y="781"/>
                  </a:lnTo>
                  <a:lnTo>
                    <a:pt x="20237" y="687"/>
                  </a:lnTo>
                  <a:lnTo>
                    <a:pt x="20081" y="593"/>
                  </a:lnTo>
                  <a:lnTo>
                    <a:pt x="19738" y="437"/>
                  </a:lnTo>
                  <a:lnTo>
                    <a:pt x="19301" y="281"/>
                  </a:lnTo>
                  <a:lnTo>
                    <a:pt x="18801" y="188"/>
                  </a:lnTo>
                  <a:lnTo>
                    <a:pt x="18208" y="94"/>
                  </a:lnTo>
                  <a:lnTo>
                    <a:pt x="17521" y="63"/>
                  </a:lnTo>
                  <a:lnTo>
                    <a:pt x="16802" y="31"/>
                  </a:lnTo>
                  <a:lnTo>
                    <a:pt x="16021"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61"/>
            <p:cNvSpPr/>
            <p:nvPr/>
          </p:nvSpPr>
          <p:spPr>
            <a:xfrm>
              <a:off x="3840425" y="833800"/>
              <a:ext cx="563725" cy="797950"/>
            </a:xfrm>
            <a:custGeom>
              <a:avLst/>
              <a:gdLst/>
              <a:ahLst/>
              <a:cxnLst/>
              <a:rect l="l" t="t" r="r" b="b"/>
              <a:pathLst>
                <a:path w="22549" h="31918" extrusionOk="0">
                  <a:moveTo>
                    <a:pt x="11119" y="1"/>
                  </a:moveTo>
                  <a:lnTo>
                    <a:pt x="10900" y="32"/>
                  </a:lnTo>
                  <a:lnTo>
                    <a:pt x="10681" y="63"/>
                  </a:lnTo>
                  <a:lnTo>
                    <a:pt x="10275" y="188"/>
                  </a:lnTo>
                  <a:lnTo>
                    <a:pt x="9901" y="376"/>
                  </a:lnTo>
                  <a:lnTo>
                    <a:pt x="9526" y="626"/>
                  </a:lnTo>
                  <a:lnTo>
                    <a:pt x="9214" y="907"/>
                  </a:lnTo>
                  <a:lnTo>
                    <a:pt x="8901" y="1188"/>
                  </a:lnTo>
                  <a:lnTo>
                    <a:pt x="8620" y="1531"/>
                  </a:lnTo>
                  <a:lnTo>
                    <a:pt x="8370" y="1844"/>
                  </a:lnTo>
                  <a:lnTo>
                    <a:pt x="8152" y="2156"/>
                  </a:lnTo>
                  <a:lnTo>
                    <a:pt x="7808" y="2749"/>
                  </a:lnTo>
                  <a:lnTo>
                    <a:pt x="7590" y="3155"/>
                  </a:lnTo>
                  <a:lnTo>
                    <a:pt x="7527" y="3311"/>
                  </a:lnTo>
                  <a:lnTo>
                    <a:pt x="7527" y="3186"/>
                  </a:lnTo>
                  <a:lnTo>
                    <a:pt x="7558" y="2874"/>
                  </a:lnTo>
                  <a:lnTo>
                    <a:pt x="7527" y="2437"/>
                  </a:lnTo>
                  <a:lnTo>
                    <a:pt x="7496" y="2187"/>
                  </a:lnTo>
                  <a:lnTo>
                    <a:pt x="7434" y="1937"/>
                  </a:lnTo>
                  <a:lnTo>
                    <a:pt x="7340" y="1656"/>
                  </a:lnTo>
                  <a:lnTo>
                    <a:pt x="7215" y="1406"/>
                  </a:lnTo>
                  <a:lnTo>
                    <a:pt x="7059" y="1156"/>
                  </a:lnTo>
                  <a:lnTo>
                    <a:pt x="6840" y="938"/>
                  </a:lnTo>
                  <a:lnTo>
                    <a:pt x="6590" y="750"/>
                  </a:lnTo>
                  <a:lnTo>
                    <a:pt x="6278" y="594"/>
                  </a:lnTo>
                  <a:lnTo>
                    <a:pt x="5903" y="469"/>
                  </a:lnTo>
                  <a:lnTo>
                    <a:pt x="5497" y="407"/>
                  </a:lnTo>
                  <a:lnTo>
                    <a:pt x="5248" y="438"/>
                  </a:lnTo>
                  <a:lnTo>
                    <a:pt x="5029" y="501"/>
                  </a:lnTo>
                  <a:lnTo>
                    <a:pt x="4779" y="594"/>
                  </a:lnTo>
                  <a:lnTo>
                    <a:pt x="4560" y="750"/>
                  </a:lnTo>
                  <a:lnTo>
                    <a:pt x="4342" y="969"/>
                  </a:lnTo>
                  <a:lnTo>
                    <a:pt x="4123" y="1188"/>
                  </a:lnTo>
                  <a:lnTo>
                    <a:pt x="3905" y="1469"/>
                  </a:lnTo>
                  <a:lnTo>
                    <a:pt x="3686" y="1781"/>
                  </a:lnTo>
                  <a:lnTo>
                    <a:pt x="3249" y="2499"/>
                  </a:lnTo>
                  <a:lnTo>
                    <a:pt x="2843" y="3343"/>
                  </a:lnTo>
                  <a:lnTo>
                    <a:pt x="2468" y="4248"/>
                  </a:lnTo>
                  <a:lnTo>
                    <a:pt x="2093" y="5216"/>
                  </a:lnTo>
                  <a:lnTo>
                    <a:pt x="1750" y="6216"/>
                  </a:lnTo>
                  <a:lnTo>
                    <a:pt x="1406" y="7246"/>
                  </a:lnTo>
                  <a:lnTo>
                    <a:pt x="1125" y="8277"/>
                  </a:lnTo>
                  <a:lnTo>
                    <a:pt x="875" y="9276"/>
                  </a:lnTo>
                  <a:lnTo>
                    <a:pt x="438" y="11087"/>
                  </a:lnTo>
                  <a:lnTo>
                    <a:pt x="157" y="12524"/>
                  </a:lnTo>
                  <a:lnTo>
                    <a:pt x="63" y="13242"/>
                  </a:lnTo>
                  <a:lnTo>
                    <a:pt x="32" y="14148"/>
                  </a:lnTo>
                  <a:lnTo>
                    <a:pt x="1" y="15241"/>
                  </a:lnTo>
                  <a:lnTo>
                    <a:pt x="1" y="16459"/>
                  </a:lnTo>
                  <a:lnTo>
                    <a:pt x="63" y="17802"/>
                  </a:lnTo>
                  <a:lnTo>
                    <a:pt x="95" y="19207"/>
                  </a:lnTo>
                  <a:lnTo>
                    <a:pt x="282" y="22174"/>
                  </a:lnTo>
                  <a:lnTo>
                    <a:pt x="469" y="25078"/>
                  </a:lnTo>
                  <a:lnTo>
                    <a:pt x="688" y="27733"/>
                  </a:lnTo>
                  <a:lnTo>
                    <a:pt x="875" y="29856"/>
                  </a:lnTo>
                  <a:lnTo>
                    <a:pt x="1032" y="31230"/>
                  </a:lnTo>
                  <a:lnTo>
                    <a:pt x="19644" y="31917"/>
                  </a:lnTo>
                  <a:lnTo>
                    <a:pt x="19832" y="23923"/>
                  </a:lnTo>
                  <a:lnTo>
                    <a:pt x="19988" y="18239"/>
                  </a:lnTo>
                  <a:lnTo>
                    <a:pt x="20082" y="15303"/>
                  </a:lnTo>
                  <a:lnTo>
                    <a:pt x="20175" y="14616"/>
                  </a:lnTo>
                  <a:lnTo>
                    <a:pt x="20363" y="13867"/>
                  </a:lnTo>
                  <a:lnTo>
                    <a:pt x="20581" y="13086"/>
                  </a:lnTo>
                  <a:lnTo>
                    <a:pt x="20831" y="12274"/>
                  </a:lnTo>
                  <a:lnTo>
                    <a:pt x="21393" y="10619"/>
                  </a:lnTo>
                  <a:lnTo>
                    <a:pt x="21924" y="8995"/>
                  </a:lnTo>
                  <a:lnTo>
                    <a:pt x="22174" y="8183"/>
                  </a:lnTo>
                  <a:lnTo>
                    <a:pt x="22361" y="7434"/>
                  </a:lnTo>
                  <a:lnTo>
                    <a:pt x="22486" y="6715"/>
                  </a:lnTo>
                  <a:lnTo>
                    <a:pt x="22549" y="6059"/>
                  </a:lnTo>
                  <a:lnTo>
                    <a:pt x="22549" y="5747"/>
                  </a:lnTo>
                  <a:lnTo>
                    <a:pt x="22549" y="5466"/>
                  </a:lnTo>
                  <a:lnTo>
                    <a:pt x="22486" y="5185"/>
                  </a:lnTo>
                  <a:lnTo>
                    <a:pt x="22424" y="4935"/>
                  </a:lnTo>
                  <a:lnTo>
                    <a:pt x="22330" y="4685"/>
                  </a:lnTo>
                  <a:lnTo>
                    <a:pt x="22205" y="4467"/>
                  </a:lnTo>
                  <a:lnTo>
                    <a:pt x="22049" y="4279"/>
                  </a:lnTo>
                  <a:lnTo>
                    <a:pt x="21862" y="4123"/>
                  </a:lnTo>
                  <a:lnTo>
                    <a:pt x="21705" y="4030"/>
                  </a:lnTo>
                  <a:lnTo>
                    <a:pt x="21518" y="3936"/>
                  </a:lnTo>
                  <a:lnTo>
                    <a:pt x="21362" y="3873"/>
                  </a:lnTo>
                  <a:lnTo>
                    <a:pt x="21206" y="3842"/>
                  </a:lnTo>
                  <a:lnTo>
                    <a:pt x="21018" y="3811"/>
                  </a:lnTo>
                  <a:lnTo>
                    <a:pt x="20862" y="3842"/>
                  </a:lnTo>
                  <a:lnTo>
                    <a:pt x="20550" y="3905"/>
                  </a:lnTo>
                  <a:lnTo>
                    <a:pt x="20269" y="4030"/>
                  </a:lnTo>
                  <a:lnTo>
                    <a:pt x="19988" y="4217"/>
                  </a:lnTo>
                  <a:lnTo>
                    <a:pt x="19738" y="4436"/>
                  </a:lnTo>
                  <a:lnTo>
                    <a:pt x="19488" y="4685"/>
                  </a:lnTo>
                  <a:lnTo>
                    <a:pt x="19270" y="4935"/>
                  </a:lnTo>
                  <a:lnTo>
                    <a:pt x="19051" y="5216"/>
                  </a:lnTo>
                  <a:lnTo>
                    <a:pt x="18739" y="5716"/>
                  </a:lnTo>
                  <a:lnTo>
                    <a:pt x="18551" y="6091"/>
                  </a:lnTo>
                  <a:lnTo>
                    <a:pt x="18458" y="6216"/>
                  </a:lnTo>
                  <a:lnTo>
                    <a:pt x="18520" y="6059"/>
                  </a:lnTo>
                  <a:lnTo>
                    <a:pt x="18676" y="5591"/>
                  </a:lnTo>
                  <a:lnTo>
                    <a:pt x="18832" y="4904"/>
                  </a:lnTo>
                  <a:lnTo>
                    <a:pt x="18895" y="4529"/>
                  </a:lnTo>
                  <a:lnTo>
                    <a:pt x="18957" y="4123"/>
                  </a:lnTo>
                  <a:lnTo>
                    <a:pt x="18957" y="3717"/>
                  </a:lnTo>
                  <a:lnTo>
                    <a:pt x="18957" y="3280"/>
                  </a:lnTo>
                  <a:lnTo>
                    <a:pt x="18864" y="2905"/>
                  </a:lnTo>
                  <a:lnTo>
                    <a:pt x="18770" y="2531"/>
                  </a:lnTo>
                  <a:lnTo>
                    <a:pt x="18676" y="2374"/>
                  </a:lnTo>
                  <a:lnTo>
                    <a:pt x="18583" y="2218"/>
                  </a:lnTo>
                  <a:lnTo>
                    <a:pt x="18458" y="2062"/>
                  </a:lnTo>
                  <a:lnTo>
                    <a:pt x="18333" y="1937"/>
                  </a:lnTo>
                  <a:lnTo>
                    <a:pt x="18177" y="1812"/>
                  </a:lnTo>
                  <a:lnTo>
                    <a:pt x="17989" y="1719"/>
                  </a:lnTo>
                  <a:lnTo>
                    <a:pt x="17802" y="1625"/>
                  </a:lnTo>
                  <a:lnTo>
                    <a:pt x="17583" y="1562"/>
                  </a:lnTo>
                  <a:lnTo>
                    <a:pt x="17365" y="1531"/>
                  </a:lnTo>
                  <a:lnTo>
                    <a:pt x="17115" y="1500"/>
                  </a:lnTo>
                  <a:lnTo>
                    <a:pt x="16896" y="1500"/>
                  </a:lnTo>
                  <a:lnTo>
                    <a:pt x="16678" y="1531"/>
                  </a:lnTo>
                  <a:lnTo>
                    <a:pt x="16272" y="1625"/>
                  </a:lnTo>
                  <a:lnTo>
                    <a:pt x="15866" y="1781"/>
                  </a:lnTo>
                  <a:lnTo>
                    <a:pt x="15491" y="2031"/>
                  </a:lnTo>
                  <a:lnTo>
                    <a:pt x="15116" y="2281"/>
                  </a:lnTo>
                  <a:lnTo>
                    <a:pt x="14804" y="2562"/>
                  </a:lnTo>
                  <a:lnTo>
                    <a:pt x="14491" y="2874"/>
                  </a:lnTo>
                  <a:lnTo>
                    <a:pt x="14210" y="3186"/>
                  </a:lnTo>
                  <a:lnTo>
                    <a:pt x="13961" y="3499"/>
                  </a:lnTo>
                  <a:lnTo>
                    <a:pt x="13555" y="4092"/>
                  </a:lnTo>
                  <a:lnTo>
                    <a:pt x="13336" y="4498"/>
                  </a:lnTo>
                  <a:lnTo>
                    <a:pt x="13242" y="4654"/>
                  </a:lnTo>
                  <a:lnTo>
                    <a:pt x="13273" y="4467"/>
                  </a:lnTo>
                  <a:lnTo>
                    <a:pt x="13336" y="3967"/>
                  </a:lnTo>
                  <a:lnTo>
                    <a:pt x="13367" y="3280"/>
                  </a:lnTo>
                  <a:lnTo>
                    <a:pt x="13367" y="2905"/>
                  </a:lnTo>
                  <a:lnTo>
                    <a:pt x="13336" y="2499"/>
                  </a:lnTo>
                  <a:lnTo>
                    <a:pt x="13305" y="2093"/>
                  </a:lnTo>
                  <a:lnTo>
                    <a:pt x="13211" y="1687"/>
                  </a:lnTo>
                  <a:lnTo>
                    <a:pt x="13086" y="1281"/>
                  </a:lnTo>
                  <a:lnTo>
                    <a:pt x="12899" y="938"/>
                  </a:lnTo>
                  <a:lnTo>
                    <a:pt x="12774" y="750"/>
                  </a:lnTo>
                  <a:lnTo>
                    <a:pt x="12649" y="626"/>
                  </a:lnTo>
                  <a:lnTo>
                    <a:pt x="12524" y="469"/>
                  </a:lnTo>
                  <a:lnTo>
                    <a:pt x="12368" y="344"/>
                  </a:lnTo>
                  <a:lnTo>
                    <a:pt x="12212" y="251"/>
                  </a:lnTo>
                  <a:lnTo>
                    <a:pt x="12024" y="157"/>
                  </a:lnTo>
                  <a:lnTo>
                    <a:pt x="11806" y="95"/>
                  </a:lnTo>
                  <a:lnTo>
                    <a:pt x="11587" y="32"/>
                  </a:lnTo>
                  <a:lnTo>
                    <a:pt x="11368"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61"/>
            <p:cNvSpPr/>
            <p:nvPr/>
          </p:nvSpPr>
          <p:spPr>
            <a:xfrm>
              <a:off x="4222225" y="974350"/>
              <a:ext cx="85125" cy="305275"/>
            </a:xfrm>
            <a:custGeom>
              <a:avLst/>
              <a:gdLst/>
              <a:ahLst/>
              <a:cxnLst/>
              <a:rect l="l" t="t" r="r" b="b"/>
              <a:pathLst>
                <a:path w="3405" h="12211" extrusionOk="0">
                  <a:moveTo>
                    <a:pt x="3279" y="0"/>
                  </a:moveTo>
                  <a:lnTo>
                    <a:pt x="3217" y="31"/>
                  </a:lnTo>
                  <a:lnTo>
                    <a:pt x="3154" y="94"/>
                  </a:lnTo>
                  <a:lnTo>
                    <a:pt x="2561" y="843"/>
                  </a:lnTo>
                  <a:lnTo>
                    <a:pt x="2030" y="1562"/>
                  </a:lnTo>
                  <a:lnTo>
                    <a:pt x="1593" y="2280"/>
                  </a:lnTo>
                  <a:lnTo>
                    <a:pt x="1187" y="2967"/>
                  </a:lnTo>
                  <a:lnTo>
                    <a:pt x="875" y="3685"/>
                  </a:lnTo>
                  <a:lnTo>
                    <a:pt x="594" y="4372"/>
                  </a:lnTo>
                  <a:lnTo>
                    <a:pt x="406" y="5059"/>
                  </a:lnTo>
                  <a:lnTo>
                    <a:pt x="250" y="5778"/>
                  </a:lnTo>
                  <a:lnTo>
                    <a:pt x="125" y="6496"/>
                  </a:lnTo>
                  <a:lnTo>
                    <a:pt x="63" y="7214"/>
                  </a:lnTo>
                  <a:lnTo>
                    <a:pt x="0" y="7964"/>
                  </a:lnTo>
                  <a:lnTo>
                    <a:pt x="31" y="8744"/>
                  </a:lnTo>
                  <a:lnTo>
                    <a:pt x="63" y="9525"/>
                  </a:lnTo>
                  <a:lnTo>
                    <a:pt x="94" y="10368"/>
                  </a:lnTo>
                  <a:lnTo>
                    <a:pt x="281" y="12148"/>
                  </a:lnTo>
                  <a:lnTo>
                    <a:pt x="312" y="12211"/>
                  </a:lnTo>
                  <a:lnTo>
                    <a:pt x="406" y="12211"/>
                  </a:lnTo>
                  <a:lnTo>
                    <a:pt x="437" y="12148"/>
                  </a:lnTo>
                  <a:lnTo>
                    <a:pt x="437" y="10368"/>
                  </a:lnTo>
                  <a:lnTo>
                    <a:pt x="437" y="9525"/>
                  </a:lnTo>
                  <a:lnTo>
                    <a:pt x="469" y="8776"/>
                  </a:lnTo>
                  <a:lnTo>
                    <a:pt x="531" y="8026"/>
                  </a:lnTo>
                  <a:lnTo>
                    <a:pt x="625" y="7308"/>
                  </a:lnTo>
                  <a:lnTo>
                    <a:pt x="718" y="6621"/>
                  </a:lnTo>
                  <a:lnTo>
                    <a:pt x="875" y="5965"/>
                  </a:lnTo>
                  <a:lnTo>
                    <a:pt x="1031" y="5278"/>
                  </a:lnTo>
                  <a:lnTo>
                    <a:pt x="1249" y="4622"/>
                  </a:lnTo>
                  <a:lnTo>
                    <a:pt x="1468" y="3935"/>
                  </a:lnTo>
                  <a:lnTo>
                    <a:pt x="1780" y="3279"/>
                  </a:lnTo>
                  <a:lnTo>
                    <a:pt x="2093" y="2561"/>
                  </a:lnTo>
                  <a:lnTo>
                    <a:pt x="2467" y="1843"/>
                  </a:lnTo>
                  <a:lnTo>
                    <a:pt x="2873" y="1062"/>
                  </a:lnTo>
                  <a:lnTo>
                    <a:pt x="3342" y="250"/>
                  </a:lnTo>
                  <a:lnTo>
                    <a:pt x="3373" y="188"/>
                  </a:lnTo>
                  <a:lnTo>
                    <a:pt x="3404" y="125"/>
                  </a:lnTo>
                  <a:lnTo>
                    <a:pt x="3373" y="63"/>
                  </a:lnTo>
                  <a:lnTo>
                    <a:pt x="3373" y="31"/>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61"/>
            <p:cNvSpPr/>
            <p:nvPr/>
          </p:nvSpPr>
          <p:spPr>
            <a:xfrm>
              <a:off x="4096525" y="936100"/>
              <a:ext cx="81225" cy="324800"/>
            </a:xfrm>
            <a:custGeom>
              <a:avLst/>
              <a:gdLst/>
              <a:ahLst/>
              <a:cxnLst/>
              <a:rect l="l" t="t" r="r" b="b"/>
              <a:pathLst>
                <a:path w="3249" h="12992" extrusionOk="0">
                  <a:moveTo>
                    <a:pt x="3123" y="0"/>
                  </a:moveTo>
                  <a:lnTo>
                    <a:pt x="3061" y="31"/>
                  </a:lnTo>
                  <a:lnTo>
                    <a:pt x="3029" y="62"/>
                  </a:lnTo>
                  <a:lnTo>
                    <a:pt x="2967" y="125"/>
                  </a:lnTo>
                  <a:lnTo>
                    <a:pt x="2436" y="968"/>
                  </a:lnTo>
                  <a:lnTo>
                    <a:pt x="1968" y="1749"/>
                  </a:lnTo>
                  <a:lnTo>
                    <a:pt x="1562" y="2530"/>
                  </a:lnTo>
                  <a:lnTo>
                    <a:pt x="1218" y="3310"/>
                  </a:lnTo>
                  <a:lnTo>
                    <a:pt x="937" y="4060"/>
                  </a:lnTo>
                  <a:lnTo>
                    <a:pt x="687" y="4778"/>
                  </a:lnTo>
                  <a:lnTo>
                    <a:pt x="469" y="5528"/>
                  </a:lnTo>
                  <a:lnTo>
                    <a:pt x="313" y="6277"/>
                  </a:lnTo>
                  <a:lnTo>
                    <a:pt x="188" y="7027"/>
                  </a:lnTo>
                  <a:lnTo>
                    <a:pt x="94" y="7776"/>
                  </a:lnTo>
                  <a:lnTo>
                    <a:pt x="31" y="8557"/>
                  </a:lnTo>
                  <a:lnTo>
                    <a:pt x="0" y="9369"/>
                  </a:lnTo>
                  <a:lnTo>
                    <a:pt x="0" y="10212"/>
                  </a:lnTo>
                  <a:lnTo>
                    <a:pt x="0" y="11086"/>
                  </a:lnTo>
                  <a:lnTo>
                    <a:pt x="31" y="12960"/>
                  </a:lnTo>
                  <a:lnTo>
                    <a:pt x="63" y="12991"/>
                  </a:lnTo>
                  <a:lnTo>
                    <a:pt x="156" y="12991"/>
                  </a:lnTo>
                  <a:lnTo>
                    <a:pt x="156" y="12960"/>
                  </a:lnTo>
                  <a:lnTo>
                    <a:pt x="281" y="11086"/>
                  </a:lnTo>
                  <a:lnTo>
                    <a:pt x="437" y="9400"/>
                  </a:lnTo>
                  <a:lnTo>
                    <a:pt x="531" y="8619"/>
                  </a:lnTo>
                  <a:lnTo>
                    <a:pt x="625" y="7839"/>
                  </a:lnTo>
                  <a:lnTo>
                    <a:pt x="750" y="7120"/>
                  </a:lnTo>
                  <a:lnTo>
                    <a:pt x="906" y="6402"/>
                  </a:lnTo>
                  <a:lnTo>
                    <a:pt x="1093" y="5684"/>
                  </a:lnTo>
                  <a:lnTo>
                    <a:pt x="1312" y="4965"/>
                  </a:lnTo>
                  <a:lnTo>
                    <a:pt x="1530" y="4216"/>
                  </a:lnTo>
                  <a:lnTo>
                    <a:pt x="1780" y="3498"/>
                  </a:lnTo>
                  <a:lnTo>
                    <a:pt x="2093" y="2717"/>
                  </a:lnTo>
                  <a:lnTo>
                    <a:pt x="2436" y="1905"/>
                  </a:lnTo>
                  <a:lnTo>
                    <a:pt x="2811" y="1093"/>
                  </a:lnTo>
                  <a:lnTo>
                    <a:pt x="3217" y="187"/>
                  </a:lnTo>
                  <a:lnTo>
                    <a:pt x="3248" y="125"/>
                  </a:lnTo>
                  <a:lnTo>
                    <a:pt x="3248" y="62"/>
                  </a:lnTo>
                  <a:lnTo>
                    <a:pt x="3217" y="31"/>
                  </a:lnTo>
                  <a:lnTo>
                    <a:pt x="3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61"/>
            <p:cNvSpPr/>
            <p:nvPr/>
          </p:nvSpPr>
          <p:spPr>
            <a:xfrm>
              <a:off x="3960675" y="917350"/>
              <a:ext cx="69500" cy="330275"/>
            </a:xfrm>
            <a:custGeom>
              <a:avLst/>
              <a:gdLst/>
              <a:ahLst/>
              <a:cxnLst/>
              <a:rect l="l" t="t" r="r" b="b"/>
              <a:pathLst>
                <a:path w="2780" h="13211" extrusionOk="0">
                  <a:moveTo>
                    <a:pt x="2748" y="1"/>
                  </a:moveTo>
                  <a:lnTo>
                    <a:pt x="2686" y="32"/>
                  </a:lnTo>
                  <a:lnTo>
                    <a:pt x="2561" y="188"/>
                  </a:lnTo>
                  <a:lnTo>
                    <a:pt x="2155" y="969"/>
                  </a:lnTo>
                  <a:lnTo>
                    <a:pt x="1749" y="1718"/>
                  </a:lnTo>
                  <a:lnTo>
                    <a:pt x="1406" y="2468"/>
                  </a:lnTo>
                  <a:lnTo>
                    <a:pt x="1093" y="3217"/>
                  </a:lnTo>
                  <a:lnTo>
                    <a:pt x="843" y="3967"/>
                  </a:lnTo>
                  <a:lnTo>
                    <a:pt x="594" y="4716"/>
                  </a:lnTo>
                  <a:lnTo>
                    <a:pt x="406" y="5466"/>
                  </a:lnTo>
                  <a:lnTo>
                    <a:pt x="250" y="6246"/>
                  </a:lnTo>
                  <a:lnTo>
                    <a:pt x="125" y="7027"/>
                  </a:lnTo>
                  <a:lnTo>
                    <a:pt x="63" y="7808"/>
                  </a:lnTo>
                  <a:lnTo>
                    <a:pt x="0" y="8620"/>
                  </a:lnTo>
                  <a:lnTo>
                    <a:pt x="0" y="9463"/>
                  </a:lnTo>
                  <a:lnTo>
                    <a:pt x="63" y="10337"/>
                  </a:lnTo>
                  <a:lnTo>
                    <a:pt x="125" y="11243"/>
                  </a:lnTo>
                  <a:lnTo>
                    <a:pt x="250" y="12149"/>
                  </a:lnTo>
                  <a:lnTo>
                    <a:pt x="406" y="13117"/>
                  </a:lnTo>
                  <a:lnTo>
                    <a:pt x="438" y="13179"/>
                  </a:lnTo>
                  <a:lnTo>
                    <a:pt x="500" y="13211"/>
                  </a:lnTo>
                  <a:lnTo>
                    <a:pt x="562" y="13179"/>
                  </a:lnTo>
                  <a:lnTo>
                    <a:pt x="594" y="13086"/>
                  </a:lnTo>
                  <a:lnTo>
                    <a:pt x="531" y="12149"/>
                  </a:lnTo>
                  <a:lnTo>
                    <a:pt x="469" y="11243"/>
                  </a:lnTo>
                  <a:lnTo>
                    <a:pt x="469" y="10400"/>
                  </a:lnTo>
                  <a:lnTo>
                    <a:pt x="469" y="9588"/>
                  </a:lnTo>
                  <a:lnTo>
                    <a:pt x="500" y="8776"/>
                  </a:lnTo>
                  <a:lnTo>
                    <a:pt x="562" y="8026"/>
                  </a:lnTo>
                  <a:lnTo>
                    <a:pt x="656" y="7277"/>
                  </a:lnTo>
                  <a:lnTo>
                    <a:pt x="781" y="6527"/>
                  </a:lnTo>
                  <a:lnTo>
                    <a:pt x="937" y="5809"/>
                  </a:lnTo>
                  <a:lnTo>
                    <a:pt x="1093" y="5060"/>
                  </a:lnTo>
                  <a:lnTo>
                    <a:pt x="1281" y="4310"/>
                  </a:lnTo>
                  <a:lnTo>
                    <a:pt x="1531" y="3561"/>
                  </a:lnTo>
                  <a:lnTo>
                    <a:pt x="1780" y="2780"/>
                  </a:lnTo>
                  <a:lnTo>
                    <a:pt x="2061" y="1968"/>
                  </a:lnTo>
                  <a:lnTo>
                    <a:pt x="2717" y="250"/>
                  </a:lnTo>
                  <a:lnTo>
                    <a:pt x="2780" y="63"/>
                  </a:lnTo>
                  <a:lnTo>
                    <a:pt x="2780" y="32"/>
                  </a:lnTo>
                  <a:lnTo>
                    <a:pt x="2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61"/>
            <p:cNvSpPr/>
            <p:nvPr/>
          </p:nvSpPr>
          <p:spPr>
            <a:xfrm>
              <a:off x="4077775" y="1164850"/>
              <a:ext cx="441925" cy="547325"/>
            </a:xfrm>
            <a:custGeom>
              <a:avLst/>
              <a:gdLst/>
              <a:ahLst/>
              <a:cxnLst/>
              <a:rect l="l" t="t" r="r" b="b"/>
              <a:pathLst>
                <a:path w="17677" h="21893" extrusionOk="0">
                  <a:moveTo>
                    <a:pt x="15897" y="0"/>
                  </a:moveTo>
                  <a:lnTo>
                    <a:pt x="15615" y="31"/>
                  </a:lnTo>
                  <a:lnTo>
                    <a:pt x="15334" y="94"/>
                  </a:lnTo>
                  <a:lnTo>
                    <a:pt x="15053" y="219"/>
                  </a:lnTo>
                  <a:lnTo>
                    <a:pt x="14804" y="344"/>
                  </a:lnTo>
                  <a:lnTo>
                    <a:pt x="14522" y="531"/>
                  </a:lnTo>
                  <a:lnTo>
                    <a:pt x="14273" y="718"/>
                  </a:lnTo>
                  <a:lnTo>
                    <a:pt x="14023" y="937"/>
                  </a:lnTo>
                  <a:lnTo>
                    <a:pt x="13804" y="1187"/>
                  </a:lnTo>
                  <a:lnTo>
                    <a:pt x="13336" y="1749"/>
                  </a:lnTo>
                  <a:lnTo>
                    <a:pt x="12899" y="2374"/>
                  </a:lnTo>
                  <a:lnTo>
                    <a:pt x="12461" y="3061"/>
                  </a:lnTo>
                  <a:lnTo>
                    <a:pt x="12087" y="3810"/>
                  </a:lnTo>
                  <a:lnTo>
                    <a:pt x="11743" y="4591"/>
                  </a:lnTo>
                  <a:lnTo>
                    <a:pt x="11431" y="5372"/>
                  </a:lnTo>
                  <a:lnTo>
                    <a:pt x="11118" y="6152"/>
                  </a:lnTo>
                  <a:lnTo>
                    <a:pt x="10869" y="6933"/>
                  </a:lnTo>
                  <a:lnTo>
                    <a:pt x="10650" y="7683"/>
                  </a:lnTo>
                  <a:lnTo>
                    <a:pt x="10463" y="8401"/>
                  </a:lnTo>
                  <a:lnTo>
                    <a:pt x="10306" y="9026"/>
                  </a:lnTo>
                  <a:lnTo>
                    <a:pt x="9994" y="8994"/>
                  </a:lnTo>
                  <a:lnTo>
                    <a:pt x="9120" y="8869"/>
                  </a:lnTo>
                  <a:lnTo>
                    <a:pt x="8526" y="8807"/>
                  </a:lnTo>
                  <a:lnTo>
                    <a:pt x="7871" y="8776"/>
                  </a:lnTo>
                  <a:lnTo>
                    <a:pt x="7121" y="8776"/>
                  </a:lnTo>
                  <a:lnTo>
                    <a:pt x="6340" y="8807"/>
                  </a:lnTo>
                  <a:lnTo>
                    <a:pt x="5497" y="8869"/>
                  </a:lnTo>
                  <a:lnTo>
                    <a:pt x="4685" y="9026"/>
                  </a:lnTo>
                  <a:lnTo>
                    <a:pt x="4248" y="9119"/>
                  </a:lnTo>
                  <a:lnTo>
                    <a:pt x="3842" y="9213"/>
                  </a:lnTo>
                  <a:lnTo>
                    <a:pt x="3436" y="9369"/>
                  </a:lnTo>
                  <a:lnTo>
                    <a:pt x="3030" y="9525"/>
                  </a:lnTo>
                  <a:lnTo>
                    <a:pt x="2655" y="9713"/>
                  </a:lnTo>
                  <a:lnTo>
                    <a:pt x="2280" y="9900"/>
                  </a:lnTo>
                  <a:lnTo>
                    <a:pt x="1906" y="10119"/>
                  </a:lnTo>
                  <a:lnTo>
                    <a:pt x="1562" y="10400"/>
                  </a:lnTo>
                  <a:lnTo>
                    <a:pt x="1219" y="10681"/>
                  </a:lnTo>
                  <a:lnTo>
                    <a:pt x="906" y="10993"/>
                  </a:lnTo>
                  <a:lnTo>
                    <a:pt x="625" y="11336"/>
                  </a:lnTo>
                  <a:lnTo>
                    <a:pt x="375" y="11711"/>
                  </a:lnTo>
                  <a:lnTo>
                    <a:pt x="251" y="11899"/>
                  </a:lnTo>
                  <a:lnTo>
                    <a:pt x="157" y="12117"/>
                  </a:lnTo>
                  <a:lnTo>
                    <a:pt x="94" y="12305"/>
                  </a:lnTo>
                  <a:lnTo>
                    <a:pt x="32" y="12523"/>
                  </a:lnTo>
                  <a:lnTo>
                    <a:pt x="1" y="12742"/>
                  </a:lnTo>
                  <a:lnTo>
                    <a:pt x="1" y="12929"/>
                  </a:lnTo>
                  <a:lnTo>
                    <a:pt x="32" y="13366"/>
                  </a:lnTo>
                  <a:lnTo>
                    <a:pt x="126" y="13804"/>
                  </a:lnTo>
                  <a:lnTo>
                    <a:pt x="282" y="14210"/>
                  </a:lnTo>
                  <a:lnTo>
                    <a:pt x="500" y="14647"/>
                  </a:lnTo>
                  <a:lnTo>
                    <a:pt x="781" y="15084"/>
                  </a:lnTo>
                  <a:lnTo>
                    <a:pt x="1094" y="15521"/>
                  </a:lnTo>
                  <a:lnTo>
                    <a:pt x="1469" y="15958"/>
                  </a:lnTo>
                  <a:lnTo>
                    <a:pt x="1874" y="16364"/>
                  </a:lnTo>
                  <a:lnTo>
                    <a:pt x="2280" y="16802"/>
                  </a:lnTo>
                  <a:lnTo>
                    <a:pt x="2749" y="17208"/>
                  </a:lnTo>
                  <a:lnTo>
                    <a:pt x="3249" y="17614"/>
                  </a:lnTo>
                  <a:lnTo>
                    <a:pt x="4248" y="18394"/>
                  </a:lnTo>
                  <a:lnTo>
                    <a:pt x="5310" y="19113"/>
                  </a:lnTo>
                  <a:lnTo>
                    <a:pt x="6340" y="19800"/>
                  </a:lnTo>
                  <a:lnTo>
                    <a:pt x="7340" y="20393"/>
                  </a:lnTo>
                  <a:lnTo>
                    <a:pt x="8214" y="20893"/>
                  </a:lnTo>
                  <a:lnTo>
                    <a:pt x="9588" y="21642"/>
                  </a:lnTo>
                  <a:lnTo>
                    <a:pt x="10119" y="21892"/>
                  </a:lnTo>
                  <a:lnTo>
                    <a:pt x="10806" y="21111"/>
                  </a:lnTo>
                  <a:lnTo>
                    <a:pt x="11524" y="20237"/>
                  </a:lnTo>
                  <a:lnTo>
                    <a:pt x="12430" y="19144"/>
                  </a:lnTo>
                  <a:lnTo>
                    <a:pt x="13367" y="17957"/>
                  </a:lnTo>
                  <a:lnTo>
                    <a:pt x="14304" y="16739"/>
                  </a:lnTo>
                  <a:lnTo>
                    <a:pt x="15116" y="15552"/>
                  </a:lnTo>
                  <a:lnTo>
                    <a:pt x="15491" y="15022"/>
                  </a:lnTo>
                  <a:lnTo>
                    <a:pt x="15772" y="14491"/>
                  </a:lnTo>
                  <a:lnTo>
                    <a:pt x="15897" y="14241"/>
                  </a:lnTo>
                  <a:lnTo>
                    <a:pt x="16053" y="13929"/>
                  </a:lnTo>
                  <a:lnTo>
                    <a:pt x="16303" y="13179"/>
                  </a:lnTo>
                  <a:lnTo>
                    <a:pt x="16584" y="12273"/>
                  </a:lnTo>
                  <a:lnTo>
                    <a:pt x="16802" y="11243"/>
                  </a:lnTo>
                  <a:lnTo>
                    <a:pt x="17052" y="10119"/>
                  </a:lnTo>
                  <a:lnTo>
                    <a:pt x="17239" y="8932"/>
                  </a:lnTo>
                  <a:lnTo>
                    <a:pt x="17427" y="7745"/>
                  </a:lnTo>
                  <a:lnTo>
                    <a:pt x="17552" y="6527"/>
                  </a:lnTo>
                  <a:lnTo>
                    <a:pt x="17645" y="5309"/>
                  </a:lnTo>
                  <a:lnTo>
                    <a:pt x="17677" y="4185"/>
                  </a:lnTo>
                  <a:lnTo>
                    <a:pt x="17677" y="3123"/>
                  </a:lnTo>
                  <a:lnTo>
                    <a:pt x="17645" y="2623"/>
                  </a:lnTo>
                  <a:lnTo>
                    <a:pt x="17583" y="2155"/>
                  </a:lnTo>
                  <a:lnTo>
                    <a:pt x="17520" y="1749"/>
                  </a:lnTo>
                  <a:lnTo>
                    <a:pt x="17427" y="1343"/>
                  </a:lnTo>
                  <a:lnTo>
                    <a:pt x="17333" y="1000"/>
                  </a:lnTo>
                  <a:lnTo>
                    <a:pt x="17208" y="718"/>
                  </a:lnTo>
                  <a:lnTo>
                    <a:pt x="17052" y="469"/>
                  </a:lnTo>
                  <a:lnTo>
                    <a:pt x="16865" y="250"/>
                  </a:lnTo>
                  <a:lnTo>
                    <a:pt x="16677" y="125"/>
                  </a:lnTo>
                  <a:lnTo>
                    <a:pt x="16459" y="31"/>
                  </a:lnTo>
                  <a:lnTo>
                    <a:pt x="16178" y="0"/>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61"/>
            <p:cNvSpPr/>
            <p:nvPr/>
          </p:nvSpPr>
          <p:spPr>
            <a:xfrm>
              <a:off x="4083250" y="1167175"/>
              <a:ext cx="383375" cy="285775"/>
            </a:xfrm>
            <a:custGeom>
              <a:avLst/>
              <a:gdLst/>
              <a:ahLst/>
              <a:cxnLst/>
              <a:rect l="l" t="t" r="r" b="b"/>
              <a:pathLst>
                <a:path w="15335" h="11431" extrusionOk="0">
                  <a:moveTo>
                    <a:pt x="15303" y="1"/>
                  </a:moveTo>
                  <a:lnTo>
                    <a:pt x="14959" y="95"/>
                  </a:lnTo>
                  <a:lnTo>
                    <a:pt x="14647" y="188"/>
                  </a:lnTo>
                  <a:lnTo>
                    <a:pt x="14335" y="313"/>
                  </a:lnTo>
                  <a:lnTo>
                    <a:pt x="14054" y="469"/>
                  </a:lnTo>
                  <a:lnTo>
                    <a:pt x="13773" y="657"/>
                  </a:lnTo>
                  <a:lnTo>
                    <a:pt x="13491" y="813"/>
                  </a:lnTo>
                  <a:lnTo>
                    <a:pt x="13242" y="1031"/>
                  </a:lnTo>
                  <a:lnTo>
                    <a:pt x="13023" y="1250"/>
                  </a:lnTo>
                  <a:lnTo>
                    <a:pt x="12586" y="1687"/>
                  </a:lnTo>
                  <a:lnTo>
                    <a:pt x="12180" y="2218"/>
                  </a:lnTo>
                  <a:lnTo>
                    <a:pt x="11836" y="2780"/>
                  </a:lnTo>
                  <a:lnTo>
                    <a:pt x="11493" y="3342"/>
                  </a:lnTo>
                  <a:lnTo>
                    <a:pt x="11212" y="3967"/>
                  </a:lnTo>
                  <a:lnTo>
                    <a:pt x="10962" y="4592"/>
                  </a:lnTo>
                  <a:lnTo>
                    <a:pt x="10743" y="5247"/>
                  </a:lnTo>
                  <a:lnTo>
                    <a:pt x="10525" y="5903"/>
                  </a:lnTo>
                  <a:lnTo>
                    <a:pt x="10150" y="7215"/>
                  </a:lnTo>
                  <a:lnTo>
                    <a:pt x="9806" y="8464"/>
                  </a:lnTo>
                  <a:lnTo>
                    <a:pt x="9182" y="8339"/>
                  </a:lnTo>
                  <a:lnTo>
                    <a:pt x="8526" y="8245"/>
                  </a:lnTo>
                  <a:lnTo>
                    <a:pt x="7839" y="8214"/>
                  </a:lnTo>
                  <a:lnTo>
                    <a:pt x="7152" y="8183"/>
                  </a:lnTo>
                  <a:lnTo>
                    <a:pt x="6465" y="8214"/>
                  </a:lnTo>
                  <a:lnTo>
                    <a:pt x="5778" y="8277"/>
                  </a:lnTo>
                  <a:lnTo>
                    <a:pt x="5091" y="8370"/>
                  </a:lnTo>
                  <a:lnTo>
                    <a:pt x="4435" y="8527"/>
                  </a:lnTo>
                  <a:lnTo>
                    <a:pt x="3779" y="8714"/>
                  </a:lnTo>
                  <a:lnTo>
                    <a:pt x="3123" y="8933"/>
                  </a:lnTo>
                  <a:lnTo>
                    <a:pt x="2530" y="9214"/>
                  </a:lnTo>
                  <a:lnTo>
                    <a:pt x="1937" y="9526"/>
                  </a:lnTo>
                  <a:lnTo>
                    <a:pt x="1374" y="9901"/>
                  </a:lnTo>
                  <a:lnTo>
                    <a:pt x="875" y="10338"/>
                  </a:lnTo>
                  <a:lnTo>
                    <a:pt x="406" y="10806"/>
                  </a:lnTo>
                  <a:lnTo>
                    <a:pt x="0" y="11306"/>
                  </a:lnTo>
                  <a:lnTo>
                    <a:pt x="0" y="11368"/>
                  </a:lnTo>
                  <a:lnTo>
                    <a:pt x="0" y="11431"/>
                  </a:lnTo>
                  <a:lnTo>
                    <a:pt x="63" y="11431"/>
                  </a:lnTo>
                  <a:lnTo>
                    <a:pt x="125" y="11400"/>
                  </a:lnTo>
                  <a:lnTo>
                    <a:pt x="562" y="10994"/>
                  </a:lnTo>
                  <a:lnTo>
                    <a:pt x="1062" y="10619"/>
                  </a:lnTo>
                  <a:lnTo>
                    <a:pt x="1593" y="10275"/>
                  </a:lnTo>
                  <a:lnTo>
                    <a:pt x="2186" y="9994"/>
                  </a:lnTo>
                  <a:lnTo>
                    <a:pt x="2780" y="9744"/>
                  </a:lnTo>
                  <a:lnTo>
                    <a:pt x="3404" y="9526"/>
                  </a:lnTo>
                  <a:lnTo>
                    <a:pt x="4060" y="9370"/>
                  </a:lnTo>
                  <a:lnTo>
                    <a:pt x="4747" y="9214"/>
                  </a:lnTo>
                  <a:lnTo>
                    <a:pt x="5403" y="9120"/>
                  </a:lnTo>
                  <a:lnTo>
                    <a:pt x="6090" y="9057"/>
                  </a:lnTo>
                  <a:lnTo>
                    <a:pt x="6777" y="9026"/>
                  </a:lnTo>
                  <a:lnTo>
                    <a:pt x="7433" y="8995"/>
                  </a:lnTo>
                  <a:lnTo>
                    <a:pt x="8120" y="9026"/>
                  </a:lnTo>
                  <a:lnTo>
                    <a:pt x="8745" y="9057"/>
                  </a:lnTo>
                  <a:lnTo>
                    <a:pt x="9369" y="9089"/>
                  </a:lnTo>
                  <a:lnTo>
                    <a:pt x="9963" y="9182"/>
                  </a:lnTo>
                  <a:lnTo>
                    <a:pt x="10056" y="9214"/>
                  </a:lnTo>
                  <a:lnTo>
                    <a:pt x="10181" y="9214"/>
                  </a:lnTo>
                  <a:lnTo>
                    <a:pt x="10275" y="9182"/>
                  </a:lnTo>
                  <a:lnTo>
                    <a:pt x="10369" y="9120"/>
                  </a:lnTo>
                  <a:lnTo>
                    <a:pt x="10431" y="8995"/>
                  </a:lnTo>
                  <a:lnTo>
                    <a:pt x="10775" y="7777"/>
                  </a:lnTo>
                  <a:lnTo>
                    <a:pt x="11118" y="6497"/>
                  </a:lnTo>
                  <a:lnTo>
                    <a:pt x="11493" y="5185"/>
                  </a:lnTo>
                  <a:lnTo>
                    <a:pt x="11743" y="4529"/>
                  </a:lnTo>
                  <a:lnTo>
                    <a:pt x="11992" y="3905"/>
                  </a:lnTo>
                  <a:lnTo>
                    <a:pt x="12242" y="3311"/>
                  </a:lnTo>
                  <a:lnTo>
                    <a:pt x="12555" y="2718"/>
                  </a:lnTo>
                  <a:lnTo>
                    <a:pt x="12898" y="2156"/>
                  </a:lnTo>
                  <a:lnTo>
                    <a:pt x="13304" y="1625"/>
                  </a:lnTo>
                  <a:lnTo>
                    <a:pt x="13710" y="1156"/>
                  </a:lnTo>
                  <a:lnTo>
                    <a:pt x="14210" y="719"/>
                  </a:lnTo>
                  <a:lnTo>
                    <a:pt x="14460" y="532"/>
                  </a:lnTo>
                  <a:lnTo>
                    <a:pt x="14741" y="376"/>
                  </a:lnTo>
                  <a:lnTo>
                    <a:pt x="15022" y="188"/>
                  </a:lnTo>
                  <a:lnTo>
                    <a:pt x="15334" y="63"/>
                  </a:lnTo>
                  <a:lnTo>
                    <a:pt x="15334" y="32"/>
                  </a:lnTo>
                  <a:lnTo>
                    <a:pt x="153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61"/>
            <p:cNvSpPr/>
            <p:nvPr/>
          </p:nvSpPr>
          <p:spPr>
            <a:xfrm>
              <a:off x="3840425" y="1712150"/>
              <a:ext cx="1306200" cy="1242950"/>
            </a:xfrm>
            <a:custGeom>
              <a:avLst/>
              <a:gdLst/>
              <a:ahLst/>
              <a:cxnLst/>
              <a:rect l="l" t="t" r="r" b="b"/>
              <a:pathLst>
                <a:path w="52248" h="49718" extrusionOk="0">
                  <a:moveTo>
                    <a:pt x="24422" y="0"/>
                  </a:moveTo>
                  <a:lnTo>
                    <a:pt x="1" y="7464"/>
                  </a:lnTo>
                  <a:lnTo>
                    <a:pt x="376" y="8307"/>
                  </a:lnTo>
                  <a:lnTo>
                    <a:pt x="1406" y="10524"/>
                  </a:lnTo>
                  <a:lnTo>
                    <a:pt x="2937" y="13710"/>
                  </a:lnTo>
                  <a:lnTo>
                    <a:pt x="4779" y="17520"/>
                  </a:lnTo>
                  <a:lnTo>
                    <a:pt x="5810" y="19487"/>
                  </a:lnTo>
                  <a:lnTo>
                    <a:pt x="6840" y="21486"/>
                  </a:lnTo>
                  <a:lnTo>
                    <a:pt x="7902" y="23422"/>
                  </a:lnTo>
                  <a:lnTo>
                    <a:pt x="8933" y="25233"/>
                  </a:lnTo>
                  <a:lnTo>
                    <a:pt x="9932" y="26889"/>
                  </a:lnTo>
                  <a:lnTo>
                    <a:pt x="10432" y="27669"/>
                  </a:lnTo>
                  <a:lnTo>
                    <a:pt x="10900" y="28356"/>
                  </a:lnTo>
                  <a:lnTo>
                    <a:pt x="11337" y="29012"/>
                  </a:lnTo>
                  <a:lnTo>
                    <a:pt x="11774" y="29574"/>
                  </a:lnTo>
                  <a:lnTo>
                    <a:pt x="12180" y="30074"/>
                  </a:lnTo>
                  <a:lnTo>
                    <a:pt x="12586" y="30480"/>
                  </a:lnTo>
                  <a:lnTo>
                    <a:pt x="13461" y="31292"/>
                  </a:lnTo>
                  <a:lnTo>
                    <a:pt x="14554" y="32197"/>
                  </a:lnTo>
                  <a:lnTo>
                    <a:pt x="15834" y="33228"/>
                  </a:lnTo>
                  <a:lnTo>
                    <a:pt x="17302" y="34352"/>
                  </a:lnTo>
                  <a:lnTo>
                    <a:pt x="18957" y="35539"/>
                  </a:lnTo>
                  <a:lnTo>
                    <a:pt x="20737" y="36757"/>
                  </a:lnTo>
                  <a:lnTo>
                    <a:pt x="22611" y="38037"/>
                  </a:lnTo>
                  <a:lnTo>
                    <a:pt x="24610" y="39349"/>
                  </a:lnTo>
                  <a:lnTo>
                    <a:pt x="26671" y="40661"/>
                  </a:lnTo>
                  <a:lnTo>
                    <a:pt x="28826" y="41972"/>
                  </a:lnTo>
                  <a:lnTo>
                    <a:pt x="30981" y="43253"/>
                  </a:lnTo>
                  <a:lnTo>
                    <a:pt x="33167" y="44471"/>
                  </a:lnTo>
                  <a:lnTo>
                    <a:pt x="35353" y="45657"/>
                  </a:lnTo>
                  <a:lnTo>
                    <a:pt x="37476" y="46750"/>
                  </a:lnTo>
                  <a:lnTo>
                    <a:pt x="39600" y="47781"/>
                  </a:lnTo>
                  <a:lnTo>
                    <a:pt x="41630" y="48687"/>
                  </a:lnTo>
                  <a:lnTo>
                    <a:pt x="42629" y="49061"/>
                  </a:lnTo>
                  <a:lnTo>
                    <a:pt x="43535" y="49342"/>
                  </a:lnTo>
                  <a:lnTo>
                    <a:pt x="44409" y="49530"/>
                  </a:lnTo>
                  <a:lnTo>
                    <a:pt x="45253" y="49655"/>
                  </a:lnTo>
                  <a:lnTo>
                    <a:pt x="46033" y="49717"/>
                  </a:lnTo>
                  <a:lnTo>
                    <a:pt x="46783" y="49686"/>
                  </a:lnTo>
                  <a:lnTo>
                    <a:pt x="47470" y="49592"/>
                  </a:lnTo>
                  <a:lnTo>
                    <a:pt x="48126" y="49405"/>
                  </a:lnTo>
                  <a:lnTo>
                    <a:pt x="48719" y="49186"/>
                  </a:lnTo>
                  <a:lnTo>
                    <a:pt x="49281" y="48905"/>
                  </a:lnTo>
                  <a:lnTo>
                    <a:pt x="49781" y="48593"/>
                  </a:lnTo>
                  <a:lnTo>
                    <a:pt x="50249" y="48187"/>
                  </a:lnTo>
                  <a:lnTo>
                    <a:pt x="50655" y="47781"/>
                  </a:lnTo>
                  <a:lnTo>
                    <a:pt x="50999" y="47313"/>
                  </a:lnTo>
                  <a:lnTo>
                    <a:pt x="51311" y="46813"/>
                  </a:lnTo>
                  <a:lnTo>
                    <a:pt x="51592" y="46282"/>
                  </a:lnTo>
                  <a:lnTo>
                    <a:pt x="51811" y="45720"/>
                  </a:lnTo>
                  <a:lnTo>
                    <a:pt x="51998" y="45126"/>
                  </a:lnTo>
                  <a:lnTo>
                    <a:pt x="52123" y="44533"/>
                  </a:lnTo>
                  <a:lnTo>
                    <a:pt x="52185" y="43909"/>
                  </a:lnTo>
                  <a:lnTo>
                    <a:pt x="52248" y="43284"/>
                  </a:lnTo>
                  <a:lnTo>
                    <a:pt x="52217" y="42659"/>
                  </a:lnTo>
                  <a:lnTo>
                    <a:pt x="52154" y="42004"/>
                  </a:lnTo>
                  <a:lnTo>
                    <a:pt x="52061" y="41379"/>
                  </a:lnTo>
                  <a:lnTo>
                    <a:pt x="51904" y="40723"/>
                  </a:lnTo>
                  <a:lnTo>
                    <a:pt x="51686" y="40099"/>
                  </a:lnTo>
                  <a:lnTo>
                    <a:pt x="51467" y="39505"/>
                  </a:lnTo>
                  <a:lnTo>
                    <a:pt x="51155" y="38881"/>
                  </a:lnTo>
                  <a:lnTo>
                    <a:pt x="50811" y="38318"/>
                  </a:lnTo>
                  <a:lnTo>
                    <a:pt x="50437" y="37788"/>
                  </a:lnTo>
                  <a:lnTo>
                    <a:pt x="49999" y="37257"/>
                  </a:lnTo>
                  <a:lnTo>
                    <a:pt x="49500" y="36757"/>
                  </a:lnTo>
                  <a:lnTo>
                    <a:pt x="47095" y="34602"/>
                  </a:lnTo>
                  <a:lnTo>
                    <a:pt x="44097" y="31948"/>
                  </a:lnTo>
                  <a:lnTo>
                    <a:pt x="37383" y="26045"/>
                  </a:lnTo>
                  <a:lnTo>
                    <a:pt x="34197" y="23203"/>
                  </a:lnTo>
                  <a:lnTo>
                    <a:pt x="32792" y="21923"/>
                  </a:lnTo>
                  <a:lnTo>
                    <a:pt x="31543" y="20736"/>
                  </a:lnTo>
                  <a:lnTo>
                    <a:pt x="30481" y="19706"/>
                  </a:lnTo>
                  <a:lnTo>
                    <a:pt x="29669" y="18863"/>
                  </a:lnTo>
                  <a:lnTo>
                    <a:pt x="29325" y="18488"/>
                  </a:lnTo>
                  <a:lnTo>
                    <a:pt x="29076" y="18176"/>
                  </a:lnTo>
                  <a:lnTo>
                    <a:pt x="28919" y="17926"/>
                  </a:lnTo>
                  <a:lnTo>
                    <a:pt x="28826" y="17738"/>
                  </a:lnTo>
                  <a:lnTo>
                    <a:pt x="28670" y="17270"/>
                  </a:lnTo>
                  <a:lnTo>
                    <a:pt x="28451" y="16489"/>
                  </a:lnTo>
                  <a:lnTo>
                    <a:pt x="27858" y="14241"/>
                  </a:lnTo>
                  <a:lnTo>
                    <a:pt x="26390" y="8245"/>
                  </a:lnTo>
                  <a:lnTo>
                    <a:pt x="2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61"/>
            <p:cNvSpPr/>
            <p:nvPr/>
          </p:nvSpPr>
          <p:spPr>
            <a:xfrm>
              <a:off x="3937250" y="1837825"/>
              <a:ext cx="512975" cy="168675"/>
            </a:xfrm>
            <a:custGeom>
              <a:avLst/>
              <a:gdLst/>
              <a:ahLst/>
              <a:cxnLst/>
              <a:rect l="l" t="t" r="r" b="b"/>
              <a:pathLst>
                <a:path w="20519" h="6747" extrusionOk="0">
                  <a:moveTo>
                    <a:pt x="20425" y="1"/>
                  </a:moveTo>
                  <a:lnTo>
                    <a:pt x="15209" y="1562"/>
                  </a:lnTo>
                  <a:lnTo>
                    <a:pt x="12211" y="2468"/>
                  </a:lnTo>
                  <a:lnTo>
                    <a:pt x="10150" y="3093"/>
                  </a:lnTo>
                  <a:lnTo>
                    <a:pt x="5091" y="4841"/>
                  </a:lnTo>
                  <a:lnTo>
                    <a:pt x="2561" y="5747"/>
                  </a:lnTo>
                  <a:lnTo>
                    <a:pt x="32" y="6653"/>
                  </a:lnTo>
                  <a:lnTo>
                    <a:pt x="0" y="6684"/>
                  </a:lnTo>
                  <a:lnTo>
                    <a:pt x="0" y="6715"/>
                  </a:lnTo>
                  <a:lnTo>
                    <a:pt x="32" y="6746"/>
                  </a:lnTo>
                  <a:lnTo>
                    <a:pt x="63" y="6746"/>
                  </a:lnTo>
                  <a:lnTo>
                    <a:pt x="2624" y="6028"/>
                  </a:lnTo>
                  <a:lnTo>
                    <a:pt x="5185" y="5247"/>
                  </a:lnTo>
                  <a:lnTo>
                    <a:pt x="7745" y="4467"/>
                  </a:lnTo>
                  <a:lnTo>
                    <a:pt x="10306" y="3686"/>
                  </a:lnTo>
                  <a:lnTo>
                    <a:pt x="12367" y="2999"/>
                  </a:lnTo>
                  <a:lnTo>
                    <a:pt x="15397" y="2000"/>
                  </a:lnTo>
                  <a:lnTo>
                    <a:pt x="18395" y="969"/>
                  </a:lnTo>
                  <a:lnTo>
                    <a:pt x="20487" y="220"/>
                  </a:lnTo>
                  <a:lnTo>
                    <a:pt x="20518" y="188"/>
                  </a:lnTo>
                  <a:lnTo>
                    <a:pt x="20518" y="95"/>
                  </a:lnTo>
                  <a:lnTo>
                    <a:pt x="20487" y="32"/>
                  </a:lnTo>
                  <a:lnTo>
                    <a:pt x="204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61"/>
            <p:cNvSpPr/>
            <p:nvPr/>
          </p:nvSpPr>
          <p:spPr>
            <a:xfrm>
              <a:off x="4746875" y="2859825"/>
              <a:ext cx="155400" cy="155375"/>
            </a:xfrm>
            <a:custGeom>
              <a:avLst/>
              <a:gdLst/>
              <a:ahLst/>
              <a:cxnLst/>
              <a:rect l="l" t="t" r="r" b="b"/>
              <a:pathLst>
                <a:path w="6216" h="6215" extrusionOk="0">
                  <a:moveTo>
                    <a:pt x="32" y="0"/>
                  </a:moveTo>
                  <a:lnTo>
                    <a:pt x="0" y="31"/>
                  </a:lnTo>
                  <a:lnTo>
                    <a:pt x="0" y="63"/>
                  </a:lnTo>
                  <a:lnTo>
                    <a:pt x="32" y="94"/>
                  </a:lnTo>
                  <a:lnTo>
                    <a:pt x="563" y="281"/>
                  </a:lnTo>
                  <a:lnTo>
                    <a:pt x="1031" y="500"/>
                  </a:lnTo>
                  <a:lnTo>
                    <a:pt x="1531" y="750"/>
                  </a:lnTo>
                  <a:lnTo>
                    <a:pt x="1968" y="1062"/>
                  </a:lnTo>
                  <a:lnTo>
                    <a:pt x="2405" y="1374"/>
                  </a:lnTo>
                  <a:lnTo>
                    <a:pt x="2811" y="1718"/>
                  </a:lnTo>
                  <a:lnTo>
                    <a:pt x="3186" y="2124"/>
                  </a:lnTo>
                  <a:lnTo>
                    <a:pt x="3561" y="2530"/>
                  </a:lnTo>
                  <a:lnTo>
                    <a:pt x="4248" y="3342"/>
                  </a:lnTo>
                  <a:lnTo>
                    <a:pt x="4872" y="4216"/>
                  </a:lnTo>
                  <a:lnTo>
                    <a:pt x="5153" y="4685"/>
                  </a:lnTo>
                  <a:lnTo>
                    <a:pt x="5434" y="5153"/>
                  </a:lnTo>
                  <a:lnTo>
                    <a:pt x="5684" y="5621"/>
                  </a:lnTo>
                  <a:lnTo>
                    <a:pt x="5934" y="6121"/>
                  </a:lnTo>
                  <a:lnTo>
                    <a:pt x="5965" y="6184"/>
                  </a:lnTo>
                  <a:lnTo>
                    <a:pt x="5996" y="6215"/>
                  </a:lnTo>
                  <a:lnTo>
                    <a:pt x="6121" y="6215"/>
                  </a:lnTo>
                  <a:lnTo>
                    <a:pt x="6153" y="6184"/>
                  </a:lnTo>
                  <a:lnTo>
                    <a:pt x="6184" y="6152"/>
                  </a:lnTo>
                  <a:lnTo>
                    <a:pt x="6215" y="6090"/>
                  </a:lnTo>
                  <a:lnTo>
                    <a:pt x="6184" y="6027"/>
                  </a:lnTo>
                  <a:lnTo>
                    <a:pt x="6028" y="5465"/>
                  </a:lnTo>
                  <a:lnTo>
                    <a:pt x="5840" y="4934"/>
                  </a:lnTo>
                  <a:lnTo>
                    <a:pt x="5622" y="4404"/>
                  </a:lnTo>
                  <a:lnTo>
                    <a:pt x="5372" y="3873"/>
                  </a:lnTo>
                  <a:lnTo>
                    <a:pt x="5091" y="3404"/>
                  </a:lnTo>
                  <a:lnTo>
                    <a:pt x="4747" y="2936"/>
                  </a:lnTo>
                  <a:lnTo>
                    <a:pt x="4373" y="2467"/>
                  </a:lnTo>
                  <a:lnTo>
                    <a:pt x="3967" y="2061"/>
                  </a:lnTo>
                  <a:lnTo>
                    <a:pt x="3529" y="1687"/>
                  </a:lnTo>
                  <a:lnTo>
                    <a:pt x="3092" y="1374"/>
                  </a:lnTo>
                  <a:lnTo>
                    <a:pt x="2624" y="1062"/>
                  </a:lnTo>
                  <a:lnTo>
                    <a:pt x="2124" y="781"/>
                  </a:lnTo>
                  <a:lnTo>
                    <a:pt x="1624" y="531"/>
                  </a:lnTo>
                  <a:lnTo>
                    <a:pt x="1125" y="344"/>
                  </a:lnTo>
                  <a:lnTo>
                    <a:pt x="594" y="156"/>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61"/>
            <p:cNvSpPr/>
            <p:nvPr/>
          </p:nvSpPr>
          <p:spPr>
            <a:xfrm>
              <a:off x="4168350" y="3047200"/>
              <a:ext cx="1534175" cy="1452175"/>
            </a:xfrm>
            <a:custGeom>
              <a:avLst/>
              <a:gdLst/>
              <a:ahLst/>
              <a:cxnLst/>
              <a:rect l="l" t="t" r="r" b="b"/>
              <a:pathLst>
                <a:path w="61367" h="58087" extrusionOk="0">
                  <a:moveTo>
                    <a:pt x="3061" y="0"/>
                  </a:moveTo>
                  <a:lnTo>
                    <a:pt x="2749" y="31"/>
                  </a:lnTo>
                  <a:lnTo>
                    <a:pt x="2467" y="94"/>
                  </a:lnTo>
                  <a:lnTo>
                    <a:pt x="2186" y="188"/>
                  </a:lnTo>
                  <a:lnTo>
                    <a:pt x="1937" y="344"/>
                  </a:lnTo>
                  <a:lnTo>
                    <a:pt x="1687" y="500"/>
                  </a:lnTo>
                  <a:lnTo>
                    <a:pt x="1468" y="719"/>
                  </a:lnTo>
                  <a:lnTo>
                    <a:pt x="1250" y="968"/>
                  </a:lnTo>
                  <a:lnTo>
                    <a:pt x="1031" y="1218"/>
                  </a:lnTo>
                  <a:lnTo>
                    <a:pt x="875" y="1530"/>
                  </a:lnTo>
                  <a:lnTo>
                    <a:pt x="687" y="1843"/>
                  </a:lnTo>
                  <a:lnTo>
                    <a:pt x="562" y="2186"/>
                  </a:lnTo>
                  <a:lnTo>
                    <a:pt x="406" y="2561"/>
                  </a:lnTo>
                  <a:lnTo>
                    <a:pt x="313" y="2967"/>
                  </a:lnTo>
                  <a:lnTo>
                    <a:pt x="219" y="3373"/>
                  </a:lnTo>
                  <a:lnTo>
                    <a:pt x="125" y="3810"/>
                  </a:lnTo>
                  <a:lnTo>
                    <a:pt x="63" y="4247"/>
                  </a:lnTo>
                  <a:lnTo>
                    <a:pt x="32" y="4716"/>
                  </a:lnTo>
                  <a:lnTo>
                    <a:pt x="0" y="5184"/>
                  </a:lnTo>
                  <a:lnTo>
                    <a:pt x="0" y="5684"/>
                  </a:lnTo>
                  <a:lnTo>
                    <a:pt x="32" y="6683"/>
                  </a:lnTo>
                  <a:lnTo>
                    <a:pt x="125" y="7433"/>
                  </a:lnTo>
                  <a:lnTo>
                    <a:pt x="250" y="8370"/>
                  </a:lnTo>
                  <a:lnTo>
                    <a:pt x="438" y="9463"/>
                  </a:lnTo>
                  <a:lnTo>
                    <a:pt x="656" y="10712"/>
                  </a:lnTo>
                  <a:lnTo>
                    <a:pt x="937" y="12117"/>
                  </a:lnTo>
                  <a:lnTo>
                    <a:pt x="1250" y="13616"/>
                  </a:lnTo>
                  <a:lnTo>
                    <a:pt x="1624" y="15271"/>
                  </a:lnTo>
                  <a:lnTo>
                    <a:pt x="2061" y="16989"/>
                  </a:lnTo>
                  <a:lnTo>
                    <a:pt x="2530" y="18800"/>
                  </a:lnTo>
                  <a:lnTo>
                    <a:pt x="3030" y="20705"/>
                  </a:lnTo>
                  <a:lnTo>
                    <a:pt x="3592" y="22704"/>
                  </a:lnTo>
                  <a:lnTo>
                    <a:pt x="4185" y="24703"/>
                  </a:lnTo>
                  <a:lnTo>
                    <a:pt x="4810" y="26764"/>
                  </a:lnTo>
                  <a:lnTo>
                    <a:pt x="5466" y="28887"/>
                  </a:lnTo>
                  <a:lnTo>
                    <a:pt x="6184" y="30980"/>
                  </a:lnTo>
                  <a:lnTo>
                    <a:pt x="6933" y="33103"/>
                  </a:lnTo>
                  <a:lnTo>
                    <a:pt x="7714" y="35196"/>
                  </a:lnTo>
                  <a:lnTo>
                    <a:pt x="8526" y="37288"/>
                  </a:lnTo>
                  <a:lnTo>
                    <a:pt x="9369" y="39349"/>
                  </a:lnTo>
                  <a:lnTo>
                    <a:pt x="10275" y="41379"/>
                  </a:lnTo>
                  <a:lnTo>
                    <a:pt x="11181" y="43315"/>
                  </a:lnTo>
                  <a:lnTo>
                    <a:pt x="12117" y="45220"/>
                  </a:lnTo>
                  <a:lnTo>
                    <a:pt x="13086" y="47032"/>
                  </a:lnTo>
                  <a:lnTo>
                    <a:pt x="13585" y="47875"/>
                  </a:lnTo>
                  <a:lnTo>
                    <a:pt x="14116" y="48749"/>
                  </a:lnTo>
                  <a:lnTo>
                    <a:pt x="14616" y="49561"/>
                  </a:lnTo>
                  <a:lnTo>
                    <a:pt x="15147" y="50342"/>
                  </a:lnTo>
                  <a:lnTo>
                    <a:pt x="15646" y="51091"/>
                  </a:lnTo>
                  <a:lnTo>
                    <a:pt x="16208" y="51841"/>
                  </a:lnTo>
                  <a:lnTo>
                    <a:pt x="16739" y="52528"/>
                  </a:lnTo>
                  <a:lnTo>
                    <a:pt x="17270" y="53184"/>
                  </a:lnTo>
                  <a:lnTo>
                    <a:pt x="17832" y="53808"/>
                  </a:lnTo>
                  <a:lnTo>
                    <a:pt x="18395" y="54402"/>
                  </a:lnTo>
                  <a:lnTo>
                    <a:pt x="18957" y="54964"/>
                  </a:lnTo>
                  <a:lnTo>
                    <a:pt x="19519" y="55464"/>
                  </a:lnTo>
                  <a:lnTo>
                    <a:pt x="20081" y="55932"/>
                  </a:lnTo>
                  <a:lnTo>
                    <a:pt x="20674" y="56369"/>
                  </a:lnTo>
                  <a:lnTo>
                    <a:pt x="21236" y="56744"/>
                  </a:lnTo>
                  <a:lnTo>
                    <a:pt x="21830" y="57088"/>
                  </a:lnTo>
                  <a:lnTo>
                    <a:pt x="22423" y="57369"/>
                  </a:lnTo>
                  <a:lnTo>
                    <a:pt x="23048" y="57618"/>
                  </a:lnTo>
                  <a:lnTo>
                    <a:pt x="23610" y="57775"/>
                  </a:lnTo>
                  <a:lnTo>
                    <a:pt x="24172" y="57931"/>
                  </a:lnTo>
                  <a:lnTo>
                    <a:pt x="24765" y="58024"/>
                  </a:lnTo>
                  <a:lnTo>
                    <a:pt x="25359" y="58087"/>
                  </a:lnTo>
                  <a:lnTo>
                    <a:pt x="26608" y="58087"/>
                  </a:lnTo>
                  <a:lnTo>
                    <a:pt x="27264" y="58024"/>
                  </a:lnTo>
                  <a:lnTo>
                    <a:pt x="27888" y="57931"/>
                  </a:lnTo>
                  <a:lnTo>
                    <a:pt x="28544" y="57837"/>
                  </a:lnTo>
                  <a:lnTo>
                    <a:pt x="29200" y="57681"/>
                  </a:lnTo>
                  <a:lnTo>
                    <a:pt x="29887" y="57494"/>
                  </a:lnTo>
                  <a:lnTo>
                    <a:pt x="30574" y="57275"/>
                  </a:lnTo>
                  <a:lnTo>
                    <a:pt x="31230" y="57025"/>
                  </a:lnTo>
                  <a:lnTo>
                    <a:pt x="31948" y="56775"/>
                  </a:lnTo>
                  <a:lnTo>
                    <a:pt x="32635" y="56463"/>
                  </a:lnTo>
                  <a:lnTo>
                    <a:pt x="33322" y="56151"/>
                  </a:lnTo>
                  <a:lnTo>
                    <a:pt x="34041" y="55776"/>
                  </a:lnTo>
                  <a:lnTo>
                    <a:pt x="34759" y="55401"/>
                  </a:lnTo>
                  <a:lnTo>
                    <a:pt x="36164" y="54589"/>
                  </a:lnTo>
                  <a:lnTo>
                    <a:pt x="37601" y="53684"/>
                  </a:lnTo>
                  <a:lnTo>
                    <a:pt x="39037" y="52715"/>
                  </a:lnTo>
                  <a:lnTo>
                    <a:pt x="40474" y="51654"/>
                  </a:lnTo>
                  <a:lnTo>
                    <a:pt x="41910" y="50529"/>
                  </a:lnTo>
                  <a:lnTo>
                    <a:pt x="43347" y="49374"/>
                  </a:lnTo>
                  <a:lnTo>
                    <a:pt x="44752" y="48156"/>
                  </a:lnTo>
                  <a:lnTo>
                    <a:pt x="46126" y="46907"/>
                  </a:lnTo>
                  <a:lnTo>
                    <a:pt x="47469" y="45626"/>
                  </a:lnTo>
                  <a:lnTo>
                    <a:pt x="48812" y="44315"/>
                  </a:lnTo>
                  <a:lnTo>
                    <a:pt x="50092" y="43003"/>
                  </a:lnTo>
                  <a:lnTo>
                    <a:pt x="51373" y="41691"/>
                  </a:lnTo>
                  <a:lnTo>
                    <a:pt x="52591" y="40349"/>
                  </a:lnTo>
                  <a:lnTo>
                    <a:pt x="53746" y="39068"/>
                  </a:lnTo>
                  <a:lnTo>
                    <a:pt x="54839" y="37757"/>
                  </a:lnTo>
                  <a:lnTo>
                    <a:pt x="55901" y="36507"/>
                  </a:lnTo>
                  <a:lnTo>
                    <a:pt x="56901" y="35258"/>
                  </a:lnTo>
                  <a:lnTo>
                    <a:pt x="57837" y="34071"/>
                  </a:lnTo>
                  <a:lnTo>
                    <a:pt x="58681" y="32947"/>
                  </a:lnTo>
                  <a:lnTo>
                    <a:pt x="59461" y="31854"/>
                  </a:lnTo>
                  <a:lnTo>
                    <a:pt x="60148" y="30855"/>
                  </a:lnTo>
                  <a:lnTo>
                    <a:pt x="60773" y="29918"/>
                  </a:lnTo>
                  <a:lnTo>
                    <a:pt x="61273" y="29044"/>
                  </a:lnTo>
                  <a:lnTo>
                    <a:pt x="61335" y="28950"/>
                  </a:lnTo>
                  <a:lnTo>
                    <a:pt x="61366" y="28794"/>
                  </a:lnTo>
                  <a:lnTo>
                    <a:pt x="61335" y="28669"/>
                  </a:lnTo>
                  <a:lnTo>
                    <a:pt x="61304" y="28513"/>
                  </a:lnTo>
                  <a:lnTo>
                    <a:pt x="61241" y="28357"/>
                  </a:lnTo>
                  <a:lnTo>
                    <a:pt x="61148" y="28169"/>
                  </a:lnTo>
                  <a:lnTo>
                    <a:pt x="60867" y="27826"/>
                  </a:lnTo>
                  <a:lnTo>
                    <a:pt x="60492" y="27420"/>
                  </a:lnTo>
                  <a:lnTo>
                    <a:pt x="60023" y="26982"/>
                  </a:lnTo>
                  <a:lnTo>
                    <a:pt x="59493" y="26545"/>
                  </a:lnTo>
                  <a:lnTo>
                    <a:pt x="58837" y="26077"/>
                  </a:lnTo>
                  <a:lnTo>
                    <a:pt x="58150" y="25608"/>
                  </a:lnTo>
                  <a:lnTo>
                    <a:pt x="57400" y="25109"/>
                  </a:lnTo>
                  <a:lnTo>
                    <a:pt x="56588" y="24609"/>
                  </a:lnTo>
                  <a:lnTo>
                    <a:pt x="55714" y="24109"/>
                  </a:lnTo>
                  <a:lnTo>
                    <a:pt x="54808" y="23610"/>
                  </a:lnTo>
                  <a:lnTo>
                    <a:pt x="53871" y="23110"/>
                  </a:lnTo>
                  <a:lnTo>
                    <a:pt x="52872" y="22642"/>
                  </a:lnTo>
                  <a:lnTo>
                    <a:pt x="51904" y="22173"/>
                  </a:lnTo>
                  <a:lnTo>
                    <a:pt x="50904" y="21705"/>
                  </a:lnTo>
                  <a:lnTo>
                    <a:pt x="49874" y="21299"/>
                  </a:lnTo>
                  <a:lnTo>
                    <a:pt x="48875" y="20893"/>
                  </a:lnTo>
                  <a:lnTo>
                    <a:pt x="47875" y="20518"/>
                  </a:lnTo>
                  <a:lnTo>
                    <a:pt x="46876" y="20174"/>
                  </a:lnTo>
                  <a:lnTo>
                    <a:pt x="45939" y="19893"/>
                  </a:lnTo>
                  <a:lnTo>
                    <a:pt x="45002" y="19644"/>
                  </a:lnTo>
                  <a:lnTo>
                    <a:pt x="44096" y="19425"/>
                  </a:lnTo>
                  <a:lnTo>
                    <a:pt x="43253" y="19269"/>
                  </a:lnTo>
                  <a:lnTo>
                    <a:pt x="42472" y="19175"/>
                  </a:lnTo>
                  <a:lnTo>
                    <a:pt x="41723" y="19144"/>
                  </a:lnTo>
                  <a:lnTo>
                    <a:pt x="41036" y="19175"/>
                  </a:lnTo>
                  <a:lnTo>
                    <a:pt x="40755" y="19206"/>
                  </a:lnTo>
                  <a:lnTo>
                    <a:pt x="40443" y="19269"/>
                  </a:lnTo>
                  <a:lnTo>
                    <a:pt x="40193" y="19331"/>
                  </a:lnTo>
                  <a:lnTo>
                    <a:pt x="39943" y="19425"/>
                  </a:lnTo>
                  <a:lnTo>
                    <a:pt x="39693" y="19550"/>
                  </a:lnTo>
                  <a:lnTo>
                    <a:pt x="39506" y="19675"/>
                  </a:lnTo>
                  <a:lnTo>
                    <a:pt x="39318" y="19831"/>
                  </a:lnTo>
                  <a:lnTo>
                    <a:pt x="39162" y="19987"/>
                  </a:lnTo>
                  <a:lnTo>
                    <a:pt x="37413" y="22298"/>
                  </a:lnTo>
                  <a:lnTo>
                    <a:pt x="35664" y="24640"/>
                  </a:lnTo>
                  <a:lnTo>
                    <a:pt x="34009" y="26920"/>
                  </a:lnTo>
                  <a:lnTo>
                    <a:pt x="32448" y="28981"/>
                  </a:lnTo>
                  <a:lnTo>
                    <a:pt x="31730" y="29887"/>
                  </a:lnTo>
                  <a:lnTo>
                    <a:pt x="31074" y="30730"/>
                  </a:lnTo>
                  <a:lnTo>
                    <a:pt x="30449" y="31448"/>
                  </a:lnTo>
                  <a:lnTo>
                    <a:pt x="29887" y="32042"/>
                  </a:lnTo>
                  <a:lnTo>
                    <a:pt x="29419" y="32479"/>
                  </a:lnTo>
                  <a:lnTo>
                    <a:pt x="29200" y="32635"/>
                  </a:lnTo>
                  <a:lnTo>
                    <a:pt x="28981" y="32791"/>
                  </a:lnTo>
                  <a:lnTo>
                    <a:pt x="28794" y="32854"/>
                  </a:lnTo>
                  <a:lnTo>
                    <a:pt x="28638" y="32916"/>
                  </a:lnTo>
                  <a:lnTo>
                    <a:pt x="28482" y="32916"/>
                  </a:lnTo>
                  <a:lnTo>
                    <a:pt x="28357" y="32854"/>
                  </a:lnTo>
                  <a:lnTo>
                    <a:pt x="28107" y="32666"/>
                  </a:lnTo>
                  <a:lnTo>
                    <a:pt x="27795" y="32354"/>
                  </a:lnTo>
                  <a:lnTo>
                    <a:pt x="27482" y="31979"/>
                  </a:lnTo>
                  <a:lnTo>
                    <a:pt x="27076" y="31511"/>
                  </a:lnTo>
                  <a:lnTo>
                    <a:pt x="26202" y="30324"/>
                  </a:lnTo>
                  <a:lnTo>
                    <a:pt x="25171" y="28856"/>
                  </a:lnTo>
                  <a:lnTo>
                    <a:pt x="24047" y="27139"/>
                  </a:lnTo>
                  <a:lnTo>
                    <a:pt x="22767" y="25234"/>
                  </a:lnTo>
                  <a:lnTo>
                    <a:pt x="19987" y="20893"/>
                  </a:lnTo>
                  <a:lnTo>
                    <a:pt x="16927" y="16177"/>
                  </a:lnTo>
                  <a:lnTo>
                    <a:pt x="15334" y="13772"/>
                  </a:lnTo>
                  <a:lnTo>
                    <a:pt x="13710" y="11399"/>
                  </a:lnTo>
                  <a:lnTo>
                    <a:pt x="12055" y="9057"/>
                  </a:lnTo>
                  <a:lnTo>
                    <a:pt x="10431" y="6808"/>
                  </a:lnTo>
                  <a:lnTo>
                    <a:pt x="8838" y="4685"/>
                  </a:lnTo>
                  <a:lnTo>
                    <a:pt x="8026" y="3717"/>
                  </a:lnTo>
                  <a:lnTo>
                    <a:pt x="7246" y="2748"/>
                  </a:lnTo>
                  <a:lnTo>
                    <a:pt x="6808" y="2249"/>
                  </a:lnTo>
                  <a:lnTo>
                    <a:pt x="6371" y="1780"/>
                  </a:lnTo>
                  <a:lnTo>
                    <a:pt x="5965" y="1374"/>
                  </a:lnTo>
                  <a:lnTo>
                    <a:pt x="5559" y="1031"/>
                  </a:lnTo>
                  <a:lnTo>
                    <a:pt x="5153" y="750"/>
                  </a:lnTo>
                  <a:lnTo>
                    <a:pt x="4778" y="500"/>
                  </a:lnTo>
                  <a:lnTo>
                    <a:pt x="4404" y="313"/>
                  </a:lnTo>
                  <a:lnTo>
                    <a:pt x="4029" y="156"/>
                  </a:lnTo>
                  <a:lnTo>
                    <a:pt x="3685" y="63"/>
                  </a:lnTo>
                  <a:lnTo>
                    <a:pt x="3373"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61"/>
            <p:cNvSpPr/>
            <p:nvPr/>
          </p:nvSpPr>
          <p:spPr>
            <a:xfrm>
              <a:off x="5147400" y="3003475"/>
              <a:ext cx="690200" cy="825250"/>
            </a:xfrm>
            <a:custGeom>
              <a:avLst/>
              <a:gdLst/>
              <a:ahLst/>
              <a:cxnLst/>
              <a:rect l="l" t="t" r="r" b="b"/>
              <a:pathLst>
                <a:path w="27608" h="33010" extrusionOk="0">
                  <a:moveTo>
                    <a:pt x="6496" y="0"/>
                  </a:moveTo>
                  <a:lnTo>
                    <a:pt x="6184" y="32"/>
                  </a:lnTo>
                  <a:lnTo>
                    <a:pt x="5903" y="94"/>
                  </a:lnTo>
                  <a:lnTo>
                    <a:pt x="5653" y="188"/>
                  </a:lnTo>
                  <a:lnTo>
                    <a:pt x="5403" y="281"/>
                  </a:lnTo>
                  <a:lnTo>
                    <a:pt x="5184" y="406"/>
                  </a:lnTo>
                  <a:lnTo>
                    <a:pt x="4997" y="563"/>
                  </a:lnTo>
                  <a:lnTo>
                    <a:pt x="4841" y="719"/>
                  </a:lnTo>
                  <a:lnTo>
                    <a:pt x="4497" y="1125"/>
                  </a:lnTo>
                  <a:lnTo>
                    <a:pt x="4216" y="1593"/>
                  </a:lnTo>
                  <a:lnTo>
                    <a:pt x="3904" y="2155"/>
                  </a:lnTo>
                  <a:lnTo>
                    <a:pt x="3623" y="2749"/>
                  </a:lnTo>
                  <a:lnTo>
                    <a:pt x="3342" y="3436"/>
                  </a:lnTo>
                  <a:lnTo>
                    <a:pt x="3061" y="4154"/>
                  </a:lnTo>
                  <a:lnTo>
                    <a:pt x="2780" y="4903"/>
                  </a:lnTo>
                  <a:lnTo>
                    <a:pt x="2530" y="5715"/>
                  </a:lnTo>
                  <a:lnTo>
                    <a:pt x="2311" y="6559"/>
                  </a:lnTo>
                  <a:lnTo>
                    <a:pt x="2061" y="7433"/>
                  </a:lnTo>
                  <a:lnTo>
                    <a:pt x="1624" y="9276"/>
                  </a:lnTo>
                  <a:lnTo>
                    <a:pt x="1249" y="11181"/>
                  </a:lnTo>
                  <a:lnTo>
                    <a:pt x="906" y="13117"/>
                  </a:lnTo>
                  <a:lnTo>
                    <a:pt x="625" y="15022"/>
                  </a:lnTo>
                  <a:lnTo>
                    <a:pt x="375" y="16895"/>
                  </a:lnTo>
                  <a:lnTo>
                    <a:pt x="188" y="18676"/>
                  </a:lnTo>
                  <a:lnTo>
                    <a:pt x="63" y="20299"/>
                  </a:lnTo>
                  <a:lnTo>
                    <a:pt x="0" y="21767"/>
                  </a:lnTo>
                  <a:lnTo>
                    <a:pt x="0" y="23016"/>
                  </a:lnTo>
                  <a:lnTo>
                    <a:pt x="0" y="23547"/>
                  </a:lnTo>
                  <a:lnTo>
                    <a:pt x="63" y="24016"/>
                  </a:lnTo>
                  <a:lnTo>
                    <a:pt x="94" y="24422"/>
                  </a:lnTo>
                  <a:lnTo>
                    <a:pt x="156" y="24734"/>
                  </a:lnTo>
                  <a:lnTo>
                    <a:pt x="219" y="24859"/>
                  </a:lnTo>
                  <a:lnTo>
                    <a:pt x="312" y="25015"/>
                  </a:lnTo>
                  <a:lnTo>
                    <a:pt x="531" y="25296"/>
                  </a:lnTo>
                  <a:lnTo>
                    <a:pt x="812" y="25640"/>
                  </a:lnTo>
                  <a:lnTo>
                    <a:pt x="1218" y="25983"/>
                  </a:lnTo>
                  <a:lnTo>
                    <a:pt x="1687" y="26327"/>
                  </a:lnTo>
                  <a:lnTo>
                    <a:pt x="2217" y="26702"/>
                  </a:lnTo>
                  <a:lnTo>
                    <a:pt x="2811" y="27076"/>
                  </a:lnTo>
                  <a:lnTo>
                    <a:pt x="3467" y="27451"/>
                  </a:lnTo>
                  <a:lnTo>
                    <a:pt x="4154" y="27857"/>
                  </a:lnTo>
                  <a:lnTo>
                    <a:pt x="4903" y="28232"/>
                  </a:lnTo>
                  <a:lnTo>
                    <a:pt x="6527" y="29044"/>
                  </a:lnTo>
                  <a:lnTo>
                    <a:pt x="8245" y="29793"/>
                  </a:lnTo>
                  <a:lnTo>
                    <a:pt x="10025" y="30543"/>
                  </a:lnTo>
                  <a:lnTo>
                    <a:pt x="11836" y="31199"/>
                  </a:lnTo>
                  <a:lnTo>
                    <a:pt x="13585" y="31792"/>
                  </a:lnTo>
                  <a:lnTo>
                    <a:pt x="15271" y="32292"/>
                  </a:lnTo>
                  <a:lnTo>
                    <a:pt x="16083" y="32510"/>
                  </a:lnTo>
                  <a:lnTo>
                    <a:pt x="16833" y="32666"/>
                  </a:lnTo>
                  <a:lnTo>
                    <a:pt x="17551" y="32822"/>
                  </a:lnTo>
                  <a:lnTo>
                    <a:pt x="18207" y="32916"/>
                  </a:lnTo>
                  <a:lnTo>
                    <a:pt x="18832" y="32979"/>
                  </a:lnTo>
                  <a:lnTo>
                    <a:pt x="19362" y="33010"/>
                  </a:lnTo>
                  <a:lnTo>
                    <a:pt x="19862" y="32979"/>
                  </a:lnTo>
                  <a:lnTo>
                    <a:pt x="20237" y="32916"/>
                  </a:lnTo>
                  <a:lnTo>
                    <a:pt x="20424" y="32854"/>
                  </a:lnTo>
                  <a:lnTo>
                    <a:pt x="20580" y="32791"/>
                  </a:lnTo>
                  <a:lnTo>
                    <a:pt x="20705" y="32729"/>
                  </a:lnTo>
                  <a:lnTo>
                    <a:pt x="20799" y="32635"/>
                  </a:lnTo>
                  <a:lnTo>
                    <a:pt x="21018" y="32416"/>
                  </a:lnTo>
                  <a:lnTo>
                    <a:pt x="21236" y="32167"/>
                  </a:lnTo>
                  <a:lnTo>
                    <a:pt x="21673" y="31511"/>
                  </a:lnTo>
                  <a:lnTo>
                    <a:pt x="22173" y="30699"/>
                  </a:lnTo>
                  <a:lnTo>
                    <a:pt x="22704" y="29762"/>
                  </a:lnTo>
                  <a:lnTo>
                    <a:pt x="23266" y="28700"/>
                  </a:lnTo>
                  <a:lnTo>
                    <a:pt x="23797" y="27545"/>
                  </a:lnTo>
                  <a:lnTo>
                    <a:pt x="24359" y="26327"/>
                  </a:lnTo>
                  <a:lnTo>
                    <a:pt x="24890" y="25046"/>
                  </a:lnTo>
                  <a:lnTo>
                    <a:pt x="25421" y="23735"/>
                  </a:lnTo>
                  <a:lnTo>
                    <a:pt x="25889" y="22392"/>
                  </a:lnTo>
                  <a:lnTo>
                    <a:pt x="26358" y="21049"/>
                  </a:lnTo>
                  <a:lnTo>
                    <a:pt x="26733" y="19737"/>
                  </a:lnTo>
                  <a:lnTo>
                    <a:pt x="27076" y="18488"/>
                  </a:lnTo>
                  <a:lnTo>
                    <a:pt x="27326" y="17270"/>
                  </a:lnTo>
                  <a:lnTo>
                    <a:pt x="27513" y="16177"/>
                  </a:lnTo>
                  <a:lnTo>
                    <a:pt x="27576" y="15646"/>
                  </a:lnTo>
                  <a:lnTo>
                    <a:pt x="27607" y="15147"/>
                  </a:lnTo>
                  <a:lnTo>
                    <a:pt x="27607" y="14897"/>
                  </a:lnTo>
                  <a:lnTo>
                    <a:pt x="27576" y="14616"/>
                  </a:lnTo>
                  <a:lnTo>
                    <a:pt x="27513" y="14366"/>
                  </a:lnTo>
                  <a:lnTo>
                    <a:pt x="27420" y="14054"/>
                  </a:lnTo>
                  <a:lnTo>
                    <a:pt x="27295" y="13773"/>
                  </a:lnTo>
                  <a:lnTo>
                    <a:pt x="27170" y="13460"/>
                  </a:lnTo>
                  <a:lnTo>
                    <a:pt x="26826" y="12836"/>
                  </a:lnTo>
                  <a:lnTo>
                    <a:pt x="26389" y="12180"/>
                  </a:lnTo>
                  <a:lnTo>
                    <a:pt x="25858" y="11524"/>
                  </a:lnTo>
                  <a:lnTo>
                    <a:pt x="25265" y="10806"/>
                  </a:lnTo>
                  <a:lnTo>
                    <a:pt x="24609" y="10119"/>
                  </a:lnTo>
                  <a:lnTo>
                    <a:pt x="23891" y="9369"/>
                  </a:lnTo>
                  <a:lnTo>
                    <a:pt x="23110" y="8651"/>
                  </a:lnTo>
                  <a:lnTo>
                    <a:pt x="22267" y="7933"/>
                  </a:lnTo>
                  <a:lnTo>
                    <a:pt x="21392" y="7214"/>
                  </a:lnTo>
                  <a:lnTo>
                    <a:pt x="20487" y="6496"/>
                  </a:lnTo>
                  <a:lnTo>
                    <a:pt x="19550" y="5809"/>
                  </a:lnTo>
                  <a:lnTo>
                    <a:pt x="18582" y="5122"/>
                  </a:lnTo>
                  <a:lnTo>
                    <a:pt x="17582" y="4466"/>
                  </a:lnTo>
                  <a:lnTo>
                    <a:pt x="16583" y="3842"/>
                  </a:lnTo>
                  <a:lnTo>
                    <a:pt x="15584" y="3248"/>
                  </a:lnTo>
                  <a:lnTo>
                    <a:pt x="14584" y="2686"/>
                  </a:lnTo>
                  <a:lnTo>
                    <a:pt x="13585" y="2155"/>
                  </a:lnTo>
                  <a:lnTo>
                    <a:pt x="12617" y="1687"/>
                  </a:lnTo>
                  <a:lnTo>
                    <a:pt x="11680" y="1250"/>
                  </a:lnTo>
                  <a:lnTo>
                    <a:pt x="10743" y="875"/>
                  </a:lnTo>
                  <a:lnTo>
                    <a:pt x="9869" y="563"/>
                  </a:lnTo>
                  <a:lnTo>
                    <a:pt x="9025" y="313"/>
                  </a:lnTo>
                  <a:lnTo>
                    <a:pt x="8214" y="125"/>
                  </a:lnTo>
                  <a:lnTo>
                    <a:pt x="7495" y="32"/>
                  </a:lnTo>
                  <a:lnTo>
                    <a:pt x="712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61"/>
            <p:cNvSpPr/>
            <p:nvPr/>
          </p:nvSpPr>
          <p:spPr>
            <a:xfrm>
              <a:off x="5204375" y="2581100"/>
              <a:ext cx="635550" cy="949400"/>
            </a:xfrm>
            <a:custGeom>
              <a:avLst/>
              <a:gdLst/>
              <a:ahLst/>
              <a:cxnLst/>
              <a:rect l="l" t="t" r="r" b="b"/>
              <a:pathLst>
                <a:path w="25422" h="37976" extrusionOk="0">
                  <a:moveTo>
                    <a:pt x="13492" y="0"/>
                  </a:moveTo>
                  <a:lnTo>
                    <a:pt x="13305" y="32"/>
                  </a:lnTo>
                  <a:lnTo>
                    <a:pt x="13086" y="63"/>
                  </a:lnTo>
                  <a:lnTo>
                    <a:pt x="12899" y="125"/>
                  </a:lnTo>
                  <a:lnTo>
                    <a:pt x="12711" y="219"/>
                  </a:lnTo>
                  <a:lnTo>
                    <a:pt x="12524" y="313"/>
                  </a:lnTo>
                  <a:lnTo>
                    <a:pt x="12368" y="438"/>
                  </a:lnTo>
                  <a:lnTo>
                    <a:pt x="12024" y="750"/>
                  </a:lnTo>
                  <a:lnTo>
                    <a:pt x="11681" y="1125"/>
                  </a:lnTo>
                  <a:lnTo>
                    <a:pt x="11368" y="1562"/>
                  </a:lnTo>
                  <a:lnTo>
                    <a:pt x="11056" y="2093"/>
                  </a:lnTo>
                  <a:lnTo>
                    <a:pt x="10775" y="2655"/>
                  </a:lnTo>
                  <a:lnTo>
                    <a:pt x="10525" y="3248"/>
                  </a:lnTo>
                  <a:lnTo>
                    <a:pt x="10275" y="3904"/>
                  </a:lnTo>
                  <a:lnTo>
                    <a:pt x="10026" y="4591"/>
                  </a:lnTo>
                  <a:lnTo>
                    <a:pt x="9807" y="5309"/>
                  </a:lnTo>
                  <a:lnTo>
                    <a:pt x="9401" y="6808"/>
                  </a:lnTo>
                  <a:lnTo>
                    <a:pt x="9057" y="8339"/>
                  </a:lnTo>
                  <a:lnTo>
                    <a:pt x="8745" y="9900"/>
                  </a:lnTo>
                  <a:lnTo>
                    <a:pt x="8495" y="11399"/>
                  </a:lnTo>
                  <a:lnTo>
                    <a:pt x="8277" y="12804"/>
                  </a:lnTo>
                  <a:lnTo>
                    <a:pt x="8121" y="14054"/>
                  </a:lnTo>
                  <a:lnTo>
                    <a:pt x="7902" y="15927"/>
                  </a:lnTo>
                  <a:lnTo>
                    <a:pt x="7840" y="16646"/>
                  </a:lnTo>
                  <a:lnTo>
                    <a:pt x="7840" y="15927"/>
                  </a:lnTo>
                  <a:lnTo>
                    <a:pt x="7808" y="14085"/>
                  </a:lnTo>
                  <a:lnTo>
                    <a:pt x="7777" y="12836"/>
                  </a:lnTo>
                  <a:lnTo>
                    <a:pt x="7683" y="11461"/>
                  </a:lnTo>
                  <a:lnTo>
                    <a:pt x="7590" y="9994"/>
                  </a:lnTo>
                  <a:lnTo>
                    <a:pt x="7434" y="8463"/>
                  </a:lnTo>
                  <a:lnTo>
                    <a:pt x="7246" y="6933"/>
                  </a:lnTo>
                  <a:lnTo>
                    <a:pt x="7121" y="6215"/>
                  </a:lnTo>
                  <a:lnTo>
                    <a:pt x="6965" y="5465"/>
                  </a:lnTo>
                  <a:lnTo>
                    <a:pt x="6809" y="4778"/>
                  </a:lnTo>
                  <a:lnTo>
                    <a:pt x="6653" y="4091"/>
                  </a:lnTo>
                  <a:lnTo>
                    <a:pt x="6465" y="3467"/>
                  </a:lnTo>
                  <a:lnTo>
                    <a:pt x="6247" y="2873"/>
                  </a:lnTo>
                  <a:lnTo>
                    <a:pt x="6028" y="2343"/>
                  </a:lnTo>
                  <a:lnTo>
                    <a:pt x="5778" y="1843"/>
                  </a:lnTo>
                  <a:lnTo>
                    <a:pt x="5497" y="1406"/>
                  </a:lnTo>
                  <a:lnTo>
                    <a:pt x="5216" y="1062"/>
                  </a:lnTo>
                  <a:lnTo>
                    <a:pt x="4904" y="781"/>
                  </a:lnTo>
                  <a:lnTo>
                    <a:pt x="4748" y="656"/>
                  </a:lnTo>
                  <a:lnTo>
                    <a:pt x="4560" y="562"/>
                  </a:lnTo>
                  <a:lnTo>
                    <a:pt x="4373" y="469"/>
                  </a:lnTo>
                  <a:lnTo>
                    <a:pt x="4217" y="438"/>
                  </a:lnTo>
                  <a:lnTo>
                    <a:pt x="3998" y="406"/>
                  </a:lnTo>
                  <a:lnTo>
                    <a:pt x="3592" y="406"/>
                  </a:lnTo>
                  <a:lnTo>
                    <a:pt x="3405" y="469"/>
                  </a:lnTo>
                  <a:lnTo>
                    <a:pt x="3218" y="562"/>
                  </a:lnTo>
                  <a:lnTo>
                    <a:pt x="2999" y="687"/>
                  </a:lnTo>
                  <a:lnTo>
                    <a:pt x="2843" y="843"/>
                  </a:lnTo>
                  <a:lnTo>
                    <a:pt x="2655" y="1000"/>
                  </a:lnTo>
                  <a:lnTo>
                    <a:pt x="2499" y="1218"/>
                  </a:lnTo>
                  <a:lnTo>
                    <a:pt x="2312" y="1437"/>
                  </a:lnTo>
                  <a:lnTo>
                    <a:pt x="2031" y="1999"/>
                  </a:lnTo>
                  <a:lnTo>
                    <a:pt x="1750" y="2624"/>
                  </a:lnTo>
                  <a:lnTo>
                    <a:pt x="1469" y="3342"/>
                  </a:lnTo>
                  <a:lnTo>
                    <a:pt x="1250" y="4154"/>
                  </a:lnTo>
                  <a:lnTo>
                    <a:pt x="1031" y="4997"/>
                  </a:lnTo>
                  <a:lnTo>
                    <a:pt x="844" y="5934"/>
                  </a:lnTo>
                  <a:lnTo>
                    <a:pt x="688" y="6902"/>
                  </a:lnTo>
                  <a:lnTo>
                    <a:pt x="532" y="7933"/>
                  </a:lnTo>
                  <a:lnTo>
                    <a:pt x="407" y="8994"/>
                  </a:lnTo>
                  <a:lnTo>
                    <a:pt x="313" y="10087"/>
                  </a:lnTo>
                  <a:lnTo>
                    <a:pt x="126" y="12305"/>
                  </a:lnTo>
                  <a:lnTo>
                    <a:pt x="32" y="14522"/>
                  </a:lnTo>
                  <a:lnTo>
                    <a:pt x="1" y="16708"/>
                  </a:lnTo>
                  <a:lnTo>
                    <a:pt x="32" y="18738"/>
                  </a:lnTo>
                  <a:lnTo>
                    <a:pt x="95" y="20580"/>
                  </a:lnTo>
                  <a:lnTo>
                    <a:pt x="188" y="22173"/>
                  </a:lnTo>
                  <a:lnTo>
                    <a:pt x="313" y="23454"/>
                  </a:lnTo>
                  <a:lnTo>
                    <a:pt x="407" y="23953"/>
                  </a:lnTo>
                  <a:lnTo>
                    <a:pt x="501" y="24328"/>
                  </a:lnTo>
                  <a:lnTo>
                    <a:pt x="594" y="24609"/>
                  </a:lnTo>
                  <a:lnTo>
                    <a:pt x="688" y="24734"/>
                  </a:lnTo>
                  <a:lnTo>
                    <a:pt x="1531" y="25452"/>
                  </a:lnTo>
                  <a:lnTo>
                    <a:pt x="2499" y="26202"/>
                  </a:lnTo>
                  <a:lnTo>
                    <a:pt x="3530" y="26951"/>
                  </a:lnTo>
                  <a:lnTo>
                    <a:pt x="4529" y="27638"/>
                  </a:lnTo>
                  <a:lnTo>
                    <a:pt x="5435" y="28263"/>
                  </a:lnTo>
                  <a:lnTo>
                    <a:pt x="6184" y="28731"/>
                  </a:lnTo>
                  <a:lnTo>
                    <a:pt x="6715" y="29012"/>
                  </a:lnTo>
                  <a:lnTo>
                    <a:pt x="6871" y="29075"/>
                  </a:lnTo>
                  <a:lnTo>
                    <a:pt x="6923" y="29075"/>
                  </a:lnTo>
                  <a:lnTo>
                    <a:pt x="6840" y="29325"/>
                  </a:lnTo>
                  <a:lnTo>
                    <a:pt x="6653" y="29949"/>
                  </a:lnTo>
                  <a:lnTo>
                    <a:pt x="6465" y="30761"/>
                  </a:lnTo>
                  <a:lnTo>
                    <a:pt x="6403" y="31261"/>
                  </a:lnTo>
                  <a:lnTo>
                    <a:pt x="6340" y="31761"/>
                  </a:lnTo>
                  <a:lnTo>
                    <a:pt x="6309" y="32291"/>
                  </a:lnTo>
                  <a:lnTo>
                    <a:pt x="6309" y="32822"/>
                  </a:lnTo>
                  <a:lnTo>
                    <a:pt x="6372" y="33353"/>
                  </a:lnTo>
                  <a:lnTo>
                    <a:pt x="6497" y="33853"/>
                  </a:lnTo>
                  <a:lnTo>
                    <a:pt x="6559" y="34103"/>
                  </a:lnTo>
                  <a:lnTo>
                    <a:pt x="6684" y="34353"/>
                  </a:lnTo>
                  <a:lnTo>
                    <a:pt x="6778" y="34571"/>
                  </a:lnTo>
                  <a:lnTo>
                    <a:pt x="6934" y="34790"/>
                  </a:lnTo>
                  <a:lnTo>
                    <a:pt x="7090" y="35008"/>
                  </a:lnTo>
                  <a:lnTo>
                    <a:pt x="7246" y="35196"/>
                  </a:lnTo>
                  <a:lnTo>
                    <a:pt x="7465" y="35383"/>
                  </a:lnTo>
                  <a:lnTo>
                    <a:pt x="7683" y="35539"/>
                  </a:lnTo>
                  <a:lnTo>
                    <a:pt x="7933" y="35695"/>
                  </a:lnTo>
                  <a:lnTo>
                    <a:pt x="8152" y="35820"/>
                  </a:lnTo>
                  <a:lnTo>
                    <a:pt x="8402" y="35914"/>
                  </a:lnTo>
                  <a:lnTo>
                    <a:pt x="8620" y="35977"/>
                  </a:lnTo>
                  <a:lnTo>
                    <a:pt x="8839" y="36008"/>
                  </a:lnTo>
                  <a:lnTo>
                    <a:pt x="9057" y="36008"/>
                  </a:lnTo>
                  <a:lnTo>
                    <a:pt x="9276" y="35977"/>
                  </a:lnTo>
                  <a:lnTo>
                    <a:pt x="9463" y="35945"/>
                  </a:lnTo>
                  <a:lnTo>
                    <a:pt x="9651" y="35883"/>
                  </a:lnTo>
                  <a:lnTo>
                    <a:pt x="9838" y="35820"/>
                  </a:lnTo>
                  <a:lnTo>
                    <a:pt x="10213" y="35602"/>
                  </a:lnTo>
                  <a:lnTo>
                    <a:pt x="10556" y="35352"/>
                  </a:lnTo>
                  <a:lnTo>
                    <a:pt x="10838" y="35071"/>
                  </a:lnTo>
                  <a:lnTo>
                    <a:pt x="11119" y="34759"/>
                  </a:lnTo>
                  <a:lnTo>
                    <a:pt x="11368" y="34415"/>
                  </a:lnTo>
                  <a:lnTo>
                    <a:pt x="11587" y="34103"/>
                  </a:lnTo>
                  <a:lnTo>
                    <a:pt x="11774" y="33790"/>
                  </a:lnTo>
                  <a:lnTo>
                    <a:pt x="12024" y="33291"/>
                  </a:lnTo>
                  <a:lnTo>
                    <a:pt x="12149" y="33041"/>
                  </a:lnTo>
                  <a:lnTo>
                    <a:pt x="12149" y="33291"/>
                  </a:lnTo>
                  <a:lnTo>
                    <a:pt x="12149" y="33790"/>
                  </a:lnTo>
                  <a:lnTo>
                    <a:pt x="12212" y="34446"/>
                  </a:lnTo>
                  <a:lnTo>
                    <a:pt x="12243" y="34821"/>
                  </a:lnTo>
                  <a:lnTo>
                    <a:pt x="12337" y="35227"/>
                  </a:lnTo>
                  <a:lnTo>
                    <a:pt x="12430" y="35602"/>
                  </a:lnTo>
                  <a:lnTo>
                    <a:pt x="12555" y="36008"/>
                  </a:lnTo>
                  <a:lnTo>
                    <a:pt x="12711" y="36383"/>
                  </a:lnTo>
                  <a:lnTo>
                    <a:pt x="12899" y="36757"/>
                  </a:lnTo>
                  <a:lnTo>
                    <a:pt x="13149" y="37101"/>
                  </a:lnTo>
                  <a:lnTo>
                    <a:pt x="13430" y="37382"/>
                  </a:lnTo>
                  <a:lnTo>
                    <a:pt x="13773" y="37632"/>
                  </a:lnTo>
                  <a:lnTo>
                    <a:pt x="13960" y="37725"/>
                  </a:lnTo>
                  <a:lnTo>
                    <a:pt x="14148" y="37819"/>
                  </a:lnTo>
                  <a:lnTo>
                    <a:pt x="14491" y="37944"/>
                  </a:lnTo>
                  <a:lnTo>
                    <a:pt x="14835" y="37975"/>
                  </a:lnTo>
                  <a:lnTo>
                    <a:pt x="15147" y="37975"/>
                  </a:lnTo>
                  <a:lnTo>
                    <a:pt x="15428" y="37913"/>
                  </a:lnTo>
                  <a:lnTo>
                    <a:pt x="15709" y="37788"/>
                  </a:lnTo>
                  <a:lnTo>
                    <a:pt x="15990" y="37632"/>
                  </a:lnTo>
                  <a:lnTo>
                    <a:pt x="16240" y="37444"/>
                  </a:lnTo>
                  <a:lnTo>
                    <a:pt x="16490" y="37194"/>
                  </a:lnTo>
                  <a:lnTo>
                    <a:pt x="16709" y="36913"/>
                  </a:lnTo>
                  <a:lnTo>
                    <a:pt x="16959" y="36601"/>
                  </a:lnTo>
                  <a:lnTo>
                    <a:pt x="17177" y="36258"/>
                  </a:lnTo>
                  <a:lnTo>
                    <a:pt x="17365" y="35883"/>
                  </a:lnTo>
                  <a:lnTo>
                    <a:pt x="17770" y="35071"/>
                  </a:lnTo>
                  <a:lnTo>
                    <a:pt x="18145" y="34196"/>
                  </a:lnTo>
                  <a:lnTo>
                    <a:pt x="18864" y="32354"/>
                  </a:lnTo>
                  <a:lnTo>
                    <a:pt x="19207" y="31448"/>
                  </a:lnTo>
                  <a:lnTo>
                    <a:pt x="19582" y="30574"/>
                  </a:lnTo>
                  <a:lnTo>
                    <a:pt x="19957" y="29762"/>
                  </a:lnTo>
                  <a:lnTo>
                    <a:pt x="20144" y="29387"/>
                  </a:lnTo>
                  <a:lnTo>
                    <a:pt x="20331" y="29044"/>
                  </a:lnTo>
                  <a:lnTo>
                    <a:pt x="20550" y="28700"/>
                  </a:lnTo>
                  <a:lnTo>
                    <a:pt x="20769" y="28419"/>
                  </a:lnTo>
                  <a:lnTo>
                    <a:pt x="20987" y="28169"/>
                  </a:lnTo>
                  <a:lnTo>
                    <a:pt x="21237" y="27951"/>
                  </a:lnTo>
                  <a:lnTo>
                    <a:pt x="23236" y="29981"/>
                  </a:lnTo>
                  <a:lnTo>
                    <a:pt x="24610" y="31355"/>
                  </a:lnTo>
                  <a:lnTo>
                    <a:pt x="25328" y="32042"/>
                  </a:lnTo>
                  <a:lnTo>
                    <a:pt x="25359" y="31667"/>
                  </a:lnTo>
                  <a:lnTo>
                    <a:pt x="25390" y="30605"/>
                  </a:lnTo>
                  <a:lnTo>
                    <a:pt x="25422" y="29075"/>
                  </a:lnTo>
                  <a:lnTo>
                    <a:pt x="25422" y="28169"/>
                  </a:lnTo>
                  <a:lnTo>
                    <a:pt x="25390" y="27201"/>
                  </a:lnTo>
                  <a:lnTo>
                    <a:pt x="25297" y="26202"/>
                  </a:lnTo>
                  <a:lnTo>
                    <a:pt x="25203" y="25202"/>
                  </a:lnTo>
                  <a:lnTo>
                    <a:pt x="25016" y="24172"/>
                  </a:lnTo>
                  <a:lnTo>
                    <a:pt x="24797" y="23173"/>
                  </a:lnTo>
                  <a:lnTo>
                    <a:pt x="24672" y="22704"/>
                  </a:lnTo>
                  <a:lnTo>
                    <a:pt x="24516" y="22236"/>
                  </a:lnTo>
                  <a:lnTo>
                    <a:pt x="24360" y="21798"/>
                  </a:lnTo>
                  <a:lnTo>
                    <a:pt x="24173" y="21361"/>
                  </a:lnTo>
                  <a:lnTo>
                    <a:pt x="23985" y="20955"/>
                  </a:lnTo>
                  <a:lnTo>
                    <a:pt x="23735" y="20549"/>
                  </a:lnTo>
                  <a:lnTo>
                    <a:pt x="23517" y="20206"/>
                  </a:lnTo>
                  <a:lnTo>
                    <a:pt x="23236" y="19862"/>
                  </a:lnTo>
                  <a:lnTo>
                    <a:pt x="23080" y="19706"/>
                  </a:lnTo>
                  <a:lnTo>
                    <a:pt x="22892" y="19519"/>
                  </a:lnTo>
                  <a:lnTo>
                    <a:pt x="22705" y="19394"/>
                  </a:lnTo>
                  <a:lnTo>
                    <a:pt x="22486" y="19269"/>
                  </a:lnTo>
                  <a:lnTo>
                    <a:pt x="22299" y="19144"/>
                  </a:lnTo>
                  <a:lnTo>
                    <a:pt x="22080" y="19050"/>
                  </a:lnTo>
                  <a:lnTo>
                    <a:pt x="21830" y="18988"/>
                  </a:lnTo>
                  <a:lnTo>
                    <a:pt x="21612" y="18925"/>
                  </a:lnTo>
                  <a:lnTo>
                    <a:pt x="21393" y="18894"/>
                  </a:lnTo>
                  <a:lnTo>
                    <a:pt x="20893" y="18894"/>
                  </a:lnTo>
                  <a:lnTo>
                    <a:pt x="20675" y="18925"/>
                  </a:lnTo>
                  <a:lnTo>
                    <a:pt x="20425" y="18957"/>
                  </a:lnTo>
                  <a:lnTo>
                    <a:pt x="20206" y="19019"/>
                  </a:lnTo>
                  <a:lnTo>
                    <a:pt x="19988" y="19113"/>
                  </a:lnTo>
                  <a:lnTo>
                    <a:pt x="19738" y="19206"/>
                  </a:lnTo>
                  <a:lnTo>
                    <a:pt x="19769" y="19081"/>
                  </a:lnTo>
                  <a:lnTo>
                    <a:pt x="19800" y="18738"/>
                  </a:lnTo>
                  <a:lnTo>
                    <a:pt x="19832" y="18238"/>
                  </a:lnTo>
                  <a:lnTo>
                    <a:pt x="19800" y="17645"/>
                  </a:lnTo>
                  <a:lnTo>
                    <a:pt x="19769" y="17301"/>
                  </a:lnTo>
                  <a:lnTo>
                    <a:pt x="19675" y="16958"/>
                  </a:lnTo>
                  <a:lnTo>
                    <a:pt x="19582" y="16583"/>
                  </a:lnTo>
                  <a:lnTo>
                    <a:pt x="19426" y="16240"/>
                  </a:lnTo>
                  <a:lnTo>
                    <a:pt x="19238" y="15896"/>
                  </a:lnTo>
                  <a:lnTo>
                    <a:pt x="19020" y="15584"/>
                  </a:lnTo>
                  <a:lnTo>
                    <a:pt x="18739" y="15271"/>
                  </a:lnTo>
                  <a:lnTo>
                    <a:pt x="18426" y="14990"/>
                  </a:lnTo>
                  <a:lnTo>
                    <a:pt x="18208" y="14865"/>
                  </a:lnTo>
                  <a:lnTo>
                    <a:pt x="17989" y="14803"/>
                  </a:lnTo>
                  <a:lnTo>
                    <a:pt x="17770" y="14741"/>
                  </a:lnTo>
                  <a:lnTo>
                    <a:pt x="17021" y="14741"/>
                  </a:lnTo>
                  <a:lnTo>
                    <a:pt x="16521" y="14834"/>
                  </a:lnTo>
                  <a:lnTo>
                    <a:pt x="16084" y="14959"/>
                  </a:lnTo>
                  <a:lnTo>
                    <a:pt x="15709" y="15084"/>
                  </a:lnTo>
                  <a:lnTo>
                    <a:pt x="15397" y="15240"/>
                  </a:lnTo>
                  <a:lnTo>
                    <a:pt x="15491" y="14584"/>
                  </a:lnTo>
                  <a:lnTo>
                    <a:pt x="15709" y="12836"/>
                  </a:lnTo>
                  <a:lnTo>
                    <a:pt x="15803" y="11680"/>
                  </a:lnTo>
                  <a:lnTo>
                    <a:pt x="15928" y="10400"/>
                  </a:lnTo>
                  <a:lnTo>
                    <a:pt x="16022" y="9026"/>
                  </a:lnTo>
                  <a:lnTo>
                    <a:pt x="16053" y="7589"/>
                  </a:lnTo>
                  <a:lnTo>
                    <a:pt x="16053" y="6184"/>
                  </a:lnTo>
                  <a:lnTo>
                    <a:pt x="16022" y="5465"/>
                  </a:lnTo>
                  <a:lnTo>
                    <a:pt x="15990" y="4778"/>
                  </a:lnTo>
                  <a:lnTo>
                    <a:pt x="15928" y="4123"/>
                  </a:lnTo>
                  <a:lnTo>
                    <a:pt x="15834" y="3498"/>
                  </a:lnTo>
                  <a:lnTo>
                    <a:pt x="15741" y="2905"/>
                  </a:lnTo>
                  <a:lnTo>
                    <a:pt x="15616" y="2343"/>
                  </a:lnTo>
                  <a:lnTo>
                    <a:pt x="15460" y="1843"/>
                  </a:lnTo>
                  <a:lnTo>
                    <a:pt x="15272" y="1374"/>
                  </a:lnTo>
                  <a:lnTo>
                    <a:pt x="15054" y="1000"/>
                  </a:lnTo>
                  <a:lnTo>
                    <a:pt x="14804" y="656"/>
                  </a:lnTo>
                  <a:lnTo>
                    <a:pt x="14523" y="375"/>
                  </a:lnTo>
                  <a:lnTo>
                    <a:pt x="14398" y="250"/>
                  </a:lnTo>
                  <a:lnTo>
                    <a:pt x="14210" y="156"/>
                  </a:lnTo>
                  <a:lnTo>
                    <a:pt x="14054" y="94"/>
                  </a:lnTo>
                  <a:lnTo>
                    <a:pt x="13867" y="63"/>
                  </a:lnTo>
                  <a:lnTo>
                    <a:pt x="13679" y="32"/>
                  </a:lnTo>
                  <a:lnTo>
                    <a:pt x="13492"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61"/>
            <p:cNvSpPr/>
            <p:nvPr/>
          </p:nvSpPr>
          <p:spPr>
            <a:xfrm>
              <a:off x="5373025" y="2958200"/>
              <a:ext cx="217075" cy="356800"/>
            </a:xfrm>
            <a:custGeom>
              <a:avLst/>
              <a:gdLst/>
              <a:ahLst/>
              <a:cxnLst/>
              <a:rect l="l" t="t" r="r" b="b"/>
              <a:pathLst>
                <a:path w="8683" h="14272" extrusionOk="0">
                  <a:moveTo>
                    <a:pt x="8589" y="0"/>
                  </a:moveTo>
                  <a:lnTo>
                    <a:pt x="7839" y="625"/>
                  </a:lnTo>
                  <a:lnTo>
                    <a:pt x="7121" y="1280"/>
                  </a:lnTo>
                  <a:lnTo>
                    <a:pt x="6403" y="1968"/>
                  </a:lnTo>
                  <a:lnTo>
                    <a:pt x="5684" y="2717"/>
                  </a:lnTo>
                  <a:lnTo>
                    <a:pt x="4997" y="3498"/>
                  </a:lnTo>
                  <a:lnTo>
                    <a:pt x="4373" y="4310"/>
                  </a:lnTo>
                  <a:lnTo>
                    <a:pt x="3748" y="5153"/>
                  </a:lnTo>
                  <a:lnTo>
                    <a:pt x="3155" y="6059"/>
                  </a:lnTo>
                  <a:lnTo>
                    <a:pt x="2593" y="6964"/>
                  </a:lnTo>
                  <a:lnTo>
                    <a:pt x="2093" y="7901"/>
                  </a:lnTo>
                  <a:lnTo>
                    <a:pt x="1593" y="8869"/>
                  </a:lnTo>
                  <a:lnTo>
                    <a:pt x="1187" y="9869"/>
                  </a:lnTo>
                  <a:lnTo>
                    <a:pt x="812" y="10868"/>
                  </a:lnTo>
                  <a:lnTo>
                    <a:pt x="469" y="11898"/>
                  </a:lnTo>
                  <a:lnTo>
                    <a:pt x="219" y="12929"/>
                  </a:lnTo>
                  <a:lnTo>
                    <a:pt x="0" y="13991"/>
                  </a:lnTo>
                  <a:lnTo>
                    <a:pt x="0" y="14147"/>
                  </a:lnTo>
                  <a:lnTo>
                    <a:pt x="63" y="14241"/>
                  </a:lnTo>
                  <a:lnTo>
                    <a:pt x="94" y="14272"/>
                  </a:lnTo>
                  <a:lnTo>
                    <a:pt x="125" y="14272"/>
                  </a:lnTo>
                  <a:lnTo>
                    <a:pt x="157" y="14241"/>
                  </a:lnTo>
                  <a:lnTo>
                    <a:pt x="188" y="14178"/>
                  </a:lnTo>
                  <a:lnTo>
                    <a:pt x="406" y="13460"/>
                  </a:lnTo>
                  <a:lnTo>
                    <a:pt x="688" y="12648"/>
                  </a:lnTo>
                  <a:lnTo>
                    <a:pt x="1031" y="11805"/>
                  </a:lnTo>
                  <a:lnTo>
                    <a:pt x="1437" y="10899"/>
                  </a:lnTo>
                  <a:lnTo>
                    <a:pt x="1905" y="9962"/>
                  </a:lnTo>
                  <a:lnTo>
                    <a:pt x="2436" y="8994"/>
                  </a:lnTo>
                  <a:lnTo>
                    <a:pt x="2967" y="7995"/>
                  </a:lnTo>
                  <a:lnTo>
                    <a:pt x="3561" y="7027"/>
                  </a:lnTo>
                  <a:lnTo>
                    <a:pt x="4185" y="6027"/>
                  </a:lnTo>
                  <a:lnTo>
                    <a:pt x="4810" y="5059"/>
                  </a:lnTo>
                  <a:lnTo>
                    <a:pt x="5466" y="4122"/>
                  </a:lnTo>
                  <a:lnTo>
                    <a:pt x="6121" y="3185"/>
                  </a:lnTo>
                  <a:lnTo>
                    <a:pt x="6777" y="2311"/>
                  </a:lnTo>
                  <a:lnTo>
                    <a:pt x="7402" y="1499"/>
                  </a:lnTo>
                  <a:lnTo>
                    <a:pt x="8058" y="750"/>
                  </a:lnTo>
                  <a:lnTo>
                    <a:pt x="8682" y="63"/>
                  </a:lnTo>
                  <a:lnTo>
                    <a:pt x="8682" y="31"/>
                  </a:lnTo>
                  <a:lnTo>
                    <a:pt x="86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61"/>
            <p:cNvSpPr/>
            <p:nvPr/>
          </p:nvSpPr>
          <p:spPr>
            <a:xfrm>
              <a:off x="5504975" y="3062025"/>
              <a:ext cx="188950" cy="356825"/>
            </a:xfrm>
            <a:custGeom>
              <a:avLst/>
              <a:gdLst/>
              <a:ahLst/>
              <a:cxnLst/>
              <a:rect l="l" t="t" r="r" b="b"/>
              <a:pathLst>
                <a:path w="7558" h="14273" extrusionOk="0">
                  <a:moveTo>
                    <a:pt x="7527" y="1"/>
                  </a:moveTo>
                  <a:lnTo>
                    <a:pt x="7464" y="32"/>
                  </a:lnTo>
                  <a:lnTo>
                    <a:pt x="7058" y="344"/>
                  </a:lnTo>
                  <a:lnTo>
                    <a:pt x="6652" y="688"/>
                  </a:lnTo>
                  <a:lnTo>
                    <a:pt x="6246" y="1031"/>
                  </a:lnTo>
                  <a:lnTo>
                    <a:pt x="5840" y="1437"/>
                  </a:lnTo>
                  <a:lnTo>
                    <a:pt x="5434" y="1843"/>
                  </a:lnTo>
                  <a:lnTo>
                    <a:pt x="5059" y="2280"/>
                  </a:lnTo>
                  <a:lnTo>
                    <a:pt x="4341" y="3186"/>
                  </a:lnTo>
                  <a:lnTo>
                    <a:pt x="3685" y="4123"/>
                  </a:lnTo>
                  <a:lnTo>
                    <a:pt x="3030" y="5060"/>
                  </a:lnTo>
                  <a:lnTo>
                    <a:pt x="2467" y="6028"/>
                  </a:lnTo>
                  <a:lnTo>
                    <a:pt x="1936" y="6934"/>
                  </a:lnTo>
                  <a:lnTo>
                    <a:pt x="1499" y="7777"/>
                  </a:lnTo>
                  <a:lnTo>
                    <a:pt x="1093" y="8651"/>
                  </a:lnTo>
                  <a:lnTo>
                    <a:pt x="781" y="9526"/>
                  </a:lnTo>
                  <a:lnTo>
                    <a:pt x="500" y="10431"/>
                  </a:lnTo>
                  <a:lnTo>
                    <a:pt x="281" y="11368"/>
                  </a:lnTo>
                  <a:lnTo>
                    <a:pt x="125" y="12305"/>
                  </a:lnTo>
                  <a:lnTo>
                    <a:pt x="31" y="13242"/>
                  </a:lnTo>
                  <a:lnTo>
                    <a:pt x="0" y="14179"/>
                  </a:lnTo>
                  <a:lnTo>
                    <a:pt x="31" y="14241"/>
                  </a:lnTo>
                  <a:lnTo>
                    <a:pt x="94" y="14272"/>
                  </a:lnTo>
                  <a:lnTo>
                    <a:pt x="156" y="14272"/>
                  </a:lnTo>
                  <a:lnTo>
                    <a:pt x="188" y="14210"/>
                  </a:lnTo>
                  <a:lnTo>
                    <a:pt x="437" y="13211"/>
                  </a:lnTo>
                  <a:lnTo>
                    <a:pt x="687" y="12243"/>
                  </a:lnTo>
                  <a:lnTo>
                    <a:pt x="1000" y="11274"/>
                  </a:lnTo>
                  <a:lnTo>
                    <a:pt x="1343" y="10338"/>
                  </a:lnTo>
                  <a:lnTo>
                    <a:pt x="1718" y="9401"/>
                  </a:lnTo>
                  <a:lnTo>
                    <a:pt x="2093" y="8495"/>
                  </a:lnTo>
                  <a:lnTo>
                    <a:pt x="2530" y="7589"/>
                  </a:lnTo>
                  <a:lnTo>
                    <a:pt x="2998" y="6715"/>
                  </a:lnTo>
                  <a:lnTo>
                    <a:pt x="3467" y="5840"/>
                  </a:lnTo>
                  <a:lnTo>
                    <a:pt x="3998" y="4997"/>
                  </a:lnTo>
                  <a:lnTo>
                    <a:pt x="4529" y="4154"/>
                  </a:lnTo>
                  <a:lnTo>
                    <a:pt x="5091" y="3311"/>
                  </a:lnTo>
                  <a:lnTo>
                    <a:pt x="5684" y="2499"/>
                  </a:lnTo>
                  <a:lnTo>
                    <a:pt x="6277" y="1687"/>
                  </a:lnTo>
                  <a:lnTo>
                    <a:pt x="6902" y="875"/>
                  </a:lnTo>
                  <a:lnTo>
                    <a:pt x="7558" y="94"/>
                  </a:lnTo>
                  <a:lnTo>
                    <a:pt x="7558" y="63"/>
                  </a:lnTo>
                  <a:lnTo>
                    <a:pt x="7558" y="32"/>
                  </a:lnTo>
                  <a:lnTo>
                    <a:pt x="75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61"/>
            <p:cNvSpPr/>
            <p:nvPr/>
          </p:nvSpPr>
          <p:spPr>
            <a:xfrm>
              <a:off x="5348050" y="3260325"/>
              <a:ext cx="387250" cy="279525"/>
            </a:xfrm>
            <a:custGeom>
              <a:avLst/>
              <a:gdLst/>
              <a:ahLst/>
              <a:cxnLst/>
              <a:rect l="l" t="t" r="r" b="b"/>
              <a:pathLst>
                <a:path w="15490" h="11181" extrusionOk="0">
                  <a:moveTo>
                    <a:pt x="1437" y="1"/>
                  </a:moveTo>
                  <a:lnTo>
                    <a:pt x="1187" y="563"/>
                  </a:lnTo>
                  <a:lnTo>
                    <a:pt x="937" y="1156"/>
                  </a:lnTo>
                  <a:lnTo>
                    <a:pt x="656" y="1937"/>
                  </a:lnTo>
                  <a:lnTo>
                    <a:pt x="375" y="2843"/>
                  </a:lnTo>
                  <a:lnTo>
                    <a:pt x="250" y="3311"/>
                  </a:lnTo>
                  <a:lnTo>
                    <a:pt x="156" y="3811"/>
                  </a:lnTo>
                  <a:lnTo>
                    <a:pt x="63" y="4311"/>
                  </a:lnTo>
                  <a:lnTo>
                    <a:pt x="0" y="4810"/>
                  </a:lnTo>
                  <a:lnTo>
                    <a:pt x="0" y="5310"/>
                  </a:lnTo>
                  <a:lnTo>
                    <a:pt x="0" y="5810"/>
                  </a:lnTo>
                  <a:lnTo>
                    <a:pt x="31" y="6247"/>
                  </a:lnTo>
                  <a:lnTo>
                    <a:pt x="125" y="6684"/>
                  </a:lnTo>
                  <a:lnTo>
                    <a:pt x="250" y="7090"/>
                  </a:lnTo>
                  <a:lnTo>
                    <a:pt x="437" y="7465"/>
                  </a:lnTo>
                  <a:lnTo>
                    <a:pt x="656" y="7839"/>
                  </a:lnTo>
                  <a:lnTo>
                    <a:pt x="906" y="8214"/>
                  </a:lnTo>
                  <a:lnTo>
                    <a:pt x="1187" y="8526"/>
                  </a:lnTo>
                  <a:lnTo>
                    <a:pt x="1530" y="8808"/>
                  </a:lnTo>
                  <a:lnTo>
                    <a:pt x="1905" y="9057"/>
                  </a:lnTo>
                  <a:lnTo>
                    <a:pt x="2342" y="9245"/>
                  </a:lnTo>
                  <a:lnTo>
                    <a:pt x="2780" y="9370"/>
                  </a:lnTo>
                  <a:lnTo>
                    <a:pt x="3217" y="9401"/>
                  </a:lnTo>
                  <a:lnTo>
                    <a:pt x="3467" y="9401"/>
                  </a:lnTo>
                  <a:lnTo>
                    <a:pt x="3685" y="9370"/>
                  </a:lnTo>
                  <a:lnTo>
                    <a:pt x="3904" y="9338"/>
                  </a:lnTo>
                  <a:lnTo>
                    <a:pt x="4154" y="9245"/>
                  </a:lnTo>
                  <a:lnTo>
                    <a:pt x="4341" y="9182"/>
                  </a:lnTo>
                  <a:lnTo>
                    <a:pt x="4560" y="9057"/>
                  </a:lnTo>
                  <a:lnTo>
                    <a:pt x="4747" y="8932"/>
                  </a:lnTo>
                  <a:lnTo>
                    <a:pt x="4934" y="8808"/>
                  </a:lnTo>
                  <a:lnTo>
                    <a:pt x="5247" y="8526"/>
                  </a:lnTo>
                  <a:lnTo>
                    <a:pt x="5559" y="8214"/>
                  </a:lnTo>
                  <a:lnTo>
                    <a:pt x="5809" y="7902"/>
                  </a:lnTo>
                  <a:lnTo>
                    <a:pt x="6059" y="7558"/>
                  </a:lnTo>
                  <a:lnTo>
                    <a:pt x="6184" y="8277"/>
                  </a:lnTo>
                  <a:lnTo>
                    <a:pt x="6246" y="8589"/>
                  </a:lnTo>
                  <a:lnTo>
                    <a:pt x="6340" y="8901"/>
                  </a:lnTo>
                  <a:lnTo>
                    <a:pt x="6465" y="9214"/>
                  </a:lnTo>
                  <a:lnTo>
                    <a:pt x="6590" y="9495"/>
                  </a:lnTo>
                  <a:lnTo>
                    <a:pt x="6746" y="9776"/>
                  </a:lnTo>
                  <a:lnTo>
                    <a:pt x="6933" y="10025"/>
                  </a:lnTo>
                  <a:lnTo>
                    <a:pt x="7120" y="10275"/>
                  </a:lnTo>
                  <a:lnTo>
                    <a:pt x="7339" y="10525"/>
                  </a:lnTo>
                  <a:lnTo>
                    <a:pt x="7620" y="10744"/>
                  </a:lnTo>
                  <a:lnTo>
                    <a:pt x="7901" y="10931"/>
                  </a:lnTo>
                  <a:lnTo>
                    <a:pt x="8213" y="11056"/>
                  </a:lnTo>
                  <a:lnTo>
                    <a:pt x="8557" y="11150"/>
                  </a:lnTo>
                  <a:lnTo>
                    <a:pt x="8901" y="11181"/>
                  </a:lnTo>
                  <a:lnTo>
                    <a:pt x="9244" y="11181"/>
                  </a:lnTo>
                  <a:lnTo>
                    <a:pt x="9588" y="11119"/>
                  </a:lnTo>
                  <a:lnTo>
                    <a:pt x="9900" y="10994"/>
                  </a:lnTo>
                  <a:lnTo>
                    <a:pt x="10181" y="10837"/>
                  </a:lnTo>
                  <a:lnTo>
                    <a:pt x="10431" y="10650"/>
                  </a:lnTo>
                  <a:lnTo>
                    <a:pt x="10681" y="10463"/>
                  </a:lnTo>
                  <a:lnTo>
                    <a:pt x="10930" y="10244"/>
                  </a:lnTo>
                  <a:lnTo>
                    <a:pt x="11118" y="9994"/>
                  </a:lnTo>
                  <a:lnTo>
                    <a:pt x="11336" y="9744"/>
                  </a:lnTo>
                  <a:lnTo>
                    <a:pt x="11493" y="9495"/>
                  </a:lnTo>
                  <a:lnTo>
                    <a:pt x="11649" y="9214"/>
                  </a:lnTo>
                  <a:lnTo>
                    <a:pt x="12211" y="8183"/>
                  </a:lnTo>
                  <a:lnTo>
                    <a:pt x="12679" y="7121"/>
                  </a:lnTo>
                  <a:lnTo>
                    <a:pt x="13148" y="6028"/>
                  </a:lnTo>
                  <a:lnTo>
                    <a:pt x="13523" y="4935"/>
                  </a:lnTo>
                  <a:lnTo>
                    <a:pt x="13928" y="3842"/>
                  </a:lnTo>
                  <a:lnTo>
                    <a:pt x="14334" y="2780"/>
                  </a:lnTo>
                  <a:lnTo>
                    <a:pt x="14553" y="2249"/>
                  </a:lnTo>
                  <a:lnTo>
                    <a:pt x="14803" y="1718"/>
                  </a:lnTo>
                  <a:lnTo>
                    <a:pt x="15115" y="1250"/>
                  </a:lnTo>
                  <a:lnTo>
                    <a:pt x="15490" y="813"/>
                  </a:lnTo>
                  <a:lnTo>
                    <a:pt x="15084" y="1219"/>
                  </a:lnTo>
                  <a:lnTo>
                    <a:pt x="14709" y="1687"/>
                  </a:lnTo>
                  <a:lnTo>
                    <a:pt x="14397" y="2156"/>
                  </a:lnTo>
                  <a:lnTo>
                    <a:pt x="14147" y="2687"/>
                  </a:lnTo>
                  <a:lnTo>
                    <a:pt x="13647" y="3748"/>
                  </a:lnTo>
                  <a:lnTo>
                    <a:pt x="13179" y="4810"/>
                  </a:lnTo>
                  <a:lnTo>
                    <a:pt x="12711" y="5841"/>
                  </a:lnTo>
                  <a:lnTo>
                    <a:pt x="12211" y="6871"/>
                  </a:lnTo>
                  <a:lnTo>
                    <a:pt x="11680" y="7902"/>
                  </a:lnTo>
                  <a:lnTo>
                    <a:pt x="11118" y="8901"/>
                  </a:lnTo>
                  <a:lnTo>
                    <a:pt x="10837" y="9338"/>
                  </a:lnTo>
                  <a:lnTo>
                    <a:pt x="10462" y="9713"/>
                  </a:lnTo>
                  <a:lnTo>
                    <a:pt x="10056" y="10057"/>
                  </a:lnTo>
                  <a:lnTo>
                    <a:pt x="9619" y="10338"/>
                  </a:lnTo>
                  <a:lnTo>
                    <a:pt x="9400" y="10369"/>
                  </a:lnTo>
                  <a:lnTo>
                    <a:pt x="9150" y="10400"/>
                  </a:lnTo>
                  <a:lnTo>
                    <a:pt x="8932" y="10400"/>
                  </a:lnTo>
                  <a:lnTo>
                    <a:pt x="8713" y="10369"/>
                  </a:lnTo>
                  <a:lnTo>
                    <a:pt x="8495" y="10307"/>
                  </a:lnTo>
                  <a:lnTo>
                    <a:pt x="8276" y="10213"/>
                  </a:lnTo>
                  <a:lnTo>
                    <a:pt x="8089" y="10088"/>
                  </a:lnTo>
                  <a:lnTo>
                    <a:pt x="7901" y="9932"/>
                  </a:lnTo>
                  <a:lnTo>
                    <a:pt x="7714" y="9744"/>
                  </a:lnTo>
                  <a:lnTo>
                    <a:pt x="7558" y="9526"/>
                  </a:lnTo>
                  <a:lnTo>
                    <a:pt x="7433" y="9307"/>
                  </a:lnTo>
                  <a:lnTo>
                    <a:pt x="7308" y="9089"/>
                  </a:lnTo>
                  <a:lnTo>
                    <a:pt x="7214" y="8839"/>
                  </a:lnTo>
                  <a:lnTo>
                    <a:pt x="7120" y="8620"/>
                  </a:lnTo>
                  <a:lnTo>
                    <a:pt x="7058" y="8370"/>
                  </a:lnTo>
                  <a:lnTo>
                    <a:pt x="6996" y="8089"/>
                  </a:lnTo>
                  <a:lnTo>
                    <a:pt x="6902" y="7558"/>
                  </a:lnTo>
                  <a:lnTo>
                    <a:pt x="6839" y="7027"/>
                  </a:lnTo>
                  <a:lnTo>
                    <a:pt x="6839" y="6465"/>
                  </a:lnTo>
                  <a:lnTo>
                    <a:pt x="6839" y="5934"/>
                  </a:lnTo>
                  <a:lnTo>
                    <a:pt x="6996" y="3311"/>
                  </a:lnTo>
                  <a:lnTo>
                    <a:pt x="5996" y="5747"/>
                  </a:lnTo>
                  <a:lnTo>
                    <a:pt x="5840" y="6059"/>
                  </a:lnTo>
                  <a:lnTo>
                    <a:pt x="5715" y="6403"/>
                  </a:lnTo>
                  <a:lnTo>
                    <a:pt x="5528" y="6715"/>
                  </a:lnTo>
                  <a:lnTo>
                    <a:pt x="5340" y="6996"/>
                  </a:lnTo>
                  <a:lnTo>
                    <a:pt x="5122" y="7277"/>
                  </a:lnTo>
                  <a:lnTo>
                    <a:pt x="4903" y="7558"/>
                  </a:lnTo>
                  <a:lnTo>
                    <a:pt x="4653" y="7808"/>
                  </a:lnTo>
                  <a:lnTo>
                    <a:pt x="4372" y="8058"/>
                  </a:lnTo>
                  <a:lnTo>
                    <a:pt x="4122" y="8245"/>
                  </a:lnTo>
                  <a:lnTo>
                    <a:pt x="3841" y="8370"/>
                  </a:lnTo>
                  <a:lnTo>
                    <a:pt x="3529" y="8464"/>
                  </a:lnTo>
                  <a:lnTo>
                    <a:pt x="3217" y="8495"/>
                  </a:lnTo>
                  <a:lnTo>
                    <a:pt x="2904" y="8464"/>
                  </a:lnTo>
                  <a:lnTo>
                    <a:pt x="2592" y="8402"/>
                  </a:lnTo>
                  <a:lnTo>
                    <a:pt x="2311" y="8277"/>
                  </a:lnTo>
                  <a:lnTo>
                    <a:pt x="2030" y="8089"/>
                  </a:lnTo>
                  <a:lnTo>
                    <a:pt x="1780" y="7839"/>
                  </a:lnTo>
                  <a:lnTo>
                    <a:pt x="1562" y="7590"/>
                  </a:lnTo>
                  <a:lnTo>
                    <a:pt x="1343" y="7309"/>
                  </a:lnTo>
                  <a:lnTo>
                    <a:pt x="1187" y="7027"/>
                  </a:lnTo>
                  <a:lnTo>
                    <a:pt x="1031" y="6715"/>
                  </a:lnTo>
                  <a:lnTo>
                    <a:pt x="937" y="6403"/>
                  </a:lnTo>
                  <a:lnTo>
                    <a:pt x="875" y="6059"/>
                  </a:lnTo>
                  <a:lnTo>
                    <a:pt x="843" y="5716"/>
                  </a:lnTo>
                  <a:lnTo>
                    <a:pt x="843" y="5091"/>
                  </a:lnTo>
                  <a:lnTo>
                    <a:pt x="875" y="4467"/>
                  </a:lnTo>
                  <a:lnTo>
                    <a:pt x="906" y="3842"/>
                  </a:lnTo>
                  <a:lnTo>
                    <a:pt x="999" y="3217"/>
                  </a:lnTo>
                  <a:lnTo>
                    <a:pt x="1093" y="2593"/>
                  </a:lnTo>
                  <a:lnTo>
                    <a:pt x="1249" y="2000"/>
                  </a:lnTo>
                  <a:lnTo>
                    <a:pt x="1405" y="1406"/>
                  </a:lnTo>
                  <a:lnTo>
                    <a:pt x="1593" y="813"/>
                  </a:lnTo>
                  <a:lnTo>
                    <a:pt x="1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61"/>
            <p:cNvSpPr/>
            <p:nvPr/>
          </p:nvSpPr>
          <p:spPr>
            <a:xfrm>
              <a:off x="5073225" y="3059675"/>
              <a:ext cx="446600" cy="494250"/>
            </a:xfrm>
            <a:custGeom>
              <a:avLst/>
              <a:gdLst/>
              <a:ahLst/>
              <a:cxnLst/>
              <a:rect l="l" t="t" r="r" b="b"/>
              <a:pathLst>
                <a:path w="17864" h="19770" extrusionOk="0">
                  <a:moveTo>
                    <a:pt x="3842" y="1"/>
                  </a:moveTo>
                  <a:lnTo>
                    <a:pt x="3467" y="32"/>
                  </a:lnTo>
                  <a:lnTo>
                    <a:pt x="3123" y="95"/>
                  </a:lnTo>
                  <a:lnTo>
                    <a:pt x="2780" y="188"/>
                  </a:lnTo>
                  <a:lnTo>
                    <a:pt x="2467" y="313"/>
                  </a:lnTo>
                  <a:lnTo>
                    <a:pt x="2186" y="469"/>
                  </a:lnTo>
                  <a:lnTo>
                    <a:pt x="1905" y="625"/>
                  </a:lnTo>
                  <a:lnTo>
                    <a:pt x="1656" y="813"/>
                  </a:lnTo>
                  <a:lnTo>
                    <a:pt x="1437" y="1031"/>
                  </a:lnTo>
                  <a:lnTo>
                    <a:pt x="1218" y="1250"/>
                  </a:lnTo>
                  <a:lnTo>
                    <a:pt x="1031" y="1500"/>
                  </a:lnTo>
                  <a:lnTo>
                    <a:pt x="844" y="1781"/>
                  </a:lnTo>
                  <a:lnTo>
                    <a:pt x="687" y="2062"/>
                  </a:lnTo>
                  <a:lnTo>
                    <a:pt x="562" y="2374"/>
                  </a:lnTo>
                  <a:lnTo>
                    <a:pt x="438" y="2718"/>
                  </a:lnTo>
                  <a:lnTo>
                    <a:pt x="344" y="3061"/>
                  </a:lnTo>
                  <a:lnTo>
                    <a:pt x="250" y="3405"/>
                  </a:lnTo>
                  <a:lnTo>
                    <a:pt x="125" y="4154"/>
                  </a:lnTo>
                  <a:lnTo>
                    <a:pt x="32" y="4966"/>
                  </a:lnTo>
                  <a:lnTo>
                    <a:pt x="0" y="5810"/>
                  </a:lnTo>
                  <a:lnTo>
                    <a:pt x="32" y="6684"/>
                  </a:lnTo>
                  <a:lnTo>
                    <a:pt x="94" y="7590"/>
                  </a:lnTo>
                  <a:lnTo>
                    <a:pt x="188" y="8495"/>
                  </a:lnTo>
                  <a:lnTo>
                    <a:pt x="313" y="9432"/>
                  </a:lnTo>
                  <a:lnTo>
                    <a:pt x="469" y="10369"/>
                  </a:lnTo>
                  <a:lnTo>
                    <a:pt x="625" y="11306"/>
                  </a:lnTo>
                  <a:lnTo>
                    <a:pt x="844" y="12212"/>
                  </a:lnTo>
                  <a:lnTo>
                    <a:pt x="1031" y="13086"/>
                  </a:lnTo>
                  <a:lnTo>
                    <a:pt x="1499" y="14804"/>
                  </a:lnTo>
                  <a:lnTo>
                    <a:pt x="1937" y="16334"/>
                  </a:lnTo>
                  <a:lnTo>
                    <a:pt x="2343" y="17614"/>
                  </a:lnTo>
                  <a:lnTo>
                    <a:pt x="2686" y="18614"/>
                  </a:lnTo>
                  <a:lnTo>
                    <a:pt x="2998" y="19488"/>
                  </a:lnTo>
                  <a:lnTo>
                    <a:pt x="3123" y="19519"/>
                  </a:lnTo>
                  <a:lnTo>
                    <a:pt x="3498" y="19613"/>
                  </a:lnTo>
                  <a:lnTo>
                    <a:pt x="4091" y="19738"/>
                  </a:lnTo>
                  <a:lnTo>
                    <a:pt x="4435" y="19738"/>
                  </a:lnTo>
                  <a:lnTo>
                    <a:pt x="4841" y="19769"/>
                  </a:lnTo>
                  <a:lnTo>
                    <a:pt x="5247" y="19738"/>
                  </a:lnTo>
                  <a:lnTo>
                    <a:pt x="5684" y="19675"/>
                  </a:lnTo>
                  <a:lnTo>
                    <a:pt x="6153" y="19582"/>
                  </a:lnTo>
                  <a:lnTo>
                    <a:pt x="6590" y="19426"/>
                  </a:lnTo>
                  <a:lnTo>
                    <a:pt x="7089" y="19238"/>
                  </a:lnTo>
                  <a:lnTo>
                    <a:pt x="7558" y="18957"/>
                  </a:lnTo>
                  <a:lnTo>
                    <a:pt x="8026" y="18645"/>
                  </a:lnTo>
                  <a:lnTo>
                    <a:pt x="8464" y="18208"/>
                  </a:lnTo>
                  <a:lnTo>
                    <a:pt x="8807" y="17864"/>
                  </a:lnTo>
                  <a:lnTo>
                    <a:pt x="9119" y="17458"/>
                  </a:lnTo>
                  <a:lnTo>
                    <a:pt x="9369" y="17083"/>
                  </a:lnTo>
                  <a:lnTo>
                    <a:pt x="9588" y="16677"/>
                  </a:lnTo>
                  <a:lnTo>
                    <a:pt x="9775" y="16240"/>
                  </a:lnTo>
                  <a:lnTo>
                    <a:pt x="9900" y="15834"/>
                  </a:lnTo>
                  <a:lnTo>
                    <a:pt x="10025" y="15397"/>
                  </a:lnTo>
                  <a:lnTo>
                    <a:pt x="10119" y="14960"/>
                  </a:lnTo>
                  <a:lnTo>
                    <a:pt x="10181" y="14523"/>
                  </a:lnTo>
                  <a:lnTo>
                    <a:pt x="10212" y="14085"/>
                  </a:lnTo>
                  <a:lnTo>
                    <a:pt x="10212" y="13648"/>
                  </a:lnTo>
                  <a:lnTo>
                    <a:pt x="10212" y="13242"/>
                  </a:lnTo>
                  <a:lnTo>
                    <a:pt x="10150" y="12368"/>
                  </a:lnTo>
                  <a:lnTo>
                    <a:pt x="9994" y="11556"/>
                  </a:lnTo>
                  <a:lnTo>
                    <a:pt x="9838" y="10806"/>
                  </a:lnTo>
                  <a:lnTo>
                    <a:pt x="9619" y="10088"/>
                  </a:lnTo>
                  <a:lnTo>
                    <a:pt x="9400" y="9463"/>
                  </a:lnTo>
                  <a:lnTo>
                    <a:pt x="9182" y="8901"/>
                  </a:lnTo>
                  <a:lnTo>
                    <a:pt x="8838" y="8089"/>
                  </a:lnTo>
                  <a:lnTo>
                    <a:pt x="8682" y="7808"/>
                  </a:lnTo>
                  <a:lnTo>
                    <a:pt x="9276" y="8027"/>
                  </a:lnTo>
                  <a:lnTo>
                    <a:pt x="9900" y="8214"/>
                  </a:lnTo>
                  <a:lnTo>
                    <a:pt x="10556" y="8402"/>
                  </a:lnTo>
                  <a:lnTo>
                    <a:pt x="11243" y="8558"/>
                  </a:lnTo>
                  <a:lnTo>
                    <a:pt x="11930" y="8683"/>
                  </a:lnTo>
                  <a:lnTo>
                    <a:pt x="12617" y="8808"/>
                  </a:lnTo>
                  <a:lnTo>
                    <a:pt x="13304" y="8870"/>
                  </a:lnTo>
                  <a:lnTo>
                    <a:pt x="13991" y="8901"/>
                  </a:lnTo>
                  <a:lnTo>
                    <a:pt x="14647" y="8870"/>
                  </a:lnTo>
                  <a:lnTo>
                    <a:pt x="15272" y="8808"/>
                  </a:lnTo>
                  <a:lnTo>
                    <a:pt x="15834" y="8683"/>
                  </a:lnTo>
                  <a:lnTo>
                    <a:pt x="16115" y="8589"/>
                  </a:lnTo>
                  <a:lnTo>
                    <a:pt x="16365" y="8495"/>
                  </a:lnTo>
                  <a:lnTo>
                    <a:pt x="16614" y="8370"/>
                  </a:lnTo>
                  <a:lnTo>
                    <a:pt x="16833" y="8214"/>
                  </a:lnTo>
                  <a:lnTo>
                    <a:pt x="17052" y="8058"/>
                  </a:lnTo>
                  <a:lnTo>
                    <a:pt x="17239" y="7871"/>
                  </a:lnTo>
                  <a:lnTo>
                    <a:pt x="17426" y="7683"/>
                  </a:lnTo>
                  <a:lnTo>
                    <a:pt x="17583" y="7465"/>
                  </a:lnTo>
                  <a:lnTo>
                    <a:pt x="17707" y="7215"/>
                  </a:lnTo>
                  <a:lnTo>
                    <a:pt x="17832" y="6965"/>
                  </a:lnTo>
                  <a:lnTo>
                    <a:pt x="17864" y="6746"/>
                  </a:lnTo>
                  <a:lnTo>
                    <a:pt x="17864" y="6528"/>
                  </a:lnTo>
                  <a:lnTo>
                    <a:pt x="17770" y="6278"/>
                  </a:lnTo>
                  <a:lnTo>
                    <a:pt x="17614" y="6028"/>
                  </a:lnTo>
                  <a:lnTo>
                    <a:pt x="17426" y="5778"/>
                  </a:lnTo>
                  <a:lnTo>
                    <a:pt x="17177" y="5497"/>
                  </a:lnTo>
                  <a:lnTo>
                    <a:pt x="16864" y="5247"/>
                  </a:lnTo>
                  <a:lnTo>
                    <a:pt x="16521" y="4966"/>
                  </a:lnTo>
                  <a:lnTo>
                    <a:pt x="16146" y="4685"/>
                  </a:lnTo>
                  <a:lnTo>
                    <a:pt x="15709" y="4404"/>
                  </a:lnTo>
                  <a:lnTo>
                    <a:pt x="14772" y="3842"/>
                  </a:lnTo>
                  <a:lnTo>
                    <a:pt x="13741" y="3280"/>
                  </a:lnTo>
                  <a:lnTo>
                    <a:pt x="12617" y="2749"/>
                  </a:lnTo>
                  <a:lnTo>
                    <a:pt x="11462" y="2218"/>
                  </a:lnTo>
                  <a:lnTo>
                    <a:pt x="10306" y="1750"/>
                  </a:lnTo>
                  <a:lnTo>
                    <a:pt x="9151" y="1313"/>
                  </a:lnTo>
                  <a:lnTo>
                    <a:pt x="8026" y="907"/>
                  </a:lnTo>
                  <a:lnTo>
                    <a:pt x="6996" y="563"/>
                  </a:lnTo>
                  <a:lnTo>
                    <a:pt x="6090" y="313"/>
                  </a:lnTo>
                  <a:lnTo>
                    <a:pt x="5309" y="126"/>
                  </a:lnTo>
                  <a:lnTo>
                    <a:pt x="4685" y="32"/>
                  </a:lnTo>
                  <a:lnTo>
                    <a:pt x="4248"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61"/>
            <p:cNvSpPr/>
            <p:nvPr/>
          </p:nvSpPr>
          <p:spPr>
            <a:xfrm>
              <a:off x="5170025" y="3059675"/>
              <a:ext cx="361525" cy="432550"/>
            </a:xfrm>
            <a:custGeom>
              <a:avLst/>
              <a:gdLst/>
              <a:ahLst/>
              <a:cxnLst/>
              <a:rect l="l" t="t" r="r" b="b"/>
              <a:pathLst>
                <a:path w="14461" h="17302" extrusionOk="0">
                  <a:moveTo>
                    <a:pt x="1" y="1"/>
                  </a:moveTo>
                  <a:lnTo>
                    <a:pt x="813" y="126"/>
                  </a:lnTo>
                  <a:lnTo>
                    <a:pt x="1625" y="282"/>
                  </a:lnTo>
                  <a:lnTo>
                    <a:pt x="2405" y="501"/>
                  </a:lnTo>
                  <a:lnTo>
                    <a:pt x="3186" y="750"/>
                  </a:lnTo>
                  <a:lnTo>
                    <a:pt x="3967" y="1031"/>
                  </a:lnTo>
                  <a:lnTo>
                    <a:pt x="4716" y="1313"/>
                  </a:lnTo>
                  <a:lnTo>
                    <a:pt x="6215" y="1968"/>
                  </a:lnTo>
                  <a:lnTo>
                    <a:pt x="7714" y="2655"/>
                  </a:lnTo>
                  <a:lnTo>
                    <a:pt x="9151" y="3405"/>
                  </a:lnTo>
                  <a:lnTo>
                    <a:pt x="10619" y="4217"/>
                  </a:lnTo>
                  <a:lnTo>
                    <a:pt x="11306" y="4623"/>
                  </a:lnTo>
                  <a:lnTo>
                    <a:pt x="11993" y="5029"/>
                  </a:lnTo>
                  <a:lnTo>
                    <a:pt x="12305" y="5247"/>
                  </a:lnTo>
                  <a:lnTo>
                    <a:pt x="12618" y="5497"/>
                  </a:lnTo>
                  <a:lnTo>
                    <a:pt x="12899" y="5747"/>
                  </a:lnTo>
                  <a:lnTo>
                    <a:pt x="13148" y="6028"/>
                  </a:lnTo>
                  <a:lnTo>
                    <a:pt x="13336" y="6278"/>
                  </a:lnTo>
                  <a:lnTo>
                    <a:pt x="13461" y="6559"/>
                  </a:lnTo>
                  <a:lnTo>
                    <a:pt x="13492" y="6684"/>
                  </a:lnTo>
                  <a:lnTo>
                    <a:pt x="13523" y="6809"/>
                  </a:lnTo>
                  <a:lnTo>
                    <a:pt x="13492" y="6934"/>
                  </a:lnTo>
                  <a:lnTo>
                    <a:pt x="13461" y="7059"/>
                  </a:lnTo>
                  <a:lnTo>
                    <a:pt x="13305" y="7371"/>
                  </a:lnTo>
                  <a:lnTo>
                    <a:pt x="13117" y="7621"/>
                  </a:lnTo>
                  <a:lnTo>
                    <a:pt x="12867" y="7839"/>
                  </a:lnTo>
                  <a:lnTo>
                    <a:pt x="12555" y="8027"/>
                  </a:lnTo>
                  <a:lnTo>
                    <a:pt x="12243" y="8183"/>
                  </a:lnTo>
                  <a:lnTo>
                    <a:pt x="11899" y="8308"/>
                  </a:lnTo>
                  <a:lnTo>
                    <a:pt x="11524" y="8402"/>
                  </a:lnTo>
                  <a:lnTo>
                    <a:pt x="11150" y="8464"/>
                  </a:lnTo>
                  <a:lnTo>
                    <a:pt x="10369" y="8495"/>
                  </a:lnTo>
                  <a:lnTo>
                    <a:pt x="9588" y="8495"/>
                  </a:lnTo>
                  <a:lnTo>
                    <a:pt x="8808" y="8433"/>
                  </a:lnTo>
                  <a:lnTo>
                    <a:pt x="8027" y="8277"/>
                  </a:lnTo>
                  <a:lnTo>
                    <a:pt x="7246" y="8121"/>
                  </a:lnTo>
                  <a:lnTo>
                    <a:pt x="6465" y="7933"/>
                  </a:lnTo>
                  <a:lnTo>
                    <a:pt x="5685" y="7715"/>
                  </a:lnTo>
                  <a:lnTo>
                    <a:pt x="4904" y="7465"/>
                  </a:lnTo>
                  <a:lnTo>
                    <a:pt x="3936" y="7152"/>
                  </a:lnTo>
                  <a:lnTo>
                    <a:pt x="4435" y="8027"/>
                  </a:lnTo>
                  <a:lnTo>
                    <a:pt x="4748" y="8558"/>
                  </a:lnTo>
                  <a:lnTo>
                    <a:pt x="4998" y="9089"/>
                  </a:lnTo>
                  <a:lnTo>
                    <a:pt x="5216" y="9651"/>
                  </a:lnTo>
                  <a:lnTo>
                    <a:pt x="5435" y="10213"/>
                  </a:lnTo>
                  <a:lnTo>
                    <a:pt x="5622" y="10775"/>
                  </a:lnTo>
                  <a:lnTo>
                    <a:pt x="5778" y="11368"/>
                  </a:lnTo>
                  <a:lnTo>
                    <a:pt x="5903" y="11962"/>
                  </a:lnTo>
                  <a:lnTo>
                    <a:pt x="6028" y="12555"/>
                  </a:lnTo>
                  <a:lnTo>
                    <a:pt x="6091" y="13148"/>
                  </a:lnTo>
                  <a:lnTo>
                    <a:pt x="6122" y="13773"/>
                  </a:lnTo>
                  <a:lnTo>
                    <a:pt x="6091" y="14366"/>
                  </a:lnTo>
                  <a:lnTo>
                    <a:pt x="6059" y="14960"/>
                  </a:lnTo>
                  <a:lnTo>
                    <a:pt x="5934" y="15584"/>
                  </a:lnTo>
                  <a:lnTo>
                    <a:pt x="5778" y="16178"/>
                  </a:lnTo>
                  <a:lnTo>
                    <a:pt x="5591" y="16740"/>
                  </a:lnTo>
                  <a:lnTo>
                    <a:pt x="5310" y="17302"/>
                  </a:lnTo>
                  <a:lnTo>
                    <a:pt x="5653" y="16771"/>
                  </a:lnTo>
                  <a:lnTo>
                    <a:pt x="5934" y="16209"/>
                  </a:lnTo>
                  <a:lnTo>
                    <a:pt x="6153" y="15616"/>
                  </a:lnTo>
                  <a:lnTo>
                    <a:pt x="6309" y="15022"/>
                  </a:lnTo>
                  <a:lnTo>
                    <a:pt x="6434" y="14398"/>
                  </a:lnTo>
                  <a:lnTo>
                    <a:pt x="6497" y="13773"/>
                  </a:lnTo>
                  <a:lnTo>
                    <a:pt x="6528" y="13148"/>
                  </a:lnTo>
                  <a:lnTo>
                    <a:pt x="6497" y="12493"/>
                  </a:lnTo>
                  <a:lnTo>
                    <a:pt x="6434" y="11868"/>
                  </a:lnTo>
                  <a:lnTo>
                    <a:pt x="6340" y="11243"/>
                  </a:lnTo>
                  <a:lnTo>
                    <a:pt x="6215" y="10619"/>
                  </a:lnTo>
                  <a:lnTo>
                    <a:pt x="6059" y="10026"/>
                  </a:lnTo>
                  <a:lnTo>
                    <a:pt x="5872" y="9401"/>
                  </a:lnTo>
                  <a:lnTo>
                    <a:pt x="5653" y="8808"/>
                  </a:lnTo>
                  <a:lnTo>
                    <a:pt x="5516" y="8481"/>
                  </a:lnTo>
                  <a:lnTo>
                    <a:pt x="5516" y="8481"/>
                  </a:lnTo>
                  <a:lnTo>
                    <a:pt x="6278" y="8745"/>
                  </a:lnTo>
                  <a:lnTo>
                    <a:pt x="7090" y="8964"/>
                  </a:lnTo>
                  <a:lnTo>
                    <a:pt x="7902" y="9151"/>
                  </a:lnTo>
                  <a:lnTo>
                    <a:pt x="8745" y="9307"/>
                  </a:lnTo>
                  <a:lnTo>
                    <a:pt x="9619" y="9401"/>
                  </a:lnTo>
                  <a:lnTo>
                    <a:pt x="10463" y="9432"/>
                  </a:lnTo>
                  <a:lnTo>
                    <a:pt x="11337" y="9370"/>
                  </a:lnTo>
                  <a:lnTo>
                    <a:pt x="11774" y="9307"/>
                  </a:lnTo>
                  <a:lnTo>
                    <a:pt x="12212" y="9182"/>
                  </a:lnTo>
                  <a:lnTo>
                    <a:pt x="12649" y="9026"/>
                  </a:lnTo>
                  <a:lnTo>
                    <a:pt x="13055" y="8839"/>
                  </a:lnTo>
                  <a:lnTo>
                    <a:pt x="13273" y="8714"/>
                  </a:lnTo>
                  <a:lnTo>
                    <a:pt x="13492" y="8558"/>
                  </a:lnTo>
                  <a:lnTo>
                    <a:pt x="13679" y="8402"/>
                  </a:lnTo>
                  <a:lnTo>
                    <a:pt x="13835" y="8214"/>
                  </a:lnTo>
                  <a:lnTo>
                    <a:pt x="13992" y="8027"/>
                  </a:lnTo>
                  <a:lnTo>
                    <a:pt x="14148" y="7839"/>
                  </a:lnTo>
                  <a:lnTo>
                    <a:pt x="14241" y="7621"/>
                  </a:lnTo>
                  <a:lnTo>
                    <a:pt x="14366" y="7371"/>
                  </a:lnTo>
                  <a:lnTo>
                    <a:pt x="14429" y="7121"/>
                  </a:lnTo>
                  <a:lnTo>
                    <a:pt x="14460" y="6840"/>
                  </a:lnTo>
                  <a:lnTo>
                    <a:pt x="14460" y="6559"/>
                  </a:lnTo>
                  <a:lnTo>
                    <a:pt x="14398" y="6278"/>
                  </a:lnTo>
                  <a:lnTo>
                    <a:pt x="14304" y="6059"/>
                  </a:lnTo>
                  <a:lnTo>
                    <a:pt x="14179" y="5810"/>
                  </a:lnTo>
                  <a:lnTo>
                    <a:pt x="14054" y="5591"/>
                  </a:lnTo>
                  <a:lnTo>
                    <a:pt x="13867" y="5404"/>
                  </a:lnTo>
                  <a:lnTo>
                    <a:pt x="13554" y="5091"/>
                  </a:lnTo>
                  <a:lnTo>
                    <a:pt x="13242" y="4810"/>
                  </a:lnTo>
                  <a:lnTo>
                    <a:pt x="12867" y="4529"/>
                  </a:lnTo>
                  <a:lnTo>
                    <a:pt x="12493" y="4279"/>
                  </a:lnTo>
                  <a:lnTo>
                    <a:pt x="11056" y="3467"/>
                  </a:lnTo>
                  <a:lnTo>
                    <a:pt x="9557" y="2718"/>
                  </a:lnTo>
                  <a:lnTo>
                    <a:pt x="8027" y="2031"/>
                  </a:lnTo>
                  <a:lnTo>
                    <a:pt x="6465" y="1406"/>
                  </a:lnTo>
                  <a:lnTo>
                    <a:pt x="5685" y="1125"/>
                  </a:lnTo>
                  <a:lnTo>
                    <a:pt x="4904" y="844"/>
                  </a:lnTo>
                  <a:lnTo>
                    <a:pt x="4123" y="625"/>
                  </a:lnTo>
                  <a:lnTo>
                    <a:pt x="3311" y="407"/>
                  </a:lnTo>
                  <a:lnTo>
                    <a:pt x="2499" y="220"/>
                  </a:lnTo>
                  <a:lnTo>
                    <a:pt x="1687" y="95"/>
                  </a:lnTo>
                  <a:lnTo>
                    <a:pt x="844" y="32"/>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61"/>
            <p:cNvSpPr/>
            <p:nvPr/>
          </p:nvSpPr>
          <p:spPr>
            <a:xfrm>
              <a:off x="4158200" y="3032350"/>
              <a:ext cx="610550" cy="1070425"/>
            </a:xfrm>
            <a:custGeom>
              <a:avLst/>
              <a:gdLst/>
              <a:ahLst/>
              <a:cxnLst/>
              <a:rect l="l" t="t" r="r" b="b"/>
              <a:pathLst>
                <a:path w="24422" h="42817" extrusionOk="0">
                  <a:moveTo>
                    <a:pt x="2842" y="1"/>
                  </a:moveTo>
                  <a:lnTo>
                    <a:pt x="2624" y="32"/>
                  </a:lnTo>
                  <a:lnTo>
                    <a:pt x="2436" y="95"/>
                  </a:lnTo>
                  <a:lnTo>
                    <a:pt x="2249" y="157"/>
                  </a:lnTo>
                  <a:lnTo>
                    <a:pt x="2030" y="219"/>
                  </a:lnTo>
                  <a:lnTo>
                    <a:pt x="1874" y="344"/>
                  </a:lnTo>
                  <a:lnTo>
                    <a:pt x="1687" y="469"/>
                  </a:lnTo>
                  <a:lnTo>
                    <a:pt x="1499" y="625"/>
                  </a:lnTo>
                  <a:lnTo>
                    <a:pt x="1343" y="813"/>
                  </a:lnTo>
                  <a:lnTo>
                    <a:pt x="1187" y="1000"/>
                  </a:lnTo>
                  <a:lnTo>
                    <a:pt x="1062" y="1219"/>
                  </a:lnTo>
                  <a:lnTo>
                    <a:pt x="906" y="1469"/>
                  </a:lnTo>
                  <a:lnTo>
                    <a:pt x="781" y="1750"/>
                  </a:lnTo>
                  <a:lnTo>
                    <a:pt x="656" y="2062"/>
                  </a:lnTo>
                  <a:lnTo>
                    <a:pt x="438" y="2749"/>
                  </a:lnTo>
                  <a:lnTo>
                    <a:pt x="281" y="3530"/>
                  </a:lnTo>
                  <a:lnTo>
                    <a:pt x="157" y="4467"/>
                  </a:lnTo>
                  <a:lnTo>
                    <a:pt x="63" y="5497"/>
                  </a:lnTo>
                  <a:lnTo>
                    <a:pt x="0" y="6653"/>
                  </a:lnTo>
                  <a:lnTo>
                    <a:pt x="0" y="7933"/>
                  </a:lnTo>
                  <a:lnTo>
                    <a:pt x="63" y="9370"/>
                  </a:lnTo>
                  <a:lnTo>
                    <a:pt x="157" y="10931"/>
                  </a:lnTo>
                  <a:lnTo>
                    <a:pt x="313" y="12618"/>
                  </a:lnTo>
                  <a:lnTo>
                    <a:pt x="469" y="14148"/>
                  </a:lnTo>
                  <a:lnTo>
                    <a:pt x="687" y="15647"/>
                  </a:lnTo>
                  <a:lnTo>
                    <a:pt x="906" y="17115"/>
                  </a:lnTo>
                  <a:lnTo>
                    <a:pt x="1125" y="18582"/>
                  </a:lnTo>
                  <a:lnTo>
                    <a:pt x="1374" y="20019"/>
                  </a:lnTo>
                  <a:lnTo>
                    <a:pt x="1656" y="21424"/>
                  </a:lnTo>
                  <a:lnTo>
                    <a:pt x="1937" y="22830"/>
                  </a:lnTo>
                  <a:lnTo>
                    <a:pt x="2249" y="24172"/>
                  </a:lnTo>
                  <a:lnTo>
                    <a:pt x="2905"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24422" y="26608"/>
                  </a:lnTo>
                  <a:lnTo>
                    <a:pt x="23204" y="24578"/>
                  </a:lnTo>
                  <a:lnTo>
                    <a:pt x="21830" y="22330"/>
                  </a:lnTo>
                  <a:lnTo>
                    <a:pt x="20081" y="19550"/>
                  </a:lnTo>
                  <a:lnTo>
                    <a:pt x="18051" y="16428"/>
                  </a:lnTo>
                  <a:lnTo>
                    <a:pt x="15896" y="13148"/>
                  </a:lnTo>
                  <a:lnTo>
                    <a:pt x="14772" y="11556"/>
                  </a:lnTo>
                  <a:lnTo>
                    <a:pt x="13648" y="9963"/>
                  </a:lnTo>
                  <a:lnTo>
                    <a:pt x="12555" y="8464"/>
                  </a:lnTo>
                  <a:lnTo>
                    <a:pt x="11493" y="7059"/>
                  </a:lnTo>
                  <a:lnTo>
                    <a:pt x="10400" y="5716"/>
                  </a:lnTo>
                  <a:lnTo>
                    <a:pt x="9307" y="4435"/>
                  </a:lnTo>
                  <a:lnTo>
                    <a:pt x="8745" y="3842"/>
                  </a:lnTo>
                  <a:lnTo>
                    <a:pt x="8214" y="3249"/>
                  </a:lnTo>
                  <a:lnTo>
                    <a:pt x="7652" y="2718"/>
                  </a:lnTo>
                  <a:lnTo>
                    <a:pt x="7089" y="2187"/>
                  </a:lnTo>
                  <a:lnTo>
                    <a:pt x="6559" y="1750"/>
                  </a:lnTo>
                  <a:lnTo>
                    <a:pt x="6028" y="1313"/>
                  </a:lnTo>
                  <a:lnTo>
                    <a:pt x="5497" y="938"/>
                  </a:lnTo>
                  <a:lnTo>
                    <a:pt x="4966" y="625"/>
                  </a:lnTo>
                  <a:lnTo>
                    <a:pt x="4466" y="376"/>
                  </a:lnTo>
                  <a:lnTo>
                    <a:pt x="3967" y="188"/>
                  </a:lnTo>
                  <a:lnTo>
                    <a:pt x="3498" y="63"/>
                  </a:lnTo>
                  <a:lnTo>
                    <a:pt x="3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61"/>
            <p:cNvSpPr/>
            <p:nvPr/>
          </p:nvSpPr>
          <p:spPr>
            <a:xfrm>
              <a:off x="4237825" y="3183050"/>
              <a:ext cx="457550" cy="843200"/>
            </a:xfrm>
            <a:custGeom>
              <a:avLst/>
              <a:gdLst/>
              <a:ahLst/>
              <a:cxnLst/>
              <a:rect l="l" t="t" r="r" b="b"/>
              <a:pathLst>
                <a:path w="18302" h="33728" extrusionOk="0">
                  <a:moveTo>
                    <a:pt x="2718" y="0"/>
                  </a:moveTo>
                  <a:lnTo>
                    <a:pt x="2374" y="344"/>
                  </a:lnTo>
                  <a:lnTo>
                    <a:pt x="2031" y="718"/>
                  </a:lnTo>
                  <a:lnTo>
                    <a:pt x="1750" y="1124"/>
                  </a:lnTo>
                  <a:lnTo>
                    <a:pt x="1469" y="1562"/>
                  </a:lnTo>
                  <a:lnTo>
                    <a:pt x="1250" y="1999"/>
                  </a:lnTo>
                  <a:lnTo>
                    <a:pt x="1031" y="2436"/>
                  </a:lnTo>
                  <a:lnTo>
                    <a:pt x="844" y="2904"/>
                  </a:lnTo>
                  <a:lnTo>
                    <a:pt x="688" y="3373"/>
                  </a:lnTo>
                  <a:lnTo>
                    <a:pt x="1031" y="3029"/>
                  </a:lnTo>
                  <a:lnTo>
                    <a:pt x="1375" y="2655"/>
                  </a:lnTo>
                  <a:lnTo>
                    <a:pt x="1656" y="2249"/>
                  </a:lnTo>
                  <a:lnTo>
                    <a:pt x="1937" y="1811"/>
                  </a:lnTo>
                  <a:lnTo>
                    <a:pt x="2187" y="1374"/>
                  </a:lnTo>
                  <a:lnTo>
                    <a:pt x="2374" y="937"/>
                  </a:lnTo>
                  <a:lnTo>
                    <a:pt x="2562" y="469"/>
                  </a:lnTo>
                  <a:lnTo>
                    <a:pt x="2718" y="0"/>
                  </a:lnTo>
                  <a:close/>
                  <a:moveTo>
                    <a:pt x="9744" y="4435"/>
                  </a:moveTo>
                  <a:lnTo>
                    <a:pt x="9744" y="4934"/>
                  </a:lnTo>
                  <a:lnTo>
                    <a:pt x="9776" y="5434"/>
                  </a:lnTo>
                  <a:lnTo>
                    <a:pt x="9869" y="5934"/>
                  </a:lnTo>
                  <a:lnTo>
                    <a:pt x="9963" y="6402"/>
                  </a:lnTo>
                  <a:lnTo>
                    <a:pt x="10119" y="6902"/>
                  </a:lnTo>
                  <a:lnTo>
                    <a:pt x="10275" y="7370"/>
                  </a:lnTo>
                  <a:lnTo>
                    <a:pt x="10494" y="7839"/>
                  </a:lnTo>
                  <a:lnTo>
                    <a:pt x="10712" y="8276"/>
                  </a:lnTo>
                  <a:lnTo>
                    <a:pt x="10712" y="7776"/>
                  </a:lnTo>
                  <a:lnTo>
                    <a:pt x="10681" y="7277"/>
                  </a:lnTo>
                  <a:lnTo>
                    <a:pt x="10588" y="6777"/>
                  </a:lnTo>
                  <a:lnTo>
                    <a:pt x="10463" y="6277"/>
                  </a:lnTo>
                  <a:lnTo>
                    <a:pt x="10338" y="5809"/>
                  </a:lnTo>
                  <a:lnTo>
                    <a:pt x="10182" y="5340"/>
                  </a:lnTo>
                  <a:lnTo>
                    <a:pt x="9963" y="4872"/>
                  </a:lnTo>
                  <a:lnTo>
                    <a:pt x="9744" y="4435"/>
                  </a:lnTo>
                  <a:close/>
                  <a:moveTo>
                    <a:pt x="4685" y="12273"/>
                  </a:moveTo>
                  <a:lnTo>
                    <a:pt x="5029" y="12617"/>
                  </a:lnTo>
                  <a:lnTo>
                    <a:pt x="5403" y="12960"/>
                  </a:lnTo>
                  <a:lnTo>
                    <a:pt x="5809" y="13241"/>
                  </a:lnTo>
                  <a:lnTo>
                    <a:pt x="6247" y="13491"/>
                  </a:lnTo>
                  <a:lnTo>
                    <a:pt x="6684" y="13741"/>
                  </a:lnTo>
                  <a:lnTo>
                    <a:pt x="7121" y="13960"/>
                  </a:lnTo>
                  <a:lnTo>
                    <a:pt x="7590" y="14147"/>
                  </a:lnTo>
                  <a:lnTo>
                    <a:pt x="8058" y="14303"/>
                  </a:lnTo>
                  <a:lnTo>
                    <a:pt x="7714" y="13960"/>
                  </a:lnTo>
                  <a:lnTo>
                    <a:pt x="7340" y="13616"/>
                  </a:lnTo>
                  <a:lnTo>
                    <a:pt x="6934" y="13335"/>
                  </a:lnTo>
                  <a:lnTo>
                    <a:pt x="6497" y="13054"/>
                  </a:lnTo>
                  <a:lnTo>
                    <a:pt x="6059" y="12804"/>
                  </a:lnTo>
                  <a:lnTo>
                    <a:pt x="5622" y="12586"/>
                  </a:lnTo>
                  <a:lnTo>
                    <a:pt x="5154" y="12429"/>
                  </a:lnTo>
                  <a:lnTo>
                    <a:pt x="4685" y="12273"/>
                  </a:lnTo>
                  <a:close/>
                  <a:moveTo>
                    <a:pt x="17802" y="18582"/>
                  </a:moveTo>
                  <a:lnTo>
                    <a:pt x="17302" y="18613"/>
                  </a:lnTo>
                  <a:lnTo>
                    <a:pt x="16802" y="18707"/>
                  </a:lnTo>
                  <a:lnTo>
                    <a:pt x="16334" y="18800"/>
                  </a:lnTo>
                  <a:lnTo>
                    <a:pt x="15834" y="18956"/>
                  </a:lnTo>
                  <a:lnTo>
                    <a:pt x="15366" y="19113"/>
                  </a:lnTo>
                  <a:lnTo>
                    <a:pt x="14928" y="19300"/>
                  </a:lnTo>
                  <a:lnTo>
                    <a:pt x="14460" y="19550"/>
                  </a:lnTo>
                  <a:lnTo>
                    <a:pt x="14960" y="19550"/>
                  </a:lnTo>
                  <a:lnTo>
                    <a:pt x="15459" y="19487"/>
                  </a:lnTo>
                  <a:lnTo>
                    <a:pt x="15959" y="19425"/>
                  </a:lnTo>
                  <a:lnTo>
                    <a:pt x="16459" y="19300"/>
                  </a:lnTo>
                  <a:lnTo>
                    <a:pt x="16927" y="19175"/>
                  </a:lnTo>
                  <a:lnTo>
                    <a:pt x="17396" y="19019"/>
                  </a:lnTo>
                  <a:lnTo>
                    <a:pt x="17864" y="18800"/>
                  </a:lnTo>
                  <a:lnTo>
                    <a:pt x="18301" y="18582"/>
                  </a:lnTo>
                  <a:close/>
                  <a:moveTo>
                    <a:pt x="1094" y="20643"/>
                  </a:moveTo>
                  <a:lnTo>
                    <a:pt x="813" y="20955"/>
                  </a:lnTo>
                  <a:lnTo>
                    <a:pt x="500" y="21267"/>
                  </a:lnTo>
                  <a:lnTo>
                    <a:pt x="251" y="21611"/>
                  </a:lnTo>
                  <a:lnTo>
                    <a:pt x="1" y="21986"/>
                  </a:lnTo>
                  <a:lnTo>
                    <a:pt x="188" y="22673"/>
                  </a:lnTo>
                  <a:lnTo>
                    <a:pt x="313" y="22485"/>
                  </a:lnTo>
                  <a:lnTo>
                    <a:pt x="563" y="22048"/>
                  </a:lnTo>
                  <a:lnTo>
                    <a:pt x="782" y="21580"/>
                  </a:lnTo>
                  <a:lnTo>
                    <a:pt x="969" y="21142"/>
                  </a:lnTo>
                  <a:lnTo>
                    <a:pt x="1094" y="20643"/>
                  </a:lnTo>
                  <a:close/>
                  <a:moveTo>
                    <a:pt x="8995" y="21673"/>
                  </a:moveTo>
                  <a:lnTo>
                    <a:pt x="9026" y="22173"/>
                  </a:lnTo>
                  <a:lnTo>
                    <a:pt x="9057" y="22673"/>
                  </a:lnTo>
                  <a:lnTo>
                    <a:pt x="9120" y="23172"/>
                  </a:lnTo>
                  <a:lnTo>
                    <a:pt x="9245" y="23672"/>
                  </a:lnTo>
                  <a:lnTo>
                    <a:pt x="9370" y="24140"/>
                  </a:lnTo>
                  <a:lnTo>
                    <a:pt x="9526" y="24609"/>
                  </a:lnTo>
                  <a:lnTo>
                    <a:pt x="9744" y="25077"/>
                  </a:lnTo>
                  <a:lnTo>
                    <a:pt x="9963" y="25515"/>
                  </a:lnTo>
                  <a:lnTo>
                    <a:pt x="9963" y="25015"/>
                  </a:lnTo>
                  <a:lnTo>
                    <a:pt x="9932" y="24515"/>
                  </a:lnTo>
                  <a:lnTo>
                    <a:pt x="9838" y="24016"/>
                  </a:lnTo>
                  <a:lnTo>
                    <a:pt x="9744" y="23547"/>
                  </a:lnTo>
                  <a:lnTo>
                    <a:pt x="9588" y="23047"/>
                  </a:lnTo>
                  <a:lnTo>
                    <a:pt x="9432" y="22579"/>
                  </a:lnTo>
                  <a:lnTo>
                    <a:pt x="9245" y="22142"/>
                  </a:lnTo>
                  <a:lnTo>
                    <a:pt x="8995" y="21673"/>
                  </a:lnTo>
                  <a:close/>
                  <a:moveTo>
                    <a:pt x="7027" y="32822"/>
                  </a:moveTo>
                  <a:lnTo>
                    <a:pt x="7308" y="33072"/>
                  </a:lnTo>
                  <a:lnTo>
                    <a:pt x="7558" y="33322"/>
                  </a:lnTo>
                  <a:lnTo>
                    <a:pt x="7839" y="33541"/>
                  </a:lnTo>
                  <a:lnTo>
                    <a:pt x="8152" y="33728"/>
                  </a:lnTo>
                  <a:lnTo>
                    <a:pt x="8495" y="33384"/>
                  </a:lnTo>
                  <a:lnTo>
                    <a:pt x="8152" y="33197"/>
                  </a:lnTo>
                  <a:lnTo>
                    <a:pt x="7777" y="33041"/>
                  </a:lnTo>
                  <a:lnTo>
                    <a:pt x="7402" y="32916"/>
                  </a:lnTo>
                  <a:lnTo>
                    <a:pt x="7027" y="3282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61"/>
            <p:cNvSpPr/>
            <p:nvPr/>
          </p:nvSpPr>
          <p:spPr>
            <a:xfrm>
              <a:off x="4336200" y="3611675"/>
              <a:ext cx="356825" cy="349000"/>
            </a:xfrm>
            <a:custGeom>
              <a:avLst/>
              <a:gdLst/>
              <a:ahLst/>
              <a:cxnLst/>
              <a:rect l="l" t="t" r="r" b="b"/>
              <a:pathLst>
                <a:path w="14273" h="13960" extrusionOk="0">
                  <a:moveTo>
                    <a:pt x="14210" y="0"/>
                  </a:moveTo>
                  <a:lnTo>
                    <a:pt x="13461" y="625"/>
                  </a:lnTo>
                  <a:lnTo>
                    <a:pt x="12742" y="1249"/>
                  </a:lnTo>
                  <a:lnTo>
                    <a:pt x="11306" y="2561"/>
                  </a:lnTo>
                  <a:lnTo>
                    <a:pt x="9900" y="3873"/>
                  </a:lnTo>
                  <a:lnTo>
                    <a:pt x="8495" y="5247"/>
                  </a:lnTo>
                  <a:lnTo>
                    <a:pt x="7121" y="6589"/>
                  </a:lnTo>
                  <a:lnTo>
                    <a:pt x="5747" y="7932"/>
                  </a:lnTo>
                  <a:lnTo>
                    <a:pt x="3030" y="10681"/>
                  </a:lnTo>
                  <a:lnTo>
                    <a:pt x="2249" y="11492"/>
                  </a:lnTo>
                  <a:lnTo>
                    <a:pt x="1500" y="12304"/>
                  </a:lnTo>
                  <a:lnTo>
                    <a:pt x="1" y="13928"/>
                  </a:lnTo>
                  <a:lnTo>
                    <a:pt x="1" y="13960"/>
                  </a:lnTo>
                  <a:lnTo>
                    <a:pt x="63" y="13960"/>
                  </a:lnTo>
                  <a:lnTo>
                    <a:pt x="750" y="13304"/>
                  </a:lnTo>
                  <a:lnTo>
                    <a:pt x="1468" y="12679"/>
                  </a:lnTo>
                  <a:lnTo>
                    <a:pt x="2187" y="12023"/>
                  </a:lnTo>
                  <a:lnTo>
                    <a:pt x="2905" y="11368"/>
                  </a:lnTo>
                  <a:lnTo>
                    <a:pt x="5684" y="8713"/>
                  </a:lnTo>
                  <a:lnTo>
                    <a:pt x="8464" y="5996"/>
                  </a:lnTo>
                  <a:lnTo>
                    <a:pt x="11243" y="3279"/>
                  </a:lnTo>
                  <a:lnTo>
                    <a:pt x="12024" y="2498"/>
                  </a:lnTo>
                  <a:lnTo>
                    <a:pt x="12774" y="1686"/>
                  </a:lnTo>
                  <a:lnTo>
                    <a:pt x="13554" y="875"/>
                  </a:lnTo>
                  <a:lnTo>
                    <a:pt x="14273" y="63"/>
                  </a:lnTo>
                  <a:lnTo>
                    <a:pt x="142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61"/>
            <p:cNvSpPr/>
            <p:nvPr/>
          </p:nvSpPr>
          <p:spPr>
            <a:xfrm>
              <a:off x="4158200" y="3032350"/>
              <a:ext cx="437225" cy="1070425"/>
            </a:xfrm>
            <a:custGeom>
              <a:avLst/>
              <a:gdLst/>
              <a:ahLst/>
              <a:cxnLst/>
              <a:rect l="l" t="t" r="r" b="b"/>
              <a:pathLst>
                <a:path w="17489" h="42817" extrusionOk="0">
                  <a:moveTo>
                    <a:pt x="2873" y="1"/>
                  </a:moveTo>
                  <a:lnTo>
                    <a:pt x="2655" y="32"/>
                  </a:lnTo>
                  <a:lnTo>
                    <a:pt x="2436" y="63"/>
                  </a:lnTo>
                  <a:lnTo>
                    <a:pt x="2218" y="157"/>
                  </a:lnTo>
                  <a:lnTo>
                    <a:pt x="2030" y="251"/>
                  </a:lnTo>
                  <a:lnTo>
                    <a:pt x="1812" y="344"/>
                  </a:lnTo>
                  <a:lnTo>
                    <a:pt x="1624" y="501"/>
                  </a:lnTo>
                  <a:lnTo>
                    <a:pt x="1437" y="657"/>
                  </a:lnTo>
                  <a:lnTo>
                    <a:pt x="1281" y="875"/>
                  </a:lnTo>
                  <a:lnTo>
                    <a:pt x="1125" y="1094"/>
                  </a:lnTo>
                  <a:lnTo>
                    <a:pt x="968" y="1344"/>
                  </a:lnTo>
                  <a:lnTo>
                    <a:pt x="812" y="1625"/>
                  </a:lnTo>
                  <a:lnTo>
                    <a:pt x="687" y="1968"/>
                  </a:lnTo>
                  <a:lnTo>
                    <a:pt x="562" y="2312"/>
                  </a:lnTo>
                  <a:lnTo>
                    <a:pt x="438" y="2687"/>
                  </a:lnTo>
                  <a:lnTo>
                    <a:pt x="344" y="3093"/>
                  </a:lnTo>
                  <a:lnTo>
                    <a:pt x="188" y="3998"/>
                  </a:lnTo>
                  <a:lnTo>
                    <a:pt x="63" y="5060"/>
                  </a:lnTo>
                  <a:lnTo>
                    <a:pt x="0" y="6278"/>
                  </a:lnTo>
                  <a:lnTo>
                    <a:pt x="0" y="7621"/>
                  </a:lnTo>
                  <a:lnTo>
                    <a:pt x="32" y="9120"/>
                  </a:lnTo>
                  <a:lnTo>
                    <a:pt x="125" y="10806"/>
                  </a:lnTo>
                  <a:lnTo>
                    <a:pt x="313" y="12618"/>
                  </a:lnTo>
                  <a:lnTo>
                    <a:pt x="469" y="14148"/>
                  </a:lnTo>
                  <a:lnTo>
                    <a:pt x="656" y="15647"/>
                  </a:lnTo>
                  <a:lnTo>
                    <a:pt x="875" y="17115"/>
                  </a:lnTo>
                  <a:lnTo>
                    <a:pt x="1125" y="18582"/>
                  </a:lnTo>
                  <a:lnTo>
                    <a:pt x="1374" y="20019"/>
                  </a:lnTo>
                  <a:lnTo>
                    <a:pt x="1656" y="21424"/>
                  </a:lnTo>
                  <a:lnTo>
                    <a:pt x="1937" y="22830"/>
                  </a:lnTo>
                  <a:lnTo>
                    <a:pt x="2249" y="24172"/>
                  </a:lnTo>
                  <a:lnTo>
                    <a:pt x="2873" y="26827"/>
                  </a:lnTo>
                  <a:lnTo>
                    <a:pt x="3561" y="29294"/>
                  </a:lnTo>
                  <a:lnTo>
                    <a:pt x="4248" y="31636"/>
                  </a:lnTo>
                  <a:lnTo>
                    <a:pt x="4903" y="33791"/>
                  </a:lnTo>
                  <a:lnTo>
                    <a:pt x="5559" y="35759"/>
                  </a:lnTo>
                  <a:lnTo>
                    <a:pt x="6184" y="37539"/>
                  </a:lnTo>
                  <a:lnTo>
                    <a:pt x="6777" y="39069"/>
                  </a:lnTo>
                  <a:lnTo>
                    <a:pt x="7277" y="40380"/>
                  </a:lnTo>
                  <a:lnTo>
                    <a:pt x="7995" y="42192"/>
                  </a:lnTo>
                  <a:lnTo>
                    <a:pt x="8276" y="42816"/>
                  </a:lnTo>
                  <a:lnTo>
                    <a:pt x="17489" y="33572"/>
                  </a:lnTo>
                  <a:lnTo>
                    <a:pt x="3592" y="95"/>
                  </a:lnTo>
                  <a:lnTo>
                    <a:pt x="3342" y="32"/>
                  </a:lnTo>
                  <a:lnTo>
                    <a:pt x="31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61"/>
            <p:cNvSpPr/>
            <p:nvPr/>
          </p:nvSpPr>
          <p:spPr>
            <a:xfrm>
              <a:off x="3274400" y="2947250"/>
              <a:ext cx="1311675" cy="1475625"/>
            </a:xfrm>
            <a:custGeom>
              <a:avLst/>
              <a:gdLst/>
              <a:ahLst/>
              <a:cxnLst/>
              <a:rect l="l" t="t" r="r" b="b"/>
              <a:pathLst>
                <a:path w="52467" h="59025" extrusionOk="0">
                  <a:moveTo>
                    <a:pt x="30574" y="1"/>
                  </a:moveTo>
                  <a:lnTo>
                    <a:pt x="29762" y="32"/>
                  </a:lnTo>
                  <a:lnTo>
                    <a:pt x="28982" y="126"/>
                  </a:lnTo>
                  <a:lnTo>
                    <a:pt x="28232" y="251"/>
                  </a:lnTo>
                  <a:lnTo>
                    <a:pt x="27514" y="407"/>
                  </a:lnTo>
                  <a:lnTo>
                    <a:pt x="26858" y="657"/>
                  </a:lnTo>
                  <a:lnTo>
                    <a:pt x="26546" y="782"/>
                  </a:lnTo>
                  <a:lnTo>
                    <a:pt x="26265" y="938"/>
                  </a:lnTo>
                  <a:lnTo>
                    <a:pt x="25984" y="1094"/>
                  </a:lnTo>
                  <a:lnTo>
                    <a:pt x="25702" y="1281"/>
                  </a:lnTo>
                  <a:lnTo>
                    <a:pt x="25453" y="1469"/>
                  </a:lnTo>
                  <a:lnTo>
                    <a:pt x="25234" y="1656"/>
                  </a:lnTo>
                  <a:lnTo>
                    <a:pt x="24328" y="2562"/>
                  </a:lnTo>
                  <a:lnTo>
                    <a:pt x="23454" y="3467"/>
                  </a:lnTo>
                  <a:lnTo>
                    <a:pt x="22611" y="4404"/>
                  </a:lnTo>
                  <a:lnTo>
                    <a:pt x="21768" y="5372"/>
                  </a:lnTo>
                  <a:lnTo>
                    <a:pt x="20956" y="6340"/>
                  </a:lnTo>
                  <a:lnTo>
                    <a:pt x="20144" y="7371"/>
                  </a:lnTo>
                  <a:lnTo>
                    <a:pt x="19363" y="8402"/>
                  </a:lnTo>
                  <a:lnTo>
                    <a:pt x="18613" y="9463"/>
                  </a:lnTo>
                  <a:lnTo>
                    <a:pt x="17864" y="10525"/>
                  </a:lnTo>
                  <a:lnTo>
                    <a:pt x="17146" y="11618"/>
                  </a:lnTo>
                  <a:lnTo>
                    <a:pt x="16427" y="12711"/>
                  </a:lnTo>
                  <a:lnTo>
                    <a:pt x="15740" y="13835"/>
                  </a:lnTo>
                  <a:lnTo>
                    <a:pt x="15053" y="14960"/>
                  </a:lnTo>
                  <a:lnTo>
                    <a:pt x="14397" y="16115"/>
                  </a:lnTo>
                  <a:lnTo>
                    <a:pt x="13773" y="17271"/>
                  </a:lnTo>
                  <a:lnTo>
                    <a:pt x="13148" y="18426"/>
                  </a:lnTo>
                  <a:lnTo>
                    <a:pt x="11961" y="20800"/>
                  </a:lnTo>
                  <a:lnTo>
                    <a:pt x="10837" y="23173"/>
                  </a:lnTo>
                  <a:lnTo>
                    <a:pt x="9775" y="25578"/>
                  </a:lnTo>
                  <a:lnTo>
                    <a:pt x="8776" y="27951"/>
                  </a:lnTo>
                  <a:lnTo>
                    <a:pt x="7839" y="30325"/>
                  </a:lnTo>
                  <a:lnTo>
                    <a:pt x="6965" y="32698"/>
                  </a:lnTo>
                  <a:lnTo>
                    <a:pt x="6153" y="35009"/>
                  </a:lnTo>
                  <a:lnTo>
                    <a:pt x="5372" y="37289"/>
                  </a:lnTo>
                  <a:lnTo>
                    <a:pt x="4685" y="39506"/>
                  </a:lnTo>
                  <a:lnTo>
                    <a:pt x="4029" y="41661"/>
                  </a:lnTo>
                  <a:lnTo>
                    <a:pt x="3436" y="43753"/>
                  </a:lnTo>
                  <a:lnTo>
                    <a:pt x="2905" y="45752"/>
                  </a:lnTo>
                  <a:lnTo>
                    <a:pt x="2405" y="47657"/>
                  </a:lnTo>
                  <a:lnTo>
                    <a:pt x="1968" y="49468"/>
                  </a:lnTo>
                  <a:lnTo>
                    <a:pt x="1219" y="52654"/>
                  </a:lnTo>
                  <a:lnTo>
                    <a:pt x="688" y="55308"/>
                  </a:lnTo>
                  <a:lnTo>
                    <a:pt x="282" y="57338"/>
                  </a:lnTo>
                  <a:lnTo>
                    <a:pt x="1" y="59024"/>
                  </a:lnTo>
                  <a:lnTo>
                    <a:pt x="52466" y="58899"/>
                  </a:lnTo>
                  <a:lnTo>
                    <a:pt x="52404" y="58431"/>
                  </a:lnTo>
                  <a:lnTo>
                    <a:pt x="52216" y="57182"/>
                  </a:lnTo>
                  <a:lnTo>
                    <a:pt x="51529" y="52716"/>
                  </a:lnTo>
                  <a:lnTo>
                    <a:pt x="50499" y="46314"/>
                  </a:lnTo>
                  <a:lnTo>
                    <a:pt x="49249" y="38850"/>
                  </a:lnTo>
                  <a:lnTo>
                    <a:pt x="47907" y="31074"/>
                  </a:lnTo>
                  <a:lnTo>
                    <a:pt x="46626" y="23860"/>
                  </a:lnTo>
                  <a:lnTo>
                    <a:pt x="46033" y="20706"/>
                  </a:lnTo>
                  <a:lnTo>
                    <a:pt x="45533" y="18020"/>
                  </a:lnTo>
                  <a:lnTo>
                    <a:pt x="45065" y="15865"/>
                  </a:lnTo>
                  <a:lnTo>
                    <a:pt x="44721" y="14335"/>
                  </a:lnTo>
                  <a:lnTo>
                    <a:pt x="44378" y="13211"/>
                  </a:lnTo>
                  <a:lnTo>
                    <a:pt x="44003" y="12055"/>
                  </a:lnTo>
                  <a:lnTo>
                    <a:pt x="43534" y="10931"/>
                  </a:lnTo>
                  <a:lnTo>
                    <a:pt x="43035" y="9807"/>
                  </a:lnTo>
                  <a:lnTo>
                    <a:pt x="42473" y="8745"/>
                  </a:lnTo>
                  <a:lnTo>
                    <a:pt x="41911" y="7683"/>
                  </a:lnTo>
                  <a:lnTo>
                    <a:pt x="41317" y="6684"/>
                  </a:lnTo>
                  <a:lnTo>
                    <a:pt x="40724" y="5747"/>
                  </a:lnTo>
                  <a:lnTo>
                    <a:pt x="40130" y="4873"/>
                  </a:lnTo>
                  <a:lnTo>
                    <a:pt x="39537" y="4092"/>
                  </a:lnTo>
                  <a:lnTo>
                    <a:pt x="38975" y="3374"/>
                  </a:lnTo>
                  <a:lnTo>
                    <a:pt x="38475" y="2749"/>
                  </a:lnTo>
                  <a:lnTo>
                    <a:pt x="37976" y="2218"/>
                  </a:lnTo>
                  <a:lnTo>
                    <a:pt x="37538" y="1781"/>
                  </a:lnTo>
                  <a:lnTo>
                    <a:pt x="37195" y="1500"/>
                  </a:lnTo>
                  <a:lnTo>
                    <a:pt x="36883" y="1313"/>
                  </a:lnTo>
                  <a:lnTo>
                    <a:pt x="36196" y="1031"/>
                  </a:lnTo>
                  <a:lnTo>
                    <a:pt x="35415" y="750"/>
                  </a:lnTo>
                  <a:lnTo>
                    <a:pt x="34634" y="532"/>
                  </a:lnTo>
                  <a:lnTo>
                    <a:pt x="33853" y="344"/>
                  </a:lnTo>
                  <a:lnTo>
                    <a:pt x="33041" y="188"/>
                  </a:lnTo>
                  <a:lnTo>
                    <a:pt x="32198" y="95"/>
                  </a:lnTo>
                  <a:lnTo>
                    <a:pt x="31386" y="32"/>
                  </a:lnTo>
                  <a:lnTo>
                    <a:pt x="305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61"/>
            <p:cNvSpPr/>
            <p:nvPr/>
          </p:nvSpPr>
          <p:spPr>
            <a:xfrm>
              <a:off x="3274400" y="2947250"/>
              <a:ext cx="1311675" cy="1475625"/>
            </a:xfrm>
            <a:custGeom>
              <a:avLst/>
              <a:gdLst/>
              <a:ahLst/>
              <a:cxnLst/>
              <a:rect l="l" t="t" r="r" b="b"/>
              <a:pathLst>
                <a:path w="52467" h="59025" fill="none" extrusionOk="0">
                  <a:moveTo>
                    <a:pt x="52466" y="58899"/>
                  </a:moveTo>
                  <a:lnTo>
                    <a:pt x="1" y="59024"/>
                  </a:lnTo>
                  <a:lnTo>
                    <a:pt x="1" y="59024"/>
                  </a:lnTo>
                  <a:lnTo>
                    <a:pt x="282" y="57338"/>
                  </a:lnTo>
                  <a:lnTo>
                    <a:pt x="688" y="55308"/>
                  </a:lnTo>
                  <a:lnTo>
                    <a:pt x="1219" y="52654"/>
                  </a:lnTo>
                  <a:lnTo>
                    <a:pt x="1968" y="49468"/>
                  </a:lnTo>
                  <a:lnTo>
                    <a:pt x="2405" y="47657"/>
                  </a:lnTo>
                  <a:lnTo>
                    <a:pt x="2905" y="45752"/>
                  </a:lnTo>
                  <a:lnTo>
                    <a:pt x="3436" y="43753"/>
                  </a:lnTo>
                  <a:lnTo>
                    <a:pt x="4029" y="41661"/>
                  </a:lnTo>
                  <a:lnTo>
                    <a:pt x="4685" y="39506"/>
                  </a:lnTo>
                  <a:lnTo>
                    <a:pt x="5372" y="37289"/>
                  </a:lnTo>
                  <a:lnTo>
                    <a:pt x="6153" y="35009"/>
                  </a:lnTo>
                  <a:lnTo>
                    <a:pt x="6965" y="32698"/>
                  </a:lnTo>
                  <a:lnTo>
                    <a:pt x="7839" y="30325"/>
                  </a:lnTo>
                  <a:lnTo>
                    <a:pt x="8776" y="27951"/>
                  </a:lnTo>
                  <a:lnTo>
                    <a:pt x="9775" y="25578"/>
                  </a:lnTo>
                  <a:lnTo>
                    <a:pt x="10837" y="23173"/>
                  </a:lnTo>
                  <a:lnTo>
                    <a:pt x="11961" y="20800"/>
                  </a:lnTo>
                  <a:lnTo>
                    <a:pt x="13148" y="18426"/>
                  </a:lnTo>
                  <a:lnTo>
                    <a:pt x="13773" y="17271"/>
                  </a:lnTo>
                  <a:lnTo>
                    <a:pt x="14397" y="16115"/>
                  </a:lnTo>
                  <a:lnTo>
                    <a:pt x="15053" y="14960"/>
                  </a:lnTo>
                  <a:lnTo>
                    <a:pt x="15740" y="13835"/>
                  </a:lnTo>
                  <a:lnTo>
                    <a:pt x="16427" y="12711"/>
                  </a:lnTo>
                  <a:lnTo>
                    <a:pt x="17146" y="11618"/>
                  </a:lnTo>
                  <a:lnTo>
                    <a:pt x="17864" y="10525"/>
                  </a:lnTo>
                  <a:lnTo>
                    <a:pt x="18613" y="9463"/>
                  </a:lnTo>
                  <a:lnTo>
                    <a:pt x="19363" y="8402"/>
                  </a:lnTo>
                  <a:lnTo>
                    <a:pt x="20144" y="7371"/>
                  </a:lnTo>
                  <a:lnTo>
                    <a:pt x="20956" y="6340"/>
                  </a:lnTo>
                  <a:lnTo>
                    <a:pt x="21768" y="5372"/>
                  </a:lnTo>
                  <a:lnTo>
                    <a:pt x="22611" y="4404"/>
                  </a:lnTo>
                  <a:lnTo>
                    <a:pt x="23454" y="3467"/>
                  </a:lnTo>
                  <a:lnTo>
                    <a:pt x="24328" y="2562"/>
                  </a:lnTo>
                  <a:lnTo>
                    <a:pt x="25234" y="1656"/>
                  </a:lnTo>
                  <a:lnTo>
                    <a:pt x="25234" y="1656"/>
                  </a:lnTo>
                  <a:lnTo>
                    <a:pt x="25453" y="1469"/>
                  </a:lnTo>
                  <a:lnTo>
                    <a:pt x="25702" y="1281"/>
                  </a:lnTo>
                  <a:lnTo>
                    <a:pt x="25984" y="1094"/>
                  </a:lnTo>
                  <a:lnTo>
                    <a:pt x="26265" y="938"/>
                  </a:lnTo>
                  <a:lnTo>
                    <a:pt x="26546" y="782"/>
                  </a:lnTo>
                  <a:lnTo>
                    <a:pt x="26858" y="657"/>
                  </a:lnTo>
                  <a:lnTo>
                    <a:pt x="27514" y="407"/>
                  </a:lnTo>
                  <a:lnTo>
                    <a:pt x="28232" y="251"/>
                  </a:lnTo>
                  <a:lnTo>
                    <a:pt x="28982" y="126"/>
                  </a:lnTo>
                  <a:lnTo>
                    <a:pt x="29762" y="32"/>
                  </a:lnTo>
                  <a:lnTo>
                    <a:pt x="30574" y="1"/>
                  </a:lnTo>
                  <a:lnTo>
                    <a:pt x="31386" y="32"/>
                  </a:lnTo>
                  <a:lnTo>
                    <a:pt x="32198" y="95"/>
                  </a:lnTo>
                  <a:lnTo>
                    <a:pt x="33041" y="188"/>
                  </a:lnTo>
                  <a:lnTo>
                    <a:pt x="33853" y="344"/>
                  </a:lnTo>
                  <a:lnTo>
                    <a:pt x="34634" y="532"/>
                  </a:lnTo>
                  <a:lnTo>
                    <a:pt x="35415" y="750"/>
                  </a:lnTo>
                  <a:lnTo>
                    <a:pt x="36196" y="1031"/>
                  </a:lnTo>
                  <a:lnTo>
                    <a:pt x="36883" y="1313"/>
                  </a:lnTo>
                  <a:lnTo>
                    <a:pt x="36883" y="1313"/>
                  </a:lnTo>
                  <a:lnTo>
                    <a:pt x="37195" y="1500"/>
                  </a:lnTo>
                  <a:lnTo>
                    <a:pt x="37538" y="1781"/>
                  </a:lnTo>
                  <a:lnTo>
                    <a:pt x="37976" y="2218"/>
                  </a:lnTo>
                  <a:lnTo>
                    <a:pt x="38475" y="2749"/>
                  </a:lnTo>
                  <a:lnTo>
                    <a:pt x="38975" y="3374"/>
                  </a:lnTo>
                  <a:lnTo>
                    <a:pt x="39537" y="4092"/>
                  </a:lnTo>
                  <a:lnTo>
                    <a:pt x="40130" y="4873"/>
                  </a:lnTo>
                  <a:lnTo>
                    <a:pt x="40724" y="5747"/>
                  </a:lnTo>
                  <a:lnTo>
                    <a:pt x="41317" y="6684"/>
                  </a:lnTo>
                  <a:lnTo>
                    <a:pt x="41911" y="7683"/>
                  </a:lnTo>
                  <a:lnTo>
                    <a:pt x="42473" y="8745"/>
                  </a:lnTo>
                  <a:lnTo>
                    <a:pt x="43035" y="9807"/>
                  </a:lnTo>
                  <a:lnTo>
                    <a:pt x="43534" y="10931"/>
                  </a:lnTo>
                  <a:lnTo>
                    <a:pt x="44003" y="12055"/>
                  </a:lnTo>
                  <a:lnTo>
                    <a:pt x="44378" y="13211"/>
                  </a:lnTo>
                  <a:lnTo>
                    <a:pt x="44721" y="14335"/>
                  </a:lnTo>
                  <a:lnTo>
                    <a:pt x="44721" y="14335"/>
                  </a:lnTo>
                  <a:lnTo>
                    <a:pt x="45065" y="15865"/>
                  </a:lnTo>
                  <a:lnTo>
                    <a:pt x="45533" y="18020"/>
                  </a:lnTo>
                  <a:lnTo>
                    <a:pt x="46033" y="20706"/>
                  </a:lnTo>
                  <a:lnTo>
                    <a:pt x="46626" y="23860"/>
                  </a:lnTo>
                  <a:lnTo>
                    <a:pt x="47907" y="31074"/>
                  </a:lnTo>
                  <a:lnTo>
                    <a:pt x="49249" y="38850"/>
                  </a:lnTo>
                  <a:lnTo>
                    <a:pt x="50499" y="46314"/>
                  </a:lnTo>
                  <a:lnTo>
                    <a:pt x="51529" y="52716"/>
                  </a:lnTo>
                  <a:lnTo>
                    <a:pt x="52216" y="57182"/>
                  </a:lnTo>
                  <a:lnTo>
                    <a:pt x="52404" y="58431"/>
                  </a:lnTo>
                  <a:lnTo>
                    <a:pt x="52466" y="588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61"/>
            <p:cNvSpPr/>
            <p:nvPr/>
          </p:nvSpPr>
          <p:spPr>
            <a:xfrm>
              <a:off x="3373550" y="3030800"/>
              <a:ext cx="1125075" cy="1356150"/>
            </a:xfrm>
            <a:custGeom>
              <a:avLst/>
              <a:gdLst/>
              <a:ahLst/>
              <a:cxnLst/>
              <a:rect l="l" t="t" r="r" b="b"/>
              <a:pathLst>
                <a:path w="45003" h="54246" extrusionOk="0">
                  <a:moveTo>
                    <a:pt x="28076" y="0"/>
                  </a:moveTo>
                  <a:lnTo>
                    <a:pt x="27576" y="32"/>
                  </a:lnTo>
                  <a:lnTo>
                    <a:pt x="27077" y="125"/>
                  </a:lnTo>
                  <a:lnTo>
                    <a:pt x="26577" y="219"/>
                  </a:lnTo>
                  <a:lnTo>
                    <a:pt x="26109" y="344"/>
                  </a:lnTo>
                  <a:lnTo>
                    <a:pt x="25640" y="531"/>
                  </a:lnTo>
                  <a:lnTo>
                    <a:pt x="25172" y="719"/>
                  </a:lnTo>
                  <a:lnTo>
                    <a:pt x="24734" y="969"/>
                  </a:lnTo>
                  <a:lnTo>
                    <a:pt x="25234" y="969"/>
                  </a:lnTo>
                  <a:lnTo>
                    <a:pt x="25734" y="906"/>
                  </a:lnTo>
                  <a:lnTo>
                    <a:pt x="26233" y="844"/>
                  </a:lnTo>
                  <a:lnTo>
                    <a:pt x="26702" y="719"/>
                  </a:lnTo>
                  <a:lnTo>
                    <a:pt x="27202" y="594"/>
                  </a:lnTo>
                  <a:lnTo>
                    <a:pt x="27670" y="438"/>
                  </a:lnTo>
                  <a:lnTo>
                    <a:pt x="28107" y="219"/>
                  </a:lnTo>
                  <a:lnTo>
                    <a:pt x="28576" y="0"/>
                  </a:lnTo>
                  <a:close/>
                  <a:moveTo>
                    <a:pt x="14991" y="5622"/>
                  </a:moveTo>
                  <a:lnTo>
                    <a:pt x="14710" y="5996"/>
                  </a:lnTo>
                  <a:lnTo>
                    <a:pt x="15147" y="6309"/>
                  </a:lnTo>
                  <a:lnTo>
                    <a:pt x="15584" y="6559"/>
                  </a:lnTo>
                  <a:lnTo>
                    <a:pt x="16053" y="6746"/>
                  </a:lnTo>
                  <a:lnTo>
                    <a:pt x="16521" y="6933"/>
                  </a:lnTo>
                  <a:lnTo>
                    <a:pt x="16990" y="7089"/>
                  </a:lnTo>
                  <a:lnTo>
                    <a:pt x="16646" y="6746"/>
                  </a:lnTo>
                  <a:lnTo>
                    <a:pt x="16271" y="6434"/>
                  </a:lnTo>
                  <a:lnTo>
                    <a:pt x="15865" y="6121"/>
                  </a:lnTo>
                  <a:lnTo>
                    <a:pt x="15428" y="5840"/>
                  </a:lnTo>
                  <a:lnTo>
                    <a:pt x="14991" y="5622"/>
                  </a:lnTo>
                  <a:close/>
                  <a:moveTo>
                    <a:pt x="37289" y="6090"/>
                  </a:moveTo>
                  <a:lnTo>
                    <a:pt x="36945" y="6434"/>
                  </a:lnTo>
                  <a:lnTo>
                    <a:pt x="36602" y="6808"/>
                  </a:lnTo>
                  <a:lnTo>
                    <a:pt x="36321" y="7214"/>
                  </a:lnTo>
                  <a:lnTo>
                    <a:pt x="36040" y="7652"/>
                  </a:lnTo>
                  <a:lnTo>
                    <a:pt x="35790" y="8089"/>
                  </a:lnTo>
                  <a:lnTo>
                    <a:pt x="35602" y="8526"/>
                  </a:lnTo>
                  <a:lnTo>
                    <a:pt x="35415" y="8994"/>
                  </a:lnTo>
                  <a:lnTo>
                    <a:pt x="35259" y="9463"/>
                  </a:lnTo>
                  <a:lnTo>
                    <a:pt x="35602" y="9119"/>
                  </a:lnTo>
                  <a:lnTo>
                    <a:pt x="35946" y="8745"/>
                  </a:lnTo>
                  <a:lnTo>
                    <a:pt x="36227" y="8339"/>
                  </a:lnTo>
                  <a:lnTo>
                    <a:pt x="36508" y="7901"/>
                  </a:lnTo>
                  <a:lnTo>
                    <a:pt x="36727" y="7464"/>
                  </a:lnTo>
                  <a:lnTo>
                    <a:pt x="36945" y="7027"/>
                  </a:lnTo>
                  <a:lnTo>
                    <a:pt x="37133" y="6559"/>
                  </a:lnTo>
                  <a:lnTo>
                    <a:pt x="37289" y="6090"/>
                  </a:lnTo>
                  <a:close/>
                  <a:moveTo>
                    <a:pt x="24235" y="8183"/>
                  </a:moveTo>
                  <a:lnTo>
                    <a:pt x="23891" y="8557"/>
                  </a:lnTo>
                  <a:lnTo>
                    <a:pt x="23579" y="8932"/>
                  </a:lnTo>
                  <a:lnTo>
                    <a:pt x="23267" y="9338"/>
                  </a:lnTo>
                  <a:lnTo>
                    <a:pt x="23017" y="9775"/>
                  </a:lnTo>
                  <a:lnTo>
                    <a:pt x="22767" y="10212"/>
                  </a:lnTo>
                  <a:lnTo>
                    <a:pt x="22548" y="10650"/>
                  </a:lnTo>
                  <a:lnTo>
                    <a:pt x="22361" y="11118"/>
                  </a:lnTo>
                  <a:lnTo>
                    <a:pt x="22205" y="11587"/>
                  </a:lnTo>
                  <a:lnTo>
                    <a:pt x="22548" y="11243"/>
                  </a:lnTo>
                  <a:lnTo>
                    <a:pt x="22892" y="10837"/>
                  </a:lnTo>
                  <a:lnTo>
                    <a:pt x="23173" y="10462"/>
                  </a:lnTo>
                  <a:lnTo>
                    <a:pt x="23454" y="10025"/>
                  </a:lnTo>
                  <a:lnTo>
                    <a:pt x="23673" y="9588"/>
                  </a:lnTo>
                  <a:lnTo>
                    <a:pt x="23891" y="9151"/>
                  </a:lnTo>
                  <a:lnTo>
                    <a:pt x="24079" y="8682"/>
                  </a:lnTo>
                  <a:lnTo>
                    <a:pt x="24235" y="8183"/>
                  </a:lnTo>
                  <a:close/>
                  <a:moveTo>
                    <a:pt x="30387" y="14553"/>
                  </a:moveTo>
                  <a:lnTo>
                    <a:pt x="30387" y="15053"/>
                  </a:lnTo>
                  <a:lnTo>
                    <a:pt x="30449" y="15553"/>
                  </a:lnTo>
                  <a:lnTo>
                    <a:pt x="30512" y="16052"/>
                  </a:lnTo>
                  <a:lnTo>
                    <a:pt x="30637" y="16521"/>
                  </a:lnTo>
                  <a:lnTo>
                    <a:pt x="30762" y="17020"/>
                  </a:lnTo>
                  <a:lnTo>
                    <a:pt x="30918" y="17489"/>
                  </a:lnTo>
                  <a:lnTo>
                    <a:pt x="31137" y="17957"/>
                  </a:lnTo>
                  <a:lnTo>
                    <a:pt x="31355" y="18395"/>
                  </a:lnTo>
                  <a:lnTo>
                    <a:pt x="31355" y="17895"/>
                  </a:lnTo>
                  <a:lnTo>
                    <a:pt x="31324" y="17395"/>
                  </a:lnTo>
                  <a:lnTo>
                    <a:pt x="31230" y="16896"/>
                  </a:lnTo>
                  <a:lnTo>
                    <a:pt x="31137" y="16396"/>
                  </a:lnTo>
                  <a:lnTo>
                    <a:pt x="30980" y="15927"/>
                  </a:lnTo>
                  <a:lnTo>
                    <a:pt x="30824" y="15459"/>
                  </a:lnTo>
                  <a:lnTo>
                    <a:pt x="30637" y="14991"/>
                  </a:lnTo>
                  <a:lnTo>
                    <a:pt x="30387" y="14553"/>
                  </a:lnTo>
                  <a:close/>
                  <a:moveTo>
                    <a:pt x="10213" y="16521"/>
                  </a:moveTo>
                  <a:lnTo>
                    <a:pt x="10556" y="16864"/>
                  </a:lnTo>
                  <a:lnTo>
                    <a:pt x="10962" y="17208"/>
                  </a:lnTo>
                  <a:lnTo>
                    <a:pt x="11368" y="17489"/>
                  </a:lnTo>
                  <a:lnTo>
                    <a:pt x="11774" y="17770"/>
                  </a:lnTo>
                  <a:lnTo>
                    <a:pt x="12211" y="17989"/>
                  </a:lnTo>
                  <a:lnTo>
                    <a:pt x="12680" y="18207"/>
                  </a:lnTo>
                  <a:lnTo>
                    <a:pt x="13117" y="18395"/>
                  </a:lnTo>
                  <a:lnTo>
                    <a:pt x="13617" y="18551"/>
                  </a:lnTo>
                  <a:lnTo>
                    <a:pt x="13617" y="18551"/>
                  </a:lnTo>
                  <a:lnTo>
                    <a:pt x="13242" y="18207"/>
                  </a:lnTo>
                  <a:lnTo>
                    <a:pt x="12867" y="17864"/>
                  </a:lnTo>
                  <a:lnTo>
                    <a:pt x="12461" y="17583"/>
                  </a:lnTo>
                  <a:lnTo>
                    <a:pt x="12055" y="17302"/>
                  </a:lnTo>
                  <a:lnTo>
                    <a:pt x="11618" y="17052"/>
                  </a:lnTo>
                  <a:lnTo>
                    <a:pt x="11150" y="16864"/>
                  </a:lnTo>
                  <a:lnTo>
                    <a:pt x="10681" y="16677"/>
                  </a:lnTo>
                  <a:lnTo>
                    <a:pt x="10213" y="16521"/>
                  </a:lnTo>
                  <a:close/>
                  <a:moveTo>
                    <a:pt x="39256" y="18363"/>
                  </a:moveTo>
                  <a:lnTo>
                    <a:pt x="39600" y="18707"/>
                  </a:lnTo>
                  <a:lnTo>
                    <a:pt x="39974" y="19050"/>
                  </a:lnTo>
                  <a:lnTo>
                    <a:pt x="40380" y="19331"/>
                  </a:lnTo>
                  <a:lnTo>
                    <a:pt x="40818" y="19581"/>
                  </a:lnTo>
                  <a:lnTo>
                    <a:pt x="41255" y="19831"/>
                  </a:lnTo>
                  <a:lnTo>
                    <a:pt x="41692" y="20050"/>
                  </a:lnTo>
                  <a:lnTo>
                    <a:pt x="42161" y="20237"/>
                  </a:lnTo>
                  <a:lnTo>
                    <a:pt x="42629" y="20393"/>
                  </a:lnTo>
                  <a:lnTo>
                    <a:pt x="42285" y="20050"/>
                  </a:lnTo>
                  <a:lnTo>
                    <a:pt x="41911" y="19706"/>
                  </a:lnTo>
                  <a:lnTo>
                    <a:pt x="41505" y="19425"/>
                  </a:lnTo>
                  <a:lnTo>
                    <a:pt x="41068" y="19144"/>
                  </a:lnTo>
                  <a:lnTo>
                    <a:pt x="40630" y="18894"/>
                  </a:lnTo>
                  <a:lnTo>
                    <a:pt x="40193" y="18676"/>
                  </a:lnTo>
                  <a:lnTo>
                    <a:pt x="39725" y="18519"/>
                  </a:lnTo>
                  <a:lnTo>
                    <a:pt x="39256" y="18363"/>
                  </a:lnTo>
                  <a:close/>
                  <a:moveTo>
                    <a:pt x="23298" y="21018"/>
                  </a:moveTo>
                  <a:lnTo>
                    <a:pt x="22798" y="21049"/>
                  </a:lnTo>
                  <a:lnTo>
                    <a:pt x="22299" y="21080"/>
                  </a:lnTo>
                  <a:lnTo>
                    <a:pt x="21799" y="21174"/>
                  </a:lnTo>
                  <a:lnTo>
                    <a:pt x="21330" y="21268"/>
                  </a:lnTo>
                  <a:lnTo>
                    <a:pt x="20862" y="21393"/>
                  </a:lnTo>
                  <a:lnTo>
                    <a:pt x="20362" y="21580"/>
                  </a:lnTo>
                  <a:lnTo>
                    <a:pt x="19925" y="21767"/>
                  </a:lnTo>
                  <a:lnTo>
                    <a:pt x="19488" y="22017"/>
                  </a:lnTo>
                  <a:lnTo>
                    <a:pt x="19988" y="21986"/>
                  </a:lnTo>
                  <a:lnTo>
                    <a:pt x="20487" y="21955"/>
                  </a:lnTo>
                  <a:lnTo>
                    <a:pt x="20956" y="21892"/>
                  </a:lnTo>
                  <a:lnTo>
                    <a:pt x="21455" y="21767"/>
                  </a:lnTo>
                  <a:lnTo>
                    <a:pt x="21924" y="21642"/>
                  </a:lnTo>
                  <a:lnTo>
                    <a:pt x="22392" y="21455"/>
                  </a:lnTo>
                  <a:lnTo>
                    <a:pt x="22861" y="21268"/>
                  </a:lnTo>
                  <a:lnTo>
                    <a:pt x="23298" y="21018"/>
                  </a:lnTo>
                  <a:close/>
                  <a:moveTo>
                    <a:pt x="35665" y="26733"/>
                  </a:moveTo>
                  <a:lnTo>
                    <a:pt x="35321" y="27108"/>
                  </a:lnTo>
                  <a:lnTo>
                    <a:pt x="35009" y="27482"/>
                  </a:lnTo>
                  <a:lnTo>
                    <a:pt x="34697" y="27888"/>
                  </a:lnTo>
                  <a:lnTo>
                    <a:pt x="34447" y="28294"/>
                  </a:lnTo>
                  <a:lnTo>
                    <a:pt x="34197" y="28731"/>
                  </a:lnTo>
                  <a:lnTo>
                    <a:pt x="33978" y="29200"/>
                  </a:lnTo>
                  <a:lnTo>
                    <a:pt x="33791" y="29668"/>
                  </a:lnTo>
                  <a:lnTo>
                    <a:pt x="33635" y="30137"/>
                  </a:lnTo>
                  <a:lnTo>
                    <a:pt x="33635" y="30137"/>
                  </a:lnTo>
                  <a:lnTo>
                    <a:pt x="34010" y="29793"/>
                  </a:lnTo>
                  <a:lnTo>
                    <a:pt x="34322" y="29387"/>
                  </a:lnTo>
                  <a:lnTo>
                    <a:pt x="34603" y="28981"/>
                  </a:lnTo>
                  <a:lnTo>
                    <a:pt x="34884" y="28575"/>
                  </a:lnTo>
                  <a:lnTo>
                    <a:pt x="35134" y="28138"/>
                  </a:lnTo>
                  <a:lnTo>
                    <a:pt x="35353" y="27670"/>
                  </a:lnTo>
                  <a:lnTo>
                    <a:pt x="35540" y="27232"/>
                  </a:lnTo>
                  <a:lnTo>
                    <a:pt x="35665" y="26733"/>
                  </a:lnTo>
                  <a:close/>
                  <a:moveTo>
                    <a:pt x="43566" y="27795"/>
                  </a:moveTo>
                  <a:lnTo>
                    <a:pt x="43597" y="28294"/>
                  </a:lnTo>
                  <a:lnTo>
                    <a:pt x="43628" y="28794"/>
                  </a:lnTo>
                  <a:lnTo>
                    <a:pt x="43691" y="29262"/>
                  </a:lnTo>
                  <a:lnTo>
                    <a:pt x="43816" y="29762"/>
                  </a:lnTo>
                  <a:lnTo>
                    <a:pt x="43941" y="30230"/>
                  </a:lnTo>
                  <a:lnTo>
                    <a:pt x="44097" y="30730"/>
                  </a:lnTo>
                  <a:lnTo>
                    <a:pt x="44315" y="31167"/>
                  </a:lnTo>
                  <a:lnTo>
                    <a:pt x="44534" y="31605"/>
                  </a:lnTo>
                  <a:lnTo>
                    <a:pt x="44534" y="31292"/>
                  </a:lnTo>
                  <a:lnTo>
                    <a:pt x="44534" y="31261"/>
                  </a:lnTo>
                  <a:lnTo>
                    <a:pt x="44190" y="29262"/>
                  </a:lnTo>
                  <a:lnTo>
                    <a:pt x="44097" y="28888"/>
                  </a:lnTo>
                  <a:lnTo>
                    <a:pt x="43941" y="28513"/>
                  </a:lnTo>
                  <a:lnTo>
                    <a:pt x="43753" y="28138"/>
                  </a:lnTo>
                  <a:lnTo>
                    <a:pt x="43566" y="27795"/>
                  </a:lnTo>
                  <a:close/>
                  <a:moveTo>
                    <a:pt x="11337" y="28294"/>
                  </a:moveTo>
                  <a:lnTo>
                    <a:pt x="11337" y="28794"/>
                  </a:lnTo>
                  <a:lnTo>
                    <a:pt x="11368" y="29294"/>
                  </a:lnTo>
                  <a:lnTo>
                    <a:pt x="11462" y="29793"/>
                  </a:lnTo>
                  <a:lnTo>
                    <a:pt x="11556" y="30293"/>
                  </a:lnTo>
                  <a:lnTo>
                    <a:pt x="11712" y="30761"/>
                  </a:lnTo>
                  <a:lnTo>
                    <a:pt x="11868" y="31230"/>
                  </a:lnTo>
                  <a:lnTo>
                    <a:pt x="12055" y="31698"/>
                  </a:lnTo>
                  <a:lnTo>
                    <a:pt x="12305" y="32135"/>
                  </a:lnTo>
                  <a:lnTo>
                    <a:pt x="12305" y="31636"/>
                  </a:lnTo>
                  <a:lnTo>
                    <a:pt x="12243" y="31136"/>
                  </a:lnTo>
                  <a:lnTo>
                    <a:pt x="12180" y="30636"/>
                  </a:lnTo>
                  <a:lnTo>
                    <a:pt x="12055" y="30168"/>
                  </a:lnTo>
                  <a:lnTo>
                    <a:pt x="11930" y="29668"/>
                  </a:lnTo>
                  <a:lnTo>
                    <a:pt x="11774" y="29200"/>
                  </a:lnTo>
                  <a:lnTo>
                    <a:pt x="11556" y="28763"/>
                  </a:lnTo>
                  <a:lnTo>
                    <a:pt x="11337" y="28294"/>
                  </a:lnTo>
                  <a:close/>
                  <a:moveTo>
                    <a:pt x="20862" y="30605"/>
                  </a:moveTo>
                  <a:lnTo>
                    <a:pt x="21206" y="30949"/>
                  </a:lnTo>
                  <a:lnTo>
                    <a:pt x="21580" y="31261"/>
                  </a:lnTo>
                  <a:lnTo>
                    <a:pt x="21986" y="31542"/>
                  </a:lnTo>
                  <a:lnTo>
                    <a:pt x="22423" y="31823"/>
                  </a:lnTo>
                  <a:lnTo>
                    <a:pt x="22861" y="32073"/>
                  </a:lnTo>
                  <a:lnTo>
                    <a:pt x="23298" y="32292"/>
                  </a:lnTo>
                  <a:lnTo>
                    <a:pt x="23766" y="32479"/>
                  </a:lnTo>
                  <a:lnTo>
                    <a:pt x="24235" y="32635"/>
                  </a:lnTo>
                  <a:lnTo>
                    <a:pt x="23891" y="32260"/>
                  </a:lnTo>
                  <a:lnTo>
                    <a:pt x="23485" y="31948"/>
                  </a:lnTo>
                  <a:lnTo>
                    <a:pt x="23111" y="31667"/>
                  </a:lnTo>
                  <a:lnTo>
                    <a:pt x="22673" y="31386"/>
                  </a:lnTo>
                  <a:lnTo>
                    <a:pt x="22236" y="31136"/>
                  </a:lnTo>
                  <a:lnTo>
                    <a:pt x="21799" y="30918"/>
                  </a:lnTo>
                  <a:lnTo>
                    <a:pt x="21330" y="30761"/>
                  </a:lnTo>
                  <a:lnTo>
                    <a:pt x="20862" y="30605"/>
                  </a:lnTo>
                  <a:close/>
                  <a:moveTo>
                    <a:pt x="4123" y="31573"/>
                  </a:moveTo>
                  <a:lnTo>
                    <a:pt x="3779" y="31917"/>
                  </a:lnTo>
                  <a:lnTo>
                    <a:pt x="3436" y="32292"/>
                  </a:lnTo>
                  <a:lnTo>
                    <a:pt x="3155" y="32698"/>
                  </a:lnTo>
                  <a:lnTo>
                    <a:pt x="2874" y="33135"/>
                  </a:lnTo>
                  <a:lnTo>
                    <a:pt x="2655" y="33572"/>
                  </a:lnTo>
                  <a:lnTo>
                    <a:pt x="2437" y="34009"/>
                  </a:lnTo>
                  <a:lnTo>
                    <a:pt x="2249" y="34478"/>
                  </a:lnTo>
                  <a:lnTo>
                    <a:pt x="2093" y="34977"/>
                  </a:lnTo>
                  <a:lnTo>
                    <a:pt x="2437" y="34603"/>
                  </a:lnTo>
                  <a:lnTo>
                    <a:pt x="2780" y="34228"/>
                  </a:lnTo>
                  <a:lnTo>
                    <a:pt x="3061" y="33822"/>
                  </a:lnTo>
                  <a:lnTo>
                    <a:pt x="3342" y="33385"/>
                  </a:lnTo>
                  <a:lnTo>
                    <a:pt x="3592" y="32947"/>
                  </a:lnTo>
                  <a:lnTo>
                    <a:pt x="3779" y="32510"/>
                  </a:lnTo>
                  <a:lnTo>
                    <a:pt x="3967" y="32042"/>
                  </a:lnTo>
                  <a:lnTo>
                    <a:pt x="4123" y="31573"/>
                  </a:lnTo>
                  <a:close/>
                  <a:moveTo>
                    <a:pt x="28950" y="36976"/>
                  </a:moveTo>
                  <a:lnTo>
                    <a:pt x="28950" y="37476"/>
                  </a:lnTo>
                  <a:lnTo>
                    <a:pt x="28982" y="37975"/>
                  </a:lnTo>
                  <a:lnTo>
                    <a:pt x="29075" y="38475"/>
                  </a:lnTo>
                  <a:lnTo>
                    <a:pt x="29169" y="38975"/>
                  </a:lnTo>
                  <a:lnTo>
                    <a:pt x="29325" y="39443"/>
                  </a:lnTo>
                  <a:lnTo>
                    <a:pt x="29481" y="39912"/>
                  </a:lnTo>
                  <a:lnTo>
                    <a:pt x="29700" y="40380"/>
                  </a:lnTo>
                  <a:lnTo>
                    <a:pt x="29919" y="40817"/>
                  </a:lnTo>
                  <a:lnTo>
                    <a:pt x="29919" y="40318"/>
                  </a:lnTo>
                  <a:lnTo>
                    <a:pt x="29856" y="39818"/>
                  </a:lnTo>
                  <a:lnTo>
                    <a:pt x="29794" y="39318"/>
                  </a:lnTo>
                  <a:lnTo>
                    <a:pt x="29669" y="38850"/>
                  </a:lnTo>
                  <a:lnTo>
                    <a:pt x="29544" y="38350"/>
                  </a:lnTo>
                  <a:lnTo>
                    <a:pt x="29388" y="37882"/>
                  </a:lnTo>
                  <a:lnTo>
                    <a:pt x="29169" y="37444"/>
                  </a:lnTo>
                  <a:lnTo>
                    <a:pt x="28950" y="36976"/>
                  </a:lnTo>
                  <a:close/>
                  <a:moveTo>
                    <a:pt x="41598" y="38912"/>
                  </a:moveTo>
                  <a:lnTo>
                    <a:pt x="41973" y="39256"/>
                  </a:lnTo>
                  <a:lnTo>
                    <a:pt x="42348" y="39568"/>
                  </a:lnTo>
                  <a:lnTo>
                    <a:pt x="42754" y="39849"/>
                  </a:lnTo>
                  <a:lnTo>
                    <a:pt x="43160" y="40130"/>
                  </a:lnTo>
                  <a:lnTo>
                    <a:pt x="43597" y="40380"/>
                  </a:lnTo>
                  <a:lnTo>
                    <a:pt x="44066" y="40599"/>
                  </a:lnTo>
                  <a:lnTo>
                    <a:pt x="44534" y="40786"/>
                  </a:lnTo>
                  <a:lnTo>
                    <a:pt x="45002" y="40911"/>
                  </a:lnTo>
                  <a:lnTo>
                    <a:pt x="44659" y="40567"/>
                  </a:lnTo>
                  <a:lnTo>
                    <a:pt x="44253" y="40255"/>
                  </a:lnTo>
                  <a:lnTo>
                    <a:pt x="43847" y="39943"/>
                  </a:lnTo>
                  <a:lnTo>
                    <a:pt x="43441" y="39693"/>
                  </a:lnTo>
                  <a:lnTo>
                    <a:pt x="43004" y="39443"/>
                  </a:lnTo>
                  <a:lnTo>
                    <a:pt x="42535" y="39225"/>
                  </a:lnTo>
                  <a:lnTo>
                    <a:pt x="42067" y="39037"/>
                  </a:lnTo>
                  <a:lnTo>
                    <a:pt x="41598" y="38912"/>
                  </a:lnTo>
                  <a:close/>
                  <a:moveTo>
                    <a:pt x="13523" y="41504"/>
                  </a:moveTo>
                  <a:lnTo>
                    <a:pt x="13023" y="41567"/>
                  </a:lnTo>
                  <a:lnTo>
                    <a:pt x="12524" y="41629"/>
                  </a:lnTo>
                  <a:lnTo>
                    <a:pt x="12024" y="41754"/>
                  </a:lnTo>
                  <a:lnTo>
                    <a:pt x="11556" y="41879"/>
                  </a:lnTo>
                  <a:lnTo>
                    <a:pt x="11087" y="42035"/>
                  </a:lnTo>
                  <a:lnTo>
                    <a:pt x="10619" y="42254"/>
                  </a:lnTo>
                  <a:lnTo>
                    <a:pt x="10182" y="42472"/>
                  </a:lnTo>
                  <a:lnTo>
                    <a:pt x="10681" y="42472"/>
                  </a:lnTo>
                  <a:lnTo>
                    <a:pt x="11181" y="42441"/>
                  </a:lnTo>
                  <a:lnTo>
                    <a:pt x="11681" y="42347"/>
                  </a:lnTo>
                  <a:lnTo>
                    <a:pt x="12149" y="42254"/>
                  </a:lnTo>
                  <a:lnTo>
                    <a:pt x="12649" y="42098"/>
                  </a:lnTo>
                  <a:lnTo>
                    <a:pt x="13117" y="41941"/>
                  </a:lnTo>
                  <a:lnTo>
                    <a:pt x="13586" y="41754"/>
                  </a:lnTo>
                  <a:lnTo>
                    <a:pt x="14023" y="41504"/>
                  </a:lnTo>
                  <a:close/>
                  <a:moveTo>
                    <a:pt x="1" y="45658"/>
                  </a:moveTo>
                  <a:lnTo>
                    <a:pt x="344" y="46001"/>
                  </a:lnTo>
                  <a:lnTo>
                    <a:pt x="750" y="46345"/>
                  </a:lnTo>
                  <a:lnTo>
                    <a:pt x="1156" y="46626"/>
                  </a:lnTo>
                  <a:lnTo>
                    <a:pt x="1562" y="46907"/>
                  </a:lnTo>
                  <a:lnTo>
                    <a:pt x="1999" y="47157"/>
                  </a:lnTo>
                  <a:lnTo>
                    <a:pt x="2468" y="47344"/>
                  </a:lnTo>
                  <a:lnTo>
                    <a:pt x="2936" y="47532"/>
                  </a:lnTo>
                  <a:lnTo>
                    <a:pt x="3405" y="47688"/>
                  </a:lnTo>
                  <a:lnTo>
                    <a:pt x="3030" y="47344"/>
                  </a:lnTo>
                  <a:lnTo>
                    <a:pt x="2655" y="47001"/>
                  </a:lnTo>
                  <a:lnTo>
                    <a:pt x="2249" y="46720"/>
                  </a:lnTo>
                  <a:lnTo>
                    <a:pt x="1843" y="46439"/>
                  </a:lnTo>
                  <a:lnTo>
                    <a:pt x="1406" y="46220"/>
                  </a:lnTo>
                  <a:lnTo>
                    <a:pt x="938" y="46001"/>
                  </a:lnTo>
                  <a:lnTo>
                    <a:pt x="469" y="45814"/>
                  </a:lnTo>
                  <a:lnTo>
                    <a:pt x="1" y="45658"/>
                  </a:lnTo>
                  <a:close/>
                  <a:moveTo>
                    <a:pt x="22236" y="45845"/>
                  </a:moveTo>
                  <a:lnTo>
                    <a:pt x="21861" y="46220"/>
                  </a:lnTo>
                  <a:lnTo>
                    <a:pt x="21549" y="46595"/>
                  </a:lnTo>
                  <a:lnTo>
                    <a:pt x="21237" y="47001"/>
                  </a:lnTo>
                  <a:lnTo>
                    <a:pt x="20987" y="47407"/>
                  </a:lnTo>
                  <a:lnTo>
                    <a:pt x="20737" y="47844"/>
                  </a:lnTo>
                  <a:lnTo>
                    <a:pt x="20518" y="48312"/>
                  </a:lnTo>
                  <a:lnTo>
                    <a:pt x="20331" y="48781"/>
                  </a:lnTo>
                  <a:lnTo>
                    <a:pt x="20206" y="49249"/>
                  </a:lnTo>
                  <a:lnTo>
                    <a:pt x="20206" y="49249"/>
                  </a:lnTo>
                  <a:lnTo>
                    <a:pt x="20550" y="48906"/>
                  </a:lnTo>
                  <a:lnTo>
                    <a:pt x="20862" y="48500"/>
                  </a:lnTo>
                  <a:lnTo>
                    <a:pt x="21174" y="48094"/>
                  </a:lnTo>
                  <a:lnTo>
                    <a:pt x="21424" y="47688"/>
                  </a:lnTo>
                  <a:lnTo>
                    <a:pt x="21674" y="47250"/>
                  </a:lnTo>
                  <a:lnTo>
                    <a:pt x="21893" y="46813"/>
                  </a:lnTo>
                  <a:lnTo>
                    <a:pt x="22080" y="46345"/>
                  </a:lnTo>
                  <a:lnTo>
                    <a:pt x="22236" y="45845"/>
                  </a:lnTo>
                  <a:close/>
                  <a:moveTo>
                    <a:pt x="38101" y="49780"/>
                  </a:moveTo>
                  <a:lnTo>
                    <a:pt x="37601" y="49811"/>
                  </a:lnTo>
                  <a:lnTo>
                    <a:pt x="37101" y="49843"/>
                  </a:lnTo>
                  <a:lnTo>
                    <a:pt x="36602" y="49905"/>
                  </a:lnTo>
                  <a:lnTo>
                    <a:pt x="36133" y="50030"/>
                  </a:lnTo>
                  <a:lnTo>
                    <a:pt x="35634" y="50155"/>
                  </a:lnTo>
                  <a:lnTo>
                    <a:pt x="35165" y="50342"/>
                  </a:lnTo>
                  <a:lnTo>
                    <a:pt x="34728" y="50530"/>
                  </a:lnTo>
                  <a:lnTo>
                    <a:pt x="34259" y="50748"/>
                  </a:lnTo>
                  <a:lnTo>
                    <a:pt x="34759" y="50748"/>
                  </a:lnTo>
                  <a:lnTo>
                    <a:pt x="35259" y="50717"/>
                  </a:lnTo>
                  <a:lnTo>
                    <a:pt x="35758" y="50654"/>
                  </a:lnTo>
                  <a:lnTo>
                    <a:pt x="36258" y="50530"/>
                  </a:lnTo>
                  <a:lnTo>
                    <a:pt x="36727" y="50405"/>
                  </a:lnTo>
                  <a:lnTo>
                    <a:pt x="37195" y="50217"/>
                  </a:lnTo>
                  <a:lnTo>
                    <a:pt x="37663" y="50030"/>
                  </a:lnTo>
                  <a:lnTo>
                    <a:pt x="38101" y="49780"/>
                  </a:lnTo>
                  <a:close/>
                  <a:moveTo>
                    <a:pt x="12867" y="53278"/>
                  </a:moveTo>
                  <a:lnTo>
                    <a:pt x="12368" y="53340"/>
                  </a:lnTo>
                  <a:lnTo>
                    <a:pt x="11868" y="53403"/>
                  </a:lnTo>
                  <a:lnTo>
                    <a:pt x="11399" y="53528"/>
                  </a:lnTo>
                  <a:lnTo>
                    <a:pt x="10900" y="53652"/>
                  </a:lnTo>
                  <a:lnTo>
                    <a:pt x="10431" y="53809"/>
                  </a:lnTo>
                  <a:lnTo>
                    <a:pt x="9994" y="54027"/>
                  </a:lnTo>
                  <a:lnTo>
                    <a:pt x="9526" y="54246"/>
                  </a:lnTo>
                  <a:lnTo>
                    <a:pt x="10025" y="54246"/>
                  </a:lnTo>
                  <a:lnTo>
                    <a:pt x="10525" y="54215"/>
                  </a:lnTo>
                  <a:lnTo>
                    <a:pt x="11025" y="54121"/>
                  </a:lnTo>
                  <a:lnTo>
                    <a:pt x="11524" y="54027"/>
                  </a:lnTo>
                  <a:lnTo>
                    <a:pt x="11993" y="53871"/>
                  </a:lnTo>
                  <a:lnTo>
                    <a:pt x="12461" y="53715"/>
                  </a:lnTo>
                  <a:lnTo>
                    <a:pt x="12930" y="53528"/>
                  </a:lnTo>
                  <a:lnTo>
                    <a:pt x="13367" y="5327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61"/>
            <p:cNvSpPr/>
            <p:nvPr/>
          </p:nvSpPr>
          <p:spPr>
            <a:xfrm>
              <a:off x="4133225" y="3394625"/>
              <a:ext cx="24225" cy="96050"/>
            </a:xfrm>
            <a:custGeom>
              <a:avLst/>
              <a:gdLst/>
              <a:ahLst/>
              <a:cxnLst/>
              <a:rect l="l" t="t" r="r" b="b"/>
              <a:pathLst>
                <a:path w="969" h="3842" fill="none" extrusionOk="0">
                  <a:moveTo>
                    <a:pt x="750" y="1843"/>
                  </a:moveTo>
                  <a:lnTo>
                    <a:pt x="750" y="1843"/>
                  </a:lnTo>
                  <a:lnTo>
                    <a:pt x="843" y="2343"/>
                  </a:lnTo>
                  <a:lnTo>
                    <a:pt x="937" y="2842"/>
                  </a:lnTo>
                  <a:lnTo>
                    <a:pt x="968" y="3342"/>
                  </a:lnTo>
                  <a:lnTo>
                    <a:pt x="968" y="3842"/>
                  </a:lnTo>
                  <a:lnTo>
                    <a:pt x="968" y="3842"/>
                  </a:lnTo>
                  <a:lnTo>
                    <a:pt x="750" y="3404"/>
                  </a:lnTo>
                  <a:lnTo>
                    <a:pt x="531" y="2936"/>
                  </a:lnTo>
                  <a:lnTo>
                    <a:pt x="375" y="2467"/>
                  </a:lnTo>
                  <a:lnTo>
                    <a:pt x="250" y="1968"/>
                  </a:lnTo>
                  <a:lnTo>
                    <a:pt x="250" y="1968"/>
                  </a:lnTo>
                  <a:lnTo>
                    <a:pt x="125" y="1499"/>
                  </a:lnTo>
                  <a:lnTo>
                    <a:pt x="62" y="1000"/>
                  </a:lnTo>
                  <a:lnTo>
                    <a:pt x="0" y="500"/>
                  </a:lnTo>
                  <a:lnTo>
                    <a:pt x="0" y="0"/>
                  </a:lnTo>
                  <a:lnTo>
                    <a:pt x="0" y="0"/>
                  </a:lnTo>
                  <a:lnTo>
                    <a:pt x="250" y="438"/>
                  </a:lnTo>
                  <a:lnTo>
                    <a:pt x="437" y="906"/>
                  </a:lnTo>
                  <a:lnTo>
                    <a:pt x="593" y="1374"/>
                  </a:lnTo>
                  <a:lnTo>
                    <a:pt x="750" y="1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61"/>
            <p:cNvSpPr/>
            <p:nvPr/>
          </p:nvSpPr>
          <p:spPr>
            <a:xfrm>
              <a:off x="4097300" y="3955200"/>
              <a:ext cx="24225" cy="96050"/>
            </a:xfrm>
            <a:custGeom>
              <a:avLst/>
              <a:gdLst/>
              <a:ahLst/>
              <a:cxnLst/>
              <a:rect l="l" t="t" r="r" b="b"/>
              <a:pathLst>
                <a:path w="969" h="3842" fill="none" extrusionOk="0">
                  <a:moveTo>
                    <a:pt x="0" y="0"/>
                  </a:moveTo>
                  <a:lnTo>
                    <a:pt x="0" y="0"/>
                  </a:lnTo>
                  <a:lnTo>
                    <a:pt x="0" y="500"/>
                  </a:lnTo>
                  <a:lnTo>
                    <a:pt x="32" y="999"/>
                  </a:lnTo>
                  <a:lnTo>
                    <a:pt x="125" y="1499"/>
                  </a:lnTo>
                  <a:lnTo>
                    <a:pt x="219" y="1999"/>
                  </a:lnTo>
                  <a:lnTo>
                    <a:pt x="219" y="1999"/>
                  </a:lnTo>
                  <a:lnTo>
                    <a:pt x="375" y="2467"/>
                  </a:lnTo>
                  <a:lnTo>
                    <a:pt x="531" y="2936"/>
                  </a:lnTo>
                  <a:lnTo>
                    <a:pt x="750" y="3404"/>
                  </a:lnTo>
                  <a:lnTo>
                    <a:pt x="969" y="3841"/>
                  </a:lnTo>
                  <a:lnTo>
                    <a:pt x="969" y="3841"/>
                  </a:lnTo>
                  <a:lnTo>
                    <a:pt x="969" y="3342"/>
                  </a:lnTo>
                  <a:lnTo>
                    <a:pt x="906" y="2842"/>
                  </a:lnTo>
                  <a:lnTo>
                    <a:pt x="844" y="2342"/>
                  </a:lnTo>
                  <a:lnTo>
                    <a:pt x="719" y="1874"/>
                  </a:lnTo>
                  <a:lnTo>
                    <a:pt x="594" y="1374"/>
                  </a:lnTo>
                  <a:lnTo>
                    <a:pt x="438" y="906"/>
                  </a:lnTo>
                  <a:lnTo>
                    <a:pt x="219" y="46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61"/>
            <p:cNvSpPr/>
            <p:nvPr/>
          </p:nvSpPr>
          <p:spPr>
            <a:xfrm>
              <a:off x="3656975" y="3738150"/>
              <a:ext cx="24225" cy="96050"/>
            </a:xfrm>
            <a:custGeom>
              <a:avLst/>
              <a:gdLst/>
              <a:ahLst/>
              <a:cxnLst/>
              <a:rect l="l" t="t" r="r" b="b"/>
              <a:pathLst>
                <a:path w="969" h="3842" fill="none" extrusionOk="0">
                  <a:moveTo>
                    <a:pt x="0" y="0"/>
                  </a:moveTo>
                  <a:lnTo>
                    <a:pt x="0" y="0"/>
                  </a:lnTo>
                  <a:lnTo>
                    <a:pt x="0" y="500"/>
                  </a:lnTo>
                  <a:lnTo>
                    <a:pt x="31" y="1000"/>
                  </a:lnTo>
                  <a:lnTo>
                    <a:pt x="125" y="1499"/>
                  </a:lnTo>
                  <a:lnTo>
                    <a:pt x="219" y="1999"/>
                  </a:lnTo>
                  <a:lnTo>
                    <a:pt x="219" y="1999"/>
                  </a:lnTo>
                  <a:lnTo>
                    <a:pt x="375" y="2467"/>
                  </a:lnTo>
                  <a:lnTo>
                    <a:pt x="531" y="2936"/>
                  </a:lnTo>
                  <a:lnTo>
                    <a:pt x="718" y="3404"/>
                  </a:lnTo>
                  <a:lnTo>
                    <a:pt x="968" y="3841"/>
                  </a:lnTo>
                  <a:lnTo>
                    <a:pt x="968" y="3841"/>
                  </a:lnTo>
                  <a:lnTo>
                    <a:pt x="968" y="3342"/>
                  </a:lnTo>
                  <a:lnTo>
                    <a:pt x="906" y="2842"/>
                  </a:lnTo>
                  <a:lnTo>
                    <a:pt x="843" y="2342"/>
                  </a:lnTo>
                  <a:lnTo>
                    <a:pt x="718" y="1874"/>
                  </a:lnTo>
                  <a:lnTo>
                    <a:pt x="593" y="1374"/>
                  </a:lnTo>
                  <a:lnTo>
                    <a:pt x="437" y="906"/>
                  </a:lnTo>
                  <a:lnTo>
                    <a:pt x="219" y="46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61"/>
            <p:cNvSpPr/>
            <p:nvPr/>
          </p:nvSpPr>
          <p:spPr>
            <a:xfrm>
              <a:off x="4462675" y="3725650"/>
              <a:ext cx="24225" cy="95275"/>
            </a:xfrm>
            <a:custGeom>
              <a:avLst/>
              <a:gdLst/>
              <a:ahLst/>
              <a:cxnLst/>
              <a:rect l="l" t="t" r="r" b="b"/>
              <a:pathLst>
                <a:path w="969" h="3811" fill="none" extrusionOk="0">
                  <a:moveTo>
                    <a:pt x="969" y="3467"/>
                  </a:moveTo>
                  <a:lnTo>
                    <a:pt x="969" y="3467"/>
                  </a:lnTo>
                  <a:lnTo>
                    <a:pt x="625" y="1468"/>
                  </a:lnTo>
                  <a:lnTo>
                    <a:pt x="625" y="1468"/>
                  </a:lnTo>
                  <a:lnTo>
                    <a:pt x="532" y="1094"/>
                  </a:lnTo>
                  <a:lnTo>
                    <a:pt x="376" y="719"/>
                  </a:lnTo>
                  <a:lnTo>
                    <a:pt x="188" y="344"/>
                  </a:lnTo>
                  <a:lnTo>
                    <a:pt x="1" y="1"/>
                  </a:lnTo>
                  <a:lnTo>
                    <a:pt x="1" y="1"/>
                  </a:lnTo>
                  <a:lnTo>
                    <a:pt x="32" y="500"/>
                  </a:lnTo>
                  <a:lnTo>
                    <a:pt x="63" y="1000"/>
                  </a:lnTo>
                  <a:lnTo>
                    <a:pt x="126" y="1468"/>
                  </a:lnTo>
                  <a:lnTo>
                    <a:pt x="251" y="1968"/>
                  </a:lnTo>
                  <a:lnTo>
                    <a:pt x="251" y="1968"/>
                  </a:lnTo>
                  <a:lnTo>
                    <a:pt x="376" y="2436"/>
                  </a:lnTo>
                  <a:lnTo>
                    <a:pt x="532" y="2936"/>
                  </a:lnTo>
                  <a:lnTo>
                    <a:pt x="750" y="3373"/>
                  </a:lnTo>
                  <a:lnTo>
                    <a:pt x="969" y="3811"/>
                  </a:lnTo>
                  <a:lnTo>
                    <a:pt x="969" y="3811"/>
                  </a:lnTo>
                  <a:lnTo>
                    <a:pt x="969" y="3498"/>
                  </a:lnTo>
                  <a:lnTo>
                    <a:pt x="969" y="34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61"/>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61"/>
            <p:cNvSpPr/>
            <p:nvPr/>
          </p:nvSpPr>
          <p:spPr>
            <a:xfrm>
              <a:off x="3628075" y="4068400"/>
              <a:ext cx="96050" cy="24225"/>
            </a:xfrm>
            <a:custGeom>
              <a:avLst/>
              <a:gdLst/>
              <a:ahLst/>
              <a:cxnLst/>
              <a:rect l="l" t="t" r="r" b="b"/>
              <a:pathLst>
                <a:path w="3842" h="969" fill="none" extrusionOk="0">
                  <a:moveTo>
                    <a:pt x="1" y="968"/>
                  </a:moveTo>
                  <a:lnTo>
                    <a:pt x="1" y="968"/>
                  </a:lnTo>
                  <a:lnTo>
                    <a:pt x="500" y="968"/>
                  </a:lnTo>
                  <a:lnTo>
                    <a:pt x="1000" y="937"/>
                  </a:lnTo>
                  <a:lnTo>
                    <a:pt x="1500" y="843"/>
                  </a:lnTo>
                  <a:lnTo>
                    <a:pt x="1968" y="750"/>
                  </a:lnTo>
                  <a:lnTo>
                    <a:pt x="1968" y="750"/>
                  </a:lnTo>
                  <a:lnTo>
                    <a:pt x="2468" y="594"/>
                  </a:lnTo>
                  <a:lnTo>
                    <a:pt x="2936" y="437"/>
                  </a:lnTo>
                  <a:lnTo>
                    <a:pt x="3405" y="250"/>
                  </a:lnTo>
                  <a:lnTo>
                    <a:pt x="3842" y="0"/>
                  </a:lnTo>
                  <a:lnTo>
                    <a:pt x="3842" y="0"/>
                  </a:lnTo>
                  <a:lnTo>
                    <a:pt x="3342" y="0"/>
                  </a:lnTo>
                  <a:lnTo>
                    <a:pt x="2842" y="63"/>
                  </a:lnTo>
                  <a:lnTo>
                    <a:pt x="2343" y="125"/>
                  </a:lnTo>
                  <a:lnTo>
                    <a:pt x="1843" y="250"/>
                  </a:lnTo>
                  <a:lnTo>
                    <a:pt x="1843" y="250"/>
                  </a:lnTo>
                  <a:lnTo>
                    <a:pt x="1375" y="375"/>
                  </a:lnTo>
                  <a:lnTo>
                    <a:pt x="906" y="531"/>
                  </a:lnTo>
                  <a:lnTo>
                    <a:pt x="438" y="750"/>
                  </a:lnTo>
                  <a:lnTo>
                    <a:pt x="1"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61"/>
            <p:cNvSpPr/>
            <p:nvPr/>
          </p:nvSpPr>
          <p:spPr>
            <a:xfrm>
              <a:off x="4230025" y="4275300"/>
              <a:ext cx="96050" cy="24225"/>
            </a:xfrm>
            <a:custGeom>
              <a:avLst/>
              <a:gdLst/>
              <a:ahLst/>
              <a:cxnLst/>
              <a:rect l="l" t="t" r="r" b="b"/>
              <a:pathLst>
                <a:path w="3842" h="969" fill="none" extrusionOk="0">
                  <a:moveTo>
                    <a:pt x="0" y="968"/>
                  </a:moveTo>
                  <a:lnTo>
                    <a:pt x="0" y="968"/>
                  </a:lnTo>
                  <a:lnTo>
                    <a:pt x="500" y="968"/>
                  </a:lnTo>
                  <a:lnTo>
                    <a:pt x="1000" y="937"/>
                  </a:lnTo>
                  <a:lnTo>
                    <a:pt x="1499" y="874"/>
                  </a:lnTo>
                  <a:lnTo>
                    <a:pt x="1999" y="750"/>
                  </a:lnTo>
                  <a:lnTo>
                    <a:pt x="1999" y="750"/>
                  </a:lnTo>
                  <a:lnTo>
                    <a:pt x="2468" y="625"/>
                  </a:lnTo>
                  <a:lnTo>
                    <a:pt x="2936" y="437"/>
                  </a:lnTo>
                  <a:lnTo>
                    <a:pt x="3404" y="250"/>
                  </a:lnTo>
                  <a:lnTo>
                    <a:pt x="3842" y="0"/>
                  </a:lnTo>
                  <a:lnTo>
                    <a:pt x="3842" y="0"/>
                  </a:lnTo>
                  <a:lnTo>
                    <a:pt x="3342" y="31"/>
                  </a:lnTo>
                  <a:lnTo>
                    <a:pt x="2842" y="63"/>
                  </a:lnTo>
                  <a:lnTo>
                    <a:pt x="2343" y="125"/>
                  </a:lnTo>
                  <a:lnTo>
                    <a:pt x="1874" y="250"/>
                  </a:lnTo>
                  <a:lnTo>
                    <a:pt x="1874" y="250"/>
                  </a:lnTo>
                  <a:lnTo>
                    <a:pt x="1375" y="375"/>
                  </a:lnTo>
                  <a:lnTo>
                    <a:pt x="906" y="562"/>
                  </a:lnTo>
                  <a:lnTo>
                    <a:pt x="469" y="750"/>
                  </a:lnTo>
                  <a:lnTo>
                    <a:pt x="0" y="968"/>
                  </a:lnTo>
                  <a:lnTo>
                    <a:pt x="0" y="9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61"/>
            <p:cNvSpPr/>
            <p:nvPr/>
          </p:nvSpPr>
          <p:spPr>
            <a:xfrm>
              <a:off x="3611675" y="4362725"/>
              <a:ext cx="96050" cy="24225"/>
            </a:xfrm>
            <a:custGeom>
              <a:avLst/>
              <a:gdLst/>
              <a:ahLst/>
              <a:cxnLst/>
              <a:rect l="l" t="t" r="r" b="b"/>
              <a:pathLst>
                <a:path w="3842" h="969" fill="none" extrusionOk="0">
                  <a:moveTo>
                    <a:pt x="1" y="969"/>
                  </a:moveTo>
                  <a:lnTo>
                    <a:pt x="1" y="969"/>
                  </a:lnTo>
                  <a:lnTo>
                    <a:pt x="500" y="969"/>
                  </a:lnTo>
                  <a:lnTo>
                    <a:pt x="1000" y="938"/>
                  </a:lnTo>
                  <a:lnTo>
                    <a:pt x="1500" y="844"/>
                  </a:lnTo>
                  <a:lnTo>
                    <a:pt x="1999" y="750"/>
                  </a:lnTo>
                  <a:lnTo>
                    <a:pt x="1999" y="750"/>
                  </a:lnTo>
                  <a:lnTo>
                    <a:pt x="2468" y="594"/>
                  </a:lnTo>
                  <a:lnTo>
                    <a:pt x="2936" y="438"/>
                  </a:lnTo>
                  <a:lnTo>
                    <a:pt x="3405" y="251"/>
                  </a:lnTo>
                  <a:lnTo>
                    <a:pt x="3842" y="1"/>
                  </a:lnTo>
                  <a:lnTo>
                    <a:pt x="3842" y="1"/>
                  </a:lnTo>
                  <a:lnTo>
                    <a:pt x="3342" y="1"/>
                  </a:lnTo>
                  <a:lnTo>
                    <a:pt x="2843" y="63"/>
                  </a:lnTo>
                  <a:lnTo>
                    <a:pt x="2343" y="126"/>
                  </a:lnTo>
                  <a:lnTo>
                    <a:pt x="1874" y="251"/>
                  </a:lnTo>
                  <a:lnTo>
                    <a:pt x="1874" y="251"/>
                  </a:lnTo>
                  <a:lnTo>
                    <a:pt x="1375" y="375"/>
                  </a:lnTo>
                  <a:lnTo>
                    <a:pt x="906" y="532"/>
                  </a:lnTo>
                  <a:lnTo>
                    <a:pt x="469" y="750"/>
                  </a:lnTo>
                  <a:lnTo>
                    <a:pt x="1" y="969"/>
                  </a:lnTo>
                  <a:lnTo>
                    <a:pt x="1"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61"/>
            <p:cNvSpPr/>
            <p:nvPr/>
          </p:nvSpPr>
          <p:spPr>
            <a:xfrm>
              <a:off x="3991900" y="3030800"/>
              <a:ext cx="96050" cy="24225"/>
            </a:xfrm>
            <a:custGeom>
              <a:avLst/>
              <a:gdLst/>
              <a:ahLst/>
              <a:cxnLst/>
              <a:rect l="l" t="t" r="r" b="b"/>
              <a:pathLst>
                <a:path w="3842" h="969" fill="none" extrusionOk="0">
                  <a:moveTo>
                    <a:pt x="0" y="969"/>
                  </a:moveTo>
                  <a:lnTo>
                    <a:pt x="0" y="969"/>
                  </a:lnTo>
                  <a:lnTo>
                    <a:pt x="500" y="969"/>
                  </a:lnTo>
                  <a:lnTo>
                    <a:pt x="1000" y="906"/>
                  </a:lnTo>
                  <a:lnTo>
                    <a:pt x="1499" y="844"/>
                  </a:lnTo>
                  <a:lnTo>
                    <a:pt x="1968" y="719"/>
                  </a:lnTo>
                  <a:lnTo>
                    <a:pt x="1968" y="719"/>
                  </a:lnTo>
                  <a:lnTo>
                    <a:pt x="2468" y="594"/>
                  </a:lnTo>
                  <a:lnTo>
                    <a:pt x="2936" y="438"/>
                  </a:lnTo>
                  <a:lnTo>
                    <a:pt x="3373" y="219"/>
                  </a:lnTo>
                  <a:lnTo>
                    <a:pt x="3842" y="0"/>
                  </a:lnTo>
                  <a:lnTo>
                    <a:pt x="3842" y="0"/>
                  </a:lnTo>
                  <a:lnTo>
                    <a:pt x="3342" y="0"/>
                  </a:lnTo>
                  <a:lnTo>
                    <a:pt x="2842" y="32"/>
                  </a:lnTo>
                  <a:lnTo>
                    <a:pt x="2343" y="125"/>
                  </a:lnTo>
                  <a:lnTo>
                    <a:pt x="1843" y="219"/>
                  </a:lnTo>
                  <a:lnTo>
                    <a:pt x="1843" y="219"/>
                  </a:lnTo>
                  <a:lnTo>
                    <a:pt x="1375" y="344"/>
                  </a:lnTo>
                  <a:lnTo>
                    <a:pt x="906" y="531"/>
                  </a:lnTo>
                  <a:lnTo>
                    <a:pt x="438" y="719"/>
                  </a:lnTo>
                  <a:lnTo>
                    <a:pt x="0" y="969"/>
                  </a:lnTo>
                  <a:lnTo>
                    <a:pt x="0" y="9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61"/>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43" y="719"/>
                  </a:lnTo>
                  <a:lnTo>
                    <a:pt x="1062" y="1125"/>
                  </a:lnTo>
                  <a:lnTo>
                    <a:pt x="781" y="1562"/>
                  </a:lnTo>
                  <a:lnTo>
                    <a:pt x="781" y="1562"/>
                  </a:lnTo>
                  <a:lnTo>
                    <a:pt x="562" y="1999"/>
                  </a:lnTo>
                  <a:lnTo>
                    <a:pt x="344" y="2436"/>
                  </a:lnTo>
                  <a:lnTo>
                    <a:pt x="156" y="2905"/>
                  </a:lnTo>
                  <a:lnTo>
                    <a:pt x="0" y="3404"/>
                  </a:lnTo>
                  <a:lnTo>
                    <a:pt x="0" y="3404"/>
                  </a:lnTo>
                  <a:lnTo>
                    <a:pt x="344" y="3030"/>
                  </a:lnTo>
                  <a:lnTo>
                    <a:pt x="687" y="2655"/>
                  </a:lnTo>
                  <a:lnTo>
                    <a:pt x="968" y="2249"/>
                  </a:lnTo>
                  <a:lnTo>
                    <a:pt x="1249" y="1812"/>
                  </a:lnTo>
                  <a:lnTo>
                    <a:pt x="1249" y="1812"/>
                  </a:lnTo>
                  <a:lnTo>
                    <a:pt x="1499" y="1374"/>
                  </a:lnTo>
                  <a:lnTo>
                    <a:pt x="1686"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61"/>
            <p:cNvSpPr/>
            <p:nvPr/>
          </p:nvSpPr>
          <p:spPr>
            <a:xfrm>
              <a:off x="4214400" y="3699100"/>
              <a:ext cx="50775" cy="85125"/>
            </a:xfrm>
            <a:custGeom>
              <a:avLst/>
              <a:gdLst/>
              <a:ahLst/>
              <a:cxnLst/>
              <a:rect l="l" t="t" r="r" b="b"/>
              <a:pathLst>
                <a:path w="2031" h="3405" fill="none" extrusionOk="0">
                  <a:moveTo>
                    <a:pt x="2031" y="1"/>
                  </a:moveTo>
                  <a:lnTo>
                    <a:pt x="2031" y="1"/>
                  </a:lnTo>
                  <a:lnTo>
                    <a:pt x="1687" y="376"/>
                  </a:lnTo>
                  <a:lnTo>
                    <a:pt x="1375" y="750"/>
                  </a:lnTo>
                  <a:lnTo>
                    <a:pt x="1063" y="1156"/>
                  </a:lnTo>
                  <a:lnTo>
                    <a:pt x="813" y="1562"/>
                  </a:lnTo>
                  <a:lnTo>
                    <a:pt x="563" y="1999"/>
                  </a:lnTo>
                  <a:lnTo>
                    <a:pt x="344" y="2468"/>
                  </a:lnTo>
                  <a:lnTo>
                    <a:pt x="157" y="2936"/>
                  </a:lnTo>
                  <a:lnTo>
                    <a:pt x="1" y="3405"/>
                  </a:lnTo>
                  <a:lnTo>
                    <a:pt x="1" y="3405"/>
                  </a:lnTo>
                  <a:lnTo>
                    <a:pt x="376" y="3061"/>
                  </a:lnTo>
                  <a:lnTo>
                    <a:pt x="688" y="2655"/>
                  </a:lnTo>
                  <a:lnTo>
                    <a:pt x="969" y="2249"/>
                  </a:lnTo>
                  <a:lnTo>
                    <a:pt x="1250" y="1843"/>
                  </a:lnTo>
                  <a:lnTo>
                    <a:pt x="1250" y="1843"/>
                  </a:lnTo>
                  <a:lnTo>
                    <a:pt x="1500" y="1406"/>
                  </a:lnTo>
                  <a:lnTo>
                    <a:pt x="1719" y="938"/>
                  </a:lnTo>
                  <a:lnTo>
                    <a:pt x="1906" y="500"/>
                  </a:lnTo>
                  <a:lnTo>
                    <a:pt x="2031" y="1"/>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61"/>
            <p:cNvSpPr/>
            <p:nvPr/>
          </p:nvSpPr>
          <p:spPr>
            <a:xfrm>
              <a:off x="3928650" y="3235350"/>
              <a:ext cx="50775" cy="85125"/>
            </a:xfrm>
            <a:custGeom>
              <a:avLst/>
              <a:gdLst/>
              <a:ahLst/>
              <a:cxnLst/>
              <a:rect l="l" t="t" r="r" b="b"/>
              <a:pathLst>
                <a:path w="2031" h="3405" fill="none" extrusionOk="0">
                  <a:moveTo>
                    <a:pt x="2031" y="1"/>
                  </a:moveTo>
                  <a:lnTo>
                    <a:pt x="2031" y="1"/>
                  </a:lnTo>
                  <a:lnTo>
                    <a:pt x="1687" y="375"/>
                  </a:lnTo>
                  <a:lnTo>
                    <a:pt x="1375" y="750"/>
                  </a:lnTo>
                  <a:lnTo>
                    <a:pt x="1063" y="1156"/>
                  </a:lnTo>
                  <a:lnTo>
                    <a:pt x="813" y="1593"/>
                  </a:lnTo>
                  <a:lnTo>
                    <a:pt x="813" y="1593"/>
                  </a:lnTo>
                  <a:lnTo>
                    <a:pt x="563" y="2030"/>
                  </a:lnTo>
                  <a:lnTo>
                    <a:pt x="344" y="2468"/>
                  </a:lnTo>
                  <a:lnTo>
                    <a:pt x="157" y="2936"/>
                  </a:lnTo>
                  <a:lnTo>
                    <a:pt x="1" y="3405"/>
                  </a:lnTo>
                  <a:lnTo>
                    <a:pt x="1" y="3405"/>
                  </a:lnTo>
                  <a:lnTo>
                    <a:pt x="344" y="3061"/>
                  </a:lnTo>
                  <a:lnTo>
                    <a:pt x="688" y="2655"/>
                  </a:lnTo>
                  <a:lnTo>
                    <a:pt x="969" y="2280"/>
                  </a:lnTo>
                  <a:lnTo>
                    <a:pt x="1250" y="1843"/>
                  </a:lnTo>
                  <a:lnTo>
                    <a:pt x="1469" y="1406"/>
                  </a:lnTo>
                  <a:lnTo>
                    <a:pt x="1687" y="969"/>
                  </a:lnTo>
                  <a:lnTo>
                    <a:pt x="1875" y="500"/>
                  </a:lnTo>
                  <a:lnTo>
                    <a:pt x="20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61"/>
            <p:cNvSpPr/>
            <p:nvPr/>
          </p:nvSpPr>
          <p:spPr>
            <a:xfrm>
              <a:off x="3878700" y="4176925"/>
              <a:ext cx="50775" cy="85125"/>
            </a:xfrm>
            <a:custGeom>
              <a:avLst/>
              <a:gdLst/>
              <a:ahLst/>
              <a:cxnLst/>
              <a:rect l="l" t="t" r="r" b="b"/>
              <a:pathLst>
                <a:path w="2031" h="3405" fill="none" extrusionOk="0">
                  <a:moveTo>
                    <a:pt x="2030" y="0"/>
                  </a:moveTo>
                  <a:lnTo>
                    <a:pt x="2030" y="0"/>
                  </a:lnTo>
                  <a:lnTo>
                    <a:pt x="1655" y="375"/>
                  </a:lnTo>
                  <a:lnTo>
                    <a:pt x="1343" y="750"/>
                  </a:lnTo>
                  <a:lnTo>
                    <a:pt x="1031" y="1156"/>
                  </a:lnTo>
                  <a:lnTo>
                    <a:pt x="781" y="1562"/>
                  </a:lnTo>
                  <a:lnTo>
                    <a:pt x="781" y="1562"/>
                  </a:lnTo>
                  <a:lnTo>
                    <a:pt x="531" y="1999"/>
                  </a:lnTo>
                  <a:lnTo>
                    <a:pt x="312" y="2467"/>
                  </a:lnTo>
                  <a:lnTo>
                    <a:pt x="125" y="2936"/>
                  </a:lnTo>
                  <a:lnTo>
                    <a:pt x="0" y="3404"/>
                  </a:lnTo>
                  <a:lnTo>
                    <a:pt x="0" y="3404"/>
                  </a:lnTo>
                  <a:lnTo>
                    <a:pt x="344" y="3061"/>
                  </a:lnTo>
                  <a:lnTo>
                    <a:pt x="656" y="2655"/>
                  </a:lnTo>
                  <a:lnTo>
                    <a:pt x="968" y="2249"/>
                  </a:lnTo>
                  <a:lnTo>
                    <a:pt x="1218" y="1843"/>
                  </a:lnTo>
                  <a:lnTo>
                    <a:pt x="1218" y="1843"/>
                  </a:lnTo>
                  <a:lnTo>
                    <a:pt x="1468" y="1405"/>
                  </a:lnTo>
                  <a:lnTo>
                    <a:pt x="1687" y="968"/>
                  </a:lnTo>
                  <a:lnTo>
                    <a:pt x="1874" y="500"/>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61"/>
            <p:cNvSpPr/>
            <p:nvPr/>
          </p:nvSpPr>
          <p:spPr>
            <a:xfrm>
              <a:off x="4255000" y="3183050"/>
              <a:ext cx="50775" cy="84325"/>
            </a:xfrm>
            <a:custGeom>
              <a:avLst/>
              <a:gdLst/>
              <a:ahLst/>
              <a:cxnLst/>
              <a:rect l="l" t="t" r="r" b="b"/>
              <a:pathLst>
                <a:path w="2031" h="3373" fill="none" extrusionOk="0">
                  <a:moveTo>
                    <a:pt x="2031" y="0"/>
                  </a:moveTo>
                  <a:lnTo>
                    <a:pt x="2031" y="0"/>
                  </a:lnTo>
                  <a:lnTo>
                    <a:pt x="1687" y="344"/>
                  </a:lnTo>
                  <a:lnTo>
                    <a:pt x="1344" y="718"/>
                  </a:lnTo>
                  <a:lnTo>
                    <a:pt x="1063" y="1124"/>
                  </a:lnTo>
                  <a:lnTo>
                    <a:pt x="782" y="1562"/>
                  </a:lnTo>
                  <a:lnTo>
                    <a:pt x="782" y="1562"/>
                  </a:lnTo>
                  <a:lnTo>
                    <a:pt x="532" y="1999"/>
                  </a:lnTo>
                  <a:lnTo>
                    <a:pt x="344" y="2436"/>
                  </a:lnTo>
                  <a:lnTo>
                    <a:pt x="157" y="2904"/>
                  </a:lnTo>
                  <a:lnTo>
                    <a:pt x="1" y="3373"/>
                  </a:lnTo>
                  <a:lnTo>
                    <a:pt x="1" y="3373"/>
                  </a:lnTo>
                  <a:lnTo>
                    <a:pt x="344" y="3029"/>
                  </a:lnTo>
                  <a:lnTo>
                    <a:pt x="688" y="2655"/>
                  </a:lnTo>
                  <a:lnTo>
                    <a:pt x="969" y="2249"/>
                  </a:lnTo>
                  <a:lnTo>
                    <a:pt x="1250" y="1811"/>
                  </a:lnTo>
                  <a:lnTo>
                    <a:pt x="1250" y="1811"/>
                  </a:lnTo>
                  <a:lnTo>
                    <a:pt x="1469" y="1374"/>
                  </a:lnTo>
                  <a:lnTo>
                    <a:pt x="1687" y="937"/>
                  </a:lnTo>
                  <a:lnTo>
                    <a:pt x="1875" y="469"/>
                  </a:lnTo>
                  <a:lnTo>
                    <a:pt x="2031" y="0"/>
                  </a:lnTo>
                  <a:lnTo>
                    <a:pt x="20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61"/>
            <p:cNvSpPr/>
            <p:nvPr/>
          </p:nvSpPr>
          <p:spPr>
            <a:xfrm>
              <a:off x="4354950" y="3489875"/>
              <a:ext cx="84325" cy="50775"/>
            </a:xfrm>
            <a:custGeom>
              <a:avLst/>
              <a:gdLst/>
              <a:ahLst/>
              <a:cxnLst/>
              <a:rect l="l" t="t" r="r" b="b"/>
              <a:pathLst>
                <a:path w="3373" h="2031" fill="none" extrusionOk="0">
                  <a:moveTo>
                    <a:pt x="3373" y="2030"/>
                  </a:moveTo>
                  <a:lnTo>
                    <a:pt x="3373" y="2030"/>
                  </a:lnTo>
                  <a:lnTo>
                    <a:pt x="3029" y="1687"/>
                  </a:lnTo>
                  <a:lnTo>
                    <a:pt x="2655" y="1343"/>
                  </a:lnTo>
                  <a:lnTo>
                    <a:pt x="2249" y="1062"/>
                  </a:lnTo>
                  <a:lnTo>
                    <a:pt x="1812" y="781"/>
                  </a:lnTo>
                  <a:lnTo>
                    <a:pt x="1812" y="781"/>
                  </a:lnTo>
                  <a:lnTo>
                    <a:pt x="1374" y="531"/>
                  </a:lnTo>
                  <a:lnTo>
                    <a:pt x="937" y="313"/>
                  </a:lnTo>
                  <a:lnTo>
                    <a:pt x="469" y="156"/>
                  </a:lnTo>
                  <a:lnTo>
                    <a:pt x="0" y="0"/>
                  </a:lnTo>
                  <a:lnTo>
                    <a:pt x="0" y="0"/>
                  </a:lnTo>
                  <a:lnTo>
                    <a:pt x="344" y="344"/>
                  </a:lnTo>
                  <a:lnTo>
                    <a:pt x="718" y="687"/>
                  </a:lnTo>
                  <a:lnTo>
                    <a:pt x="1124" y="968"/>
                  </a:lnTo>
                  <a:lnTo>
                    <a:pt x="1562" y="1218"/>
                  </a:lnTo>
                  <a:lnTo>
                    <a:pt x="1562" y="1218"/>
                  </a:lnTo>
                  <a:lnTo>
                    <a:pt x="1999" y="1468"/>
                  </a:lnTo>
                  <a:lnTo>
                    <a:pt x="2436" y="1687"/>
                  </a:lnTo>
                  <a:lnTo>
                    <a:pt x="2905" y="1874"/>
                  </a:lnTo>
                  <a:lnTo>
                    <a:pt x="3373" y="2030"/>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61"/>
            <p:cNvSpPr/>
            <p:nvPr/>
          </p:nvSpPr>
          <p:spPr>
            <a:xfrm>
              <a:off x="3895100" y="3795925"/>
              <a:ext cx="84325" cy="50775"/>
            </a:xfrm>
            <a:custGeom>
              <a:avLst/>
              <a:gdLst/>
              <a:ahLst/>
              <a:cxnLst/>
              <a:rect l="l" t="t" r="r" b="b"/>
              <a:pathLst>
                <a:path w="3373" h="2031" fill="none" extrusionOk="0">
                  <a:moveTo>
                    <a:pt x="3373" y="2030"/>
                  </a:moveTo>
                  <a:lnTo>
                    <a:pt x="3373" y="2030"/>
                  </a:lnTo>
                  <a:lnTo>
                    <a:pt x="3029" y="1655"/>
                  </a:lnTo>
                  <a:lnTo>
                    <a:pt x="2623" y="1343"/>
                  </a:lnTo>
                  <a:lnTo>
                    <a:pt x="2249" y="1062"/>
                  </a:lnTo>
                  <a:lnTo>
                    <a:pt x="1811" y="781"/>
                  </a:lnTo>
                  <a:lnTo>
                    <a:pt x="1374" y="531"/>
                  </a:lnTo>
                  <a:lnTo>
                    <a:pt x="937" y="313"/>
                  </a:lnTo>
                  <a:lnTo>
                    <a:pt x="468" y="156"/>
                  </a:lnTo>
                  <a:lnTo>
                    <a:pt x="0" y="0"/>
                  </a:lnTo>
                  <a:lnTo>
                    <a:pt x="0" y="0"/>
                  </a:lnTo>
                  <a:lnTo>
                    <a:pt x="344" y="344"/>
                  </a:lnTo>
                  <a:lnTo>
                    <a:pt x="718" y="656"/>
                  </a:lnTo>
                  <a:lnTo>
                    <a:pt x="1124" y="937"/>
                  </a:lnTo>
                  <a:lnTo>
                    <a:pt x="1561" y="1218"/>
                  </a:lnTo>
                  <a:lnTo>
                    <a:pt x="1999" y="1468"/>
                  </a:lnTo>
                  <a:lnTo>
                    <a:pt x="2436" y="1687"/>
                  </a:lnTo>
                  <a:lnTo>
                    <a:pt x="2904" y="1874"/>
                  </a:lnTo>
                  <a:lnTo>
                    <a:pt x="3373" y="20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61"/>
            <p:cNvSpPr/>
            <p:nvPr/>
          </p:nvSpPr>
          <p:spPr>
            <a:xfrm>
              <a:off x="3373550" y="4172225"/>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63"/>
                  </a:lnTo>
                  <a:lnTo>
                    <a:pt x="938" y="344"/>
                  </a:lnTo>
                  <a:lnTo>
                    <a:pt x="469" y="157"/>
                  </a:lnTo>
                  <a:lnTo>
                    <a:pt x="1" y="1"/>
                  </a:lnTo>
                  <a:lnTo>
                    <a:pt x="1" y="1"/>
                  </a:lnTo>
                  <a:lnTo>
                    <a:pt x="344" y="344"/>
                  </a:lnTo>
                  <a:lnTo>
                    <a:pt x="750" y="688"/>
                  </a:lnTo>
                  <a:lnTo>
                    <a:pt x="1156" y="969"/>
                  </a:lnTo>
                  <a:lnTo>
                    <a:pt x="1562" y="1250"/>
                  </a:lnTo>
                  <a:lnTo>
                    <a:pt x="1562" y="1250"/>
                  </a:lnTo>
                  <a:lnTo>
                    <a:pt x="1999" y="1500"/>
                  </a:lnTo>
                  <a:lnTo>
                    <a:pt x="2468" y="1687"/>
                  </a:lnTo>
                  <a:lnTo>
                    <a:pt x="2936"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61"/>
            <p:cNvSpPr/>
            <p:nvPr/>
          </p:nvSpPr>
          <p:spPr>
            <a:xfrm>
              <a:off x="4413500" y="4003600"/>
              <a:ext cx="85125" cy="49975"/>
            </a:xfrm>
            <a:custGeom>
              <a:avLst/>
              <a:gdLst/>
              <a:ahLst/>
              <a:cxnLst/>
              <a:rect l="l" t="t" r="r" b="b"/>
              <a:pathLst>
                <a:path w="3405" h="1999" fill="none" extrusionOk="0">
                  <a:moveTo>
                    <a:pt x="3404" y="1999"/>
                  </a:moveTo>
                  <a:lnTo>
                    <a:pt x="3404" y="1999"/>
                  </a:lnTo>
                  <a:lnTo>
                    <a:pt x="3061" y="1655"/>
                  </a:lnTo>
                  <a:lnTo>
                    <a:pt x="2655" y="1343"/>
                  </a:lnTo>
                  <a:lnTo>
                    <a:pt x="2249" y="1031"/>
                  </a:lnTo>
                  <a:lnTo>
                    <a:pt x="1843" y="781"/>
                  </a:lnTo>
                  <a:lnTo>
                    <a:pt x="1843" y="781"/>
                  </a:lnTo>
                  <a:lnTo>
                    <a:pt x="1406" y="531"/>
                  </a:lnTo>
                  <a:lnTo>
                    <a:pt x="937" y="313"/>
                  </a:lnTo>
                  <a:lnTo>
                    <a:pt x="469" y="125"/>
                  </a:lnTo>
                  <a:lnTo>
                    <a:pt x="0" y="0"/>
                  </a:lnTo>
                  <a:lnTo>
                    <a:pt x="0" y="0"/>
                  </a:lnTo>
                  <a:lnTo>
                    <a:pt x="375" y="344"/>
                  </a:lnTo>
                  <a:lnTo>
                    <a:pt x="750" y="656"/>
                  </a:lnTo>
                  <a:lnTo>
                    <a:pt x="1156" y="937"/>
                  </a:lnTo>
                  <a:lnTo>
                    <a:pt x="1562" y="1218"/>
                  </a:lnTo>
                  <a:lnTo>
                    <a:pt x="1999" y="1468"/>
                  </a:lnTo>
                  <a:lnTo>
                    <a:pt x="2468" y="1687"/>
                  </a:lnTo>
                  <a:lnTo>
                    <a:pt x="2936" y="1874"/>
                  </a:lnTo>
                  <a:lnTo>
                    <a:pt x="3404" y="19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61"/>
            <p:cNvSpPr/>
            <p:nvPr/>
          </p:nvSpPr>
          <p:spPr>
            <a:xfrm>
              <a:off x="3741275" y="3171325"/>
              <a:ext cx="57025" cy="36725"/>
            </a:xfrm>
            <a:custGeom>
              <a:avLst/>
              <a:gdLst/>
              <a:ahLst/>
              <a:cxnLst/>
              <a:rect l="l" t="t" r="r" b="b"/>
              <a:pathLst>
                <a:path w="2281" h="1469" fill="none" extrusionOk="0">
                  <a:moveTo>
                    <a:pt x="719" y="219"/>
                  </a:moveTo>
                  <a:lnTo>
                    <a:pt x="719" y="219"/>
                  </a:lnTo>
                  <a:lnTo>
                    <a:pt x="282" y="1"/>
                  </a:lnTo>
                  <a:lnTo>
                    <a:pt x="1" y="375"/>
                  </a:lnTo>
                  <a:lnTo>
                    <a:pt x="438" y="688"/>
                  </a:lnTo>
                  <a:lnTo>
                    <a:pt x="438" y="688"/>
                  </a:lnTo>
                  <a:lnTo>
                    <a:pt x="875" y="938"/>
                  </a:lnTo>
                  <a:lnTo>
                    <a:pt x="1344" y="1125"/>
                  </a:lnTo>
                  <a:lnTo>
                    <a:pt x="1812" y="1312"/>
                  </a:lnTo>
                  <a:lnTo>
                    <a:pt x="2281" y="1468"/>
                  </a:lnTo>
                  <a:lnTo>
                    <a:pt x="2281" y="1468"/>
                  </a:lnTo>
                  <a:lnTo>
                    <a:pt x="1937" y="1125"/>
                  </a:lnTo>
                  <a:lnTo>
                    <a:pt x="1562" y="813"/>
                  </a:lnTo>
                  <a:lnTo>
                    <a:pt x="1156" y="500"/>
                  </a:lnTo>
                  <a:lnTo>
                    <a:pt x="719" y="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61"/>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61"/>
            <p:cNvSpPr/>
            <p:nvPr/>
          </p:nvSpPr>
          <p:spPr>
            <a:xfrm>
              <a:off x="4404125" y="3368075"/>
              <a:ext cx="113225" cy="607425"/>
            </a:xfrm>
            <a:custGeom>
              <a:avLst/>
              <a:gdLst/>
              <a:ahLst/>
              <a:cxnLst/>
              <a:rect l="l" t="t" r="r" b="b"/>
              <a:pathLst>
                <a:path w="4529" h="24297" extrusionOk="0">
                  <a:moveTo>
                    <a:pt x="32" y="1"/>
                  </a:moveTo>
                  <a:lnTo>
                    <a:pt x="1" y="32"/>
                  </a:lnTo>
                  <a:lnTo>
                    <a:pt x="219" y="1812"/>
                  </a:lnTo>
                  <a:lnTo>
                    <a:pt x="469" y="3561"/>
                  </a:lnTo>
                  <a:lnTo>
                    <a:pt x="750" y="5310"/>
                  </a:lnTo>
                  <a:lnTo>
                    <a:pt x="1094" y="7058"/>
                  </a:lnTo>
                  <a:lnTo>
                    <a:pt x="1687" y="10119"/>
                  </a:lnTo>
                  <a:lnTo>
                    <a:pt x="2686" y="15740"/>
                  </a:lnTo>
                  <a:lnTo>
                    <a:pt x="3686" y="21299"/>
                  </a:lnTo>
                  <a:lnTo>
                    <a:pt x="4060" y="23235"/>
                  </a:lnTo>
                  <a:lnTo>
                    <a:pt x="4279" y="24172"/>
                  </a:lnTo>
                  <a:lnTo>
                    <a:pt x="4310" y="24235"/>
                  </a:lnTo>
                  <a:lnTo>
                    <a:pt x="4342" y="24266"/>
                  </a:lnTo>
                  <a:lnTo>
                    <a:pt x="4373" y="24297"/>
                  </a:lnTo>
                  <a:lnTo>
                    <a:pt x="4435" y="24297"/>
                  </a:lnTo>
                  <a:lnTo>
                    <a:pt x="4498" y="24235"/>
                  </a:lnTo>
                  <a:lnTo>
                    <a:pt x="4529" y="24203"/>
                  </a:lnTo>
                  <a:lnTo>
                    <a:pt x="4529" y="24141"/>
                  </a:lnTo>
                  <a:lnTo>
                    <a:pt x="4404" y="23204"/>
                  </a:lnTo>
                  <a:lnTo>
                    <a:pt x="4123" y="21268"/>
                  </a:lnTo>
                  <a:lnTo>
                    <a:pt x="3249" y="15771"/>
                  </a:lnTo>
                  <a:lnTo>
                    <a:pt x="1874" y="7152"/>
                  </a:lnTo>
                  <a:lnTo>
                    <a:pt x="1718" y="6184"/>
                  </a:lnTo>
                  <a:lnTo>
                    <a:pt x="1500" y="5247"/>
                  </a:lnTo>
                  <a:lnTo>
                    <a:pt x="1531" y="4654"/>
                  </a:lnTo>
                  <a:lnTo>
                    <a:pt x="1531" y="4060"/>
                  </a:lnTo>
                  <a:lnTo>
                    <a:pt x="1562" y="3467"/>
                  </a:lnTo>
                  <a:lnTo>
                    <a:pt x="1531" y="2842"/>
                  </a:lnTo>
                  <a:lnTo>
                    <a:pt x="1468" y="2249"/>
                  </a:lnTo>
                  <a:lnTo>
                    <a:pt x="1375" y="1624"/>
                  </a:lnTo>
                  <a:lnTo>
                    <a:pt x="1375" y="1593"/>
                  </a:lnTo>
                  <a:lnTo>
                    <a:pt x="1312" y="1593"/>
                  </a:lnTo>
                  <a:lnTo>
                    <a:pt x="1312" y="1624"/>
                  </a:lnTo>
                  <a:lnTo>
                    <a:pt x="1281" y="2249"/>
                  </a:lnTo>
                  <a:lnTo>
                    <a:pt x="1281" y="2842"/>
                  </a:lnTo>
                  <a:lnTo>
                    <a:pt x="1312" y="4060"/>
                  </a:lnTo>
                  <a:lnTo>
                    <a:pt x="1312" y="4248"/>
                  </a:lnTo>
                  <a:lnTo>
                    <a:pt x="1031" y="3155"/>
                  </a:lnTo>
                  <a:lnTo>
                    <a:pt x="750" y="2124"/>
                  </a:lnTo>
                  <a:lnTo>
                    <a:pt x="438" y="1062"/>
                  </a:lnTo>
                  <a:lnTo>
                    <a:pt x="94" y="32"/>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61"/>
            <p:cNvSpPr/>
            <p:nvPr/>
          </p:nvSpPr>
          <p:spPr>
            <a:xfrm>
              <a:off x="3357150" y="3104175"/>
              <a:ext cx="1392100" cy="1652075"/>
            </a:xfrm>
            <a:custGeom>
              <a:avLst/>
              <a:gdLst/>
              <a:ahLst/>
              <a:cxnLst/>
              <a:rect l="l" t="t" r="r" b="b"/>
              <a:pathLst>
                <a:path w="55684" h="66083" extrusionOk="0">
                  <a:moveTo>
                    <a:pt x="20081" y="1"/>
                  </a:move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61"/>
            <p:cNvSpPr/>
            <p:nvPr/>
          </p:nvSpPr>
          <p:spPr>
            <a:xfrm>
              <a:off x="3357150" y="3104175"/>
              <a:ext cx="1392100" cy="1652075"/>
            </a:xfrm>
            <a:custGeom>
              <a:avLst/>
              <a:gdLst/>
              <a:ahLst/>
              <a:cxnLst/>
              <a:rect l="l" t="t" r="r" b="b"/>
              <a:pathLst>
                <a:path w="55684" h="66083" fill="none" extrusionOk="0">
                  <a:moveTo>
                    <a:pt x="13804" y="6184"/>
                  </a:moveTo>
                  <a:lnTo>
                    <a:pt x="13804" y="6184"/>
                  </a:lnTo>
                  <a:lnTo>
                    <a:pt x="12867" y="8246"/>
                  </a:lnTo>
                  <a:lnTo>
                    <a:pt x="11743" y="10869"/>
                  </a:lnTo>
                  <a:lnTo>
                    <a:pt x="10463" y="13929"/>
                  </a:lnTo>
                  <a:lnTo>
                    <a:pt x="9089" y="17365"/>
                  </a:lnTo>
                  <a:lnTo>
                    <a:pt x="7621" y="21112"/>
                  </a:lnTo>
                  <a:lnTo>
                    <a:pt x="6903" y="23048"/>
                  </a:lnTo>
                  <a:lnTo>
                    <a:pt x="6184" y="25047"/>
                  </a:lnTo>
                  <a:lnTo>
                    <a:pt x="5466" y="27077"/>
                  </a:lnTo>
                  <a:lnTo>
                    <a:pt x="4779" y="29138"/>
                  </a:lnTo>
                  <a:lnTo>
                    <a:pt x="4092" y="31199"/>
                  </a:lnTo>
                  <a:lnTo>
                    <a:pt x="3467" y="33292"/>
                  </a:lnTo>
                  <a:lnTo>
                    <a:pt x="2843" y="35353"/>
                  </a:lnTo>
                  <a:lnTo>
                    <a:pt x="2281" y="37383"/>
                  </a:lnTo>
                  <a:lnTo>
                    <a:pt x="1750" y="39381"/>
                  </a:lnTo>
                  <a:lnTo>
                    <a:pt x="1313" y="41380"/>
                  </a:lnTo>
                  <a:lnTo>
                    <a:pt x="907" y="43285"/>
                  </a:lnTo>
                  <a:lnTo>
                    <a:pt x="563" y="45159"/>
                  </a:lnTo>
                  <a:lnTo>
                    <a:pt x="282" y="46939"/>
                  </a:lnTo>
                  <a:lnTo>
                    <a:pt x="95" y="48656"/>
                  </a:lnTo>
                  <a:lnTo>
                    <a:pt x="32" y="49468"/>
                  </a:lnTo>
                  <a:lnTo>
                    <a:pt x="1" y="50280"/>
                  </a:lnTo>
                  <a:lnTo>
                    <a:pt x="1" y="51061"/>
                  </a:lnTo>
                  <a:lnTo>
                    <a:pt x="1" y="51811"/>
                  </a:lnTo>
                  <a:lnTo>
                    <a:pt x="32" y="52529"/>
                  </a:lnTo>
                  <a:lnTo>
                    <a:pt x="95" y="53216"/>
                  </a:lnTo>
                  <a:lnTo>
                    <a:pt x="157" y="53872"/>
                  </a:lnTo>
                  <a:lnTo>
                    <a:pt x="282" y="54496"/>
                  </a:lnTo>
                  <a:lnTo>
                    <a:pt x="407" y="55090"/>
                  </a:lnTo>
                  <a:lnTo>
                    <a:pt x="563" y="55652"/>
                  </a:lnTo>
                  <a:lnTo>
                    <a:pt x="750" y="56183"/>
                  </a:lnTo>
                  <a:lnTo>
                    <a:pt x="1000" y="56651"/>
                  </a:lnTo>
                  <a:lnTo>
                    <a:pt x="1250" y="57120"/>
                  </a:lnTo>
                  <a:lnTo>
                    <a:pt x="1531" y="57525"/>
                  </a:lnTo>
                  <a:lnTo>
                    <a:pt x="1843" y="57900"/>
                  </a:lnTo>
                  <a:lnTo>
                    <a:pt x="2187" y="58213"/>
                  </a:lnTo>
                  <a:lnTo>
                    <a:pt x="2187" y="58213"/>
                  </a:lnTo>
                  <a:lnTo>
                    <a:pt x="2655" y="58587"/>
                  </a:lnTo>
                  <a:lnTo>
                    <a:pt x="3155" y="58962"/>
                  </a:lnTo>
                  <a:lnTo>
                    <a:pt x="3717" y="59306"/>
                  </a:lnTo>
                  <a:lnTo>
                    <a:pt x="4279" y="59649"/>
                  </a:lnTo>
                  <a:lnTo>
                    <a:pt x="4873" y="59961"/>
                  </a:lnTo>
                  <a:lnTo>
                    <a:pt x="5497" y="60305"/>
                  </a:lnTo>
                  <a:lnTo>
                    <a:pt x="6122" y="60586"/>
                  </a:lnTo>
                  <a:lnTo>
                    <a:pt x="6809" y="60898"/>
                  </a:lnTo>
                  <a:lnTo>
                    <a:pt x="8245" y="61429"/>
                  </a:lnTo>
                  <a:lnTo>
                    <a:pt x="9744" y="61960"/>
                  </a:lnTo>
                  <a:lnTo>
                    <a:pt x="11337" y="62429"/>
                  </a:lnTo>
                  <a:lnTo>
                    <a:pt x="12992" y="62866"/>
                  </a:lnTo>
                  <a:lnTo>
                    <a:pt x="14710" y="63272"/>
                  </a:lnTo>
                  <a:lnTo>
                    <a:pt x="16490" y="63615"/>
                  </a:lnTo>
                  <a:lnTo>
                    <a:pt x="18301" y="63959"/>
                  </a:lnTo>
                  <a:lnTo>
                    <a:pt x="20175" y="64240"/>
                  </a:lnTo>
                  <a:lnTo>
                    <a:pt x="22049" y="64521"/>
                  </a:lnTo>
                  <a:lnTo>
                    <a:pt x="23954" y="64739"/>
                  </a:lnTo>
                  <a:lnTo>
                    <a:pt x="25859" y="64958"/>
                  </a:lnTo>
                  <a:lnTo>
                    <a:pt x="27764" y="65145"/>
                  </a:lnTo>
                  <a:lnTo>
                    <a:pt x="29669" y="65302"/>
                  </a:lnTo>
                  <a:lnTo>
                    <a:pt x="31543" y="65458"/>
                  </a:lnTo>
                  <a:lnTo>
                    <a:pt x="35228" y="65676"/>
                  </a:lnTo>
                  <a:lnTo>
                    <a:pt x="38694" y="65833"/>
                  </a:lnTo>
                  <a:lnTo>
                    <a:pt x="41942" y="65957"/>
                  </a:lnTo>
                  <a:lnTo>
                    <a:pt x="44846" y="65989"/>
                  </a:lnTo>
                  <a:lnTo>
                    <a:pt x="47376" y="66051"/>
                  </a:lnTo>
                  <a:lnTo>
                    <a:pt x="50936" y="66082"/>
                  </a:lnTo>
                  <a:lnTo>
                    <a:pt x="50936" y="66082"/>
                  </a:lnTo>
                  <a:lnTo>
                    <a:pt x="51092" y="66051"/>
                  </a:lnTo>
                  <a:lnTo>
                    <a:pt x="51217" y="66020"/>
                  </a:lnTo>
                  <a:lnTo>
                    <a:pt x="51342" y="65957"/>
                  </a:lnTo>
                  <a:lnTo>
                    <a:pt x="51498" y="65864"/>
                  </a:lnTo>
                  <a:lnTo>
                    <a:pt x="51748" y="65583"/>
                  </a:lnTo>
                  <a:lnTo>
                    <a:pt x="52029" y="65239"/>
                  </a:lnTo>
                  <a:lnTo>
                    <a:pt x="52310" y="64771"/>
                  </a:lnTo>
                  <a:lnTo>
                    <a:pt x="52560" y="64240"/>
                  </a:lnTo>
                  <a:lnTo>
                    <a:pt x="52841" y="63615"/>
                  </a:lnTo>
                  <a:lnTo>
                    <a:pt x="53091" y="62928"/>
                  </a:lnTo>
                  <a:lnTo>
                    <a:pt x="53341" y="62210"/>
                  </a:lnTo>
                  <a:lnTo>
                    <a:pt x="53591" y="61398"/>
                  </a:lnTo>
                  <a:lnTo>
                    <a:pt x="53841" y="60555"/>
                  </a:lnTo>
                  <a:lnTo>
                    <a:pt x="54059" y="59649"/>
                  </a:lnTo>
                  <a:lnTo>
                    <a:pt x="54496" y="57775"/>
                  </a:lnTo>
                  <a:lnTo>
                    <a:pt x="54871" y="55839"/>
                  </a:lnTo>
                  <a:lnTo>
                    <a:pt x="55183" y="53840"/>
                  </a:lnTo>
                  <a:lnTo>
                    <a:pt x="55433" y="51904"/>
                  </a:lnTo>
                  <a:lnTo>
                    <a:pt x="55589" y="50030"/>
                  </a:lnTo>
                  <a:lnTo>
                    <a:pt x="55652" y="49156"/>
                  </a:lnTo>
                  <a:lnTo>
                    <a:pt x="55683" y="48313"/>
                  </a:lnTo>
                  <a:lnTo>
                    <a:pt x="55683" y="47532"/>
                  </a:lnTo>
                  <a:lnTo>
                    <a:pt x="55652" y="46814"/>
                  </a:lnTo>
                  <a:lnTo>
                    <a:pt x="55621" y="46127"/>
                  </a:lnTo>
                  <a:lnTo>
                    <a:pt x="55558" y="45533"/>
                  </a:lnTo>
                  <a:lnTo>
                    <a:pt x="55433" y="45003"/>
                  </a:lnTo>
                  <a:lnTo>
                    <a:pt x="55308" y="44565"/>
                  </a:lnTo>
                  <a:lnTo>
                    <a:pt x="55152" y="44222"/>
                  </a:lnTo>
                  <a:lnTo>
                    <a:pt x="55059" y="44097"/>
                  </a:lnTo>
                  <a:lnTo>
                    <a:pt x="54965" y="43972"/>
                  </a:lnTo>
                  <a:lnTo>
                    <a:pt x="54965" y="43972"/>
                  </a:lnTo>
                  <a:lnTo>
                    <a:pt x="54840" y="43878"/>
                  </a:lnTo>
                  <a:lnTo>
                    <a:pt x="54684" y="43816"/>
                  </a:lnTo>
                  <a:lnTo>
                    <a:pt x="54247" y="43628"/>
                  </a:lnTo>
                  <a:lnTo>
                    <a:pt x="53653" y="43472"/>
                  </a:lnTo>
                  <a:lnTo>
                    <a:pt x="52935" y="43316"/>
                  </a:lnTo>
                  <a:lnTo>
                    <a:pt x="52123" y="43191"/>
                  </a:lnTo>
                  <a:lnTo>
                    <a:pt x="51186" y="43098"/>
                  </a:lnTo>
                  <a:lnTo>
                    <a:pt x="49000" y="42879"/>
                  </a:lnTo>
                  <a:lnTo>
                    <a:pt x="46502" y="42723"/>
                  </a:lnTo>
                  <a:lnTo>
                    <a:pt x="43785" y="42567"/>
                  </a:lnTo>
                  <a:lnTo>
                    <a:pt x="37945" y="42317"/>
                  </a:lnTo>
                  <a:lnTo>
                    <a:pt x="32167" y="42098"/>
                  </a:lnTo>
                  <a:lnTo>
                    <a:pt x="29482" y="41973"/>
                  </a:lnTo>
                  <a:lnTo>
                    <a:pt x="27046" y="41817"/>
                  </a:lnTo>
                  <a:lnTo>
                    <a:pt x="24984" y="41661"/>
                  </a:lnTo>
                  <a:lnTo>
                    <a:pt x="24079" y="41536"/>
                  </a:lnTo>
                  <a:lnTo>
                    <a:pt x="23298" y="41442"/>
                  </a:lnTo>
                  <a:lnTo>
                    <a:pt x="22642" y="41317"/>
                  </a:lnTo>
                  <a:lnTo>
                    <a:pt x="22143" y="41161"/>
                  </a:lnTo>
                  <a:lnTo>
                    <a:pt x="21768" y="41036"/>
                  </a:lnTo>
                  <a:lnTo>
                    <a:pt x="21643" y="40943"/>
                  </a:lnTo>
                  <a:lnTo>
                    <a:pt x="21549" y="40849"/>
                  </a:lnTo>
                  <a:lnTo>
                    <a:pt x="21549" y="40849"/>
                  </a:lnTo>
                  <a:lnTo>
                    <a:pt x="21518" y="40724"/>
                  </a:lnTo>
                  <a:lnTo>
                    <a:pt x="21487" y="40474"/>
                  </a:lnTo>
                  <a:lnTo>
                    <a:pt x="21518" y="39662"/>
                  </a:lnTo>
                  <a:lnTo>
                    <a:pt x="21612" y="38413"/>
                  </a:lnTo>
                  <a:lnTo>
                    <a:pt x="21768" y="36820"/>
                  </a:lnTo>
                  <a:lnTo>
                    <a:pt x="22205" y="32729"/>
                  </a:lnTo>
                  <a:lnTo>
                    <a:pt x="22736" y="27733"/>
                  </a:lnTo>
                  <a:lnTo>
                    <a:pt x="23017" y="25047"/>
                  </a:lnTo>
                  <a:lnTo>
                    <a:pt x="23267" y="22268"/>
                  </a:lnTo>
                  <a:lnTo>
                    <a:pt x="23485" y="19457"/>
                  </a:lnTo>
                  <a:lnTo>
                    <a:pt x="23642" y="16646"/>
                  </a:lnTo>
                  <a:lnTo>
                    <a:pt x="23767" y="13898"/>
                  </a:lnTo>
                  <a:lnTo>
                    <a:pt x="23829" y="11275"/>
                  </a:lnTo>
                  <a:lnTo>
                    <a:pt x="23829" y="10026"/>
                  </a:lnTo>
                  <a:lnTo>
                    <a:pt x="23829" y="8808"/>
                  </a:lnTo>
                  <a:lnTo>
                    <a:pt x="23767" y="7621"/>
                  </a:lnTo>
                  <a:lnTo>
                    <a:pt x="23704" y="6528"/>
                  </a:lnTo>
                  <a:lnTo>
                    <a:pt x="23704" y="6528"/>
                  </a:lnTo>
                  <a:lnTo>
                    <a:pt x="23610" y="5497"/>
                  </a:lnTo>
                  <a:lnTo>
                    <a:pt x="23485" y="4592"/>
                  </a:lnTo>
                  <a:lnTo>
                    <a:pt x="23329" y="3780"/>
                  </a:lnTo>
                  <a:lnTo>
                    <a:pt x="23142" y="3030"/>
                  </a:lnTo>
                  <a:lnTo>
                    <a:pt x="22923" y="2406"/>
                  </a:lnTo>
                  <a:lnTo>
                    <a:pt x="22674" y="1844"/>
                  </a:lnTo>
                  <a:lnTo>
                    <a:pt x="22424" y="1375"/>
                  </a:lnTo>
                  <a:lnTo>
                    <a:pt x="22143" y="969"/>
                  </a:lnTo>
                  <a:lnTo>
                    <a:pt x="21830" y="626"/>
                  </a:lnTo>
                  <a:lnTo>
                    <a:pt x="21518" y="376"/>
                  </a:lnTo>
                  <a:lnTo>
                    <a:pt x="21174" y="188"/>
                  </a:lnTo>
                  <a:lnTo>
                    <a:pt x="20800" y="63"/>
                  </a:lnTo>
                  <a:lnTo>
                    <a:pt x="20456" y="1"/>
                  </a:lnTo>
                  <a:lnTo>
                    <a:pt x="20081" y="1"/>
                  </a:lnTo>
                  <a:lnTo>
                    <a:pt x="19707" y="63"/>
                  </a:lnTo>
                  <a:lnTo>
                    <a:pt x="19301" y="157"/>
                  </a:lnTo>
                  <a:lnTo>
                    <a:pt x="18926" y="313"/>
                  </a:lnTo>
                  <a:lnTo>
                    <a:pt x="18520" y="501"/>
                  </a:lnTo>
                  <a:lnTo>
                    <a:pt x="18145" y="750"/>
                  </a:lnTo>
                  <a:lnTo>
                    <a:pt x="17739" y="1032"/>
                  </a:lnTo>
                  <a:lnTo>
                    <a:pt x="17333" y="1344"/>
                  </a:lnTo>
                  <a:lnTo>
                    <a:pt x="16959" y="1687"/>
                  </a:lnTo>
                  <a:lnTo>
                    <a:pt x="16584" y="2062"/>
                  </a:lnTo>
                  <a:lnTo>
                    <a:pt x="16209" y="2468"/>
                  </a:lnTo>
                  <a:lnTo>
                    <a:pt x="15865" y="2874"/>
                  </a:lnTo>
                  <a:lnTo>
                    <a:pt x="15522" y="3311"/>
                  </a:lnTo>
                  <a:lnTo>
                    <a:pt x="15178" y="3780"/>
                  </a:lnTo>
                  <a:lnTo>
                    <a:pt x="14866" y="4248"/>
                  </a:lnTo>
                  <a:lnTo>
                    <a:pt x="14554" y="4717"/>
                  </a:lnTo>
                  <a:lnTo>
                    <a:pt x="14273" y="5216"/>
                  </a:lnTo>
                  <a:lnTo>
                    <a:pt x="14023" y="5685"/>
                  </a:lnTo>
                  <a:lnTo>
                    <a:pt x="13804" y="61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61"/>
            <p:cNvSpPr/>
            <p:nvPr/>
          </p:nvSpPr>
          <p:spPr>
            <a:xfrm>
              <a:off x="4526700" y="4154275"/>
              <a:ext cx="986875" cy="729225"/>
            </a:xfrm>
            <a:custGeom>
              <a:avLst/>
              <a:gdLst/>
              <a:ahLst/>
              <a:cxnLst/>
              <a:rect l="l" t="t" r="r" b="b"/>
              <a:pathLst>
                <a:path w="39475" h="29169" extrusionOk="0">
                  <a:moveTo>
                    <a:pt x="11962" y="21143"/>
                  </a:moveTo>
                  <a:lnTo>
                    <a:pt x="12024" y="21424"/>
                  </a:lnTo>
                  <a:lnTo>
                    <a:pt x="12087" y="21705"/>
                  </a:lnTo>
                  <a:lnTo>
                    <a:pt x="12180" y="21924"/>
                  </a:lnTo>
                  <a:lnTo>
                    <a:pt x="12274" y="22111"/>
                  </a:lnTo>
                  <a:lnTo>
                    <a:pt x="12399" y="22298"/>
                  </a:lnTo>
                  <a:lnTo>
                    <a:pt x="12524" y="22423"/>
                  </a:lnTo>
                  <a:lnTo>
                    <a:pt x="12774" y="22642"/>
                  </a:lnTo>
                  <a:lnTo>
                    <a:pt x="12992" y="22767"/>
                  </a:lnTo>
                  <a:lnTo>
                    <a:pt x="13180" y="22860"/>
                  </a:lnTo>
                  <a:lnTo>
                    <a:pt x="13398" y="22892"/>
                  </a:lnTo>
                  <a:lnTo>
                    <a:pt x="13398" y="22892"/>
                  </a:lnTo>
                  <a:lnTo>
                    <a:pt x="12087" y="22798"/>
                  </a:lnTo>
                  <a:lnTo>
                    <a:pt x="11431" y="22767"/>
                  </a:lnTo>
                  <a:lnTo>
                    <a:pt x="10744" y="22767"/>
                  </a:lnTo>
                  <a:lnTo>
                    <a:pt x="10335" y="22786"/>
                  </a:lnTo>
                  <a:lnTo>
                    <a:pt x="10335" y="22786"/>
                  </a:lnTo>
                  <a:lnTo>
                    <a:pt x="10369" y="22767"/>
                  </a:lnTo>
                  <a:lnTo>
                    <a:pt x="10837" y="22423"/>
                  </a:lnTo>
                  <a:lnTo>
                    <a:pt x="11212" y="22111"/>
                  </a:lnTo>
                  <a:lnTo>
                    <a:pt x="11524" y="21799"/>
                  </a:lnTo>
                  <a:lnTo>
                    <a:pt x="11712" y="21549"/>
                  </a:lnTo>
                  <a:lnTo>
                    <a:pt x="11868" y="21330"/>
                  </a:lnTo>
                  <a:lnTo>
                    <a:pt x="11962" y="21143"/>
                  </a:lnTo>
                  <a:close/>
                  <a:moveTo>
                    <a:pt x="23017" y="0"/>
                  </a:moveTo>
                  <a:lnTo>
                    <a:pt x="21393" y="32"/>
                  </a:lnTo>
                  <a:lnTo>
                    <a:pt x="19738" y="125"/>
                  </a:lnTo>
                  <a:lnTo>
                    <a:pt x="18083" y="250"/>
                  </a:lnTo>
                  <a:lnTo>
                    <a:pt x="16459" y="406"/>
                  </a:lnTo>
                  <a:lnTo>
                    <a:pt x="14897" y="594"/>
                  </a:lnTo>
                  <a:lnTo>
                    <a:pt x="12149" y="937"/>
                  </a:lnTo>
                  <a:lnTo>
                    <a:pt x="10088" y="1218"/>
                  </a:lnTo>
                  <a:lnTo>
                    <a:pt x="9401" y="1281"/>
                  </a:lnTo>
                  <a:lnTo>
                    <a:pt x="8995" y="1312"/>
                  </a:lnTo>
                  <a:lnTo>
                    <a:pt x="7246" y="1187"/>
                  </a:lnTo>
                  <a:lnTo>
                    <a:pt x="4810" y="1094"/>
                  </a:lnTo>
                  <a:lnTo>
                    <a:pt x="1687" y="1000"/>
                  </a:lnTo>
                  <a:lnTo>
                    <a:pt x="1" y="23641"/>
                  </a:lnTo>
                  <a:lnTo>
                    <a:pt x="938" y="23797"/>
                  </a:lnTo>
                  <a:lnTo>
                    <a:pt x="1812" y="23922"/>
                  </a:lnTo>
                  <a:lnTo>
                    <a:pt x="2624" y="24016"/>
                  </a:lnTo>
                  <a:lnTo>
                    <a:pt x="3405" y="24078"/>
                  </a:lnTo>
                  <a:lnTo>
                    <a:pt x="4154" y="24110"/>
                  </a:lnTo>
                  <a:lnTo>
                    <a:pt x="4841" y="24110"/>
                  </a:lnTo>
                  <a:lnTo>
                    <a:pt x="5497" y="24078"/>
                  </a:lnTo>
                  <a:lnTo>
                    <a:pt x="6122" y="24047"/>
                  </a:lnTo>
                  <a:lnTo>
                    <a:pt x="6468" y="24011"/>
                  </a:lnTo>
                  <a:lnTo>
                    <a:pt x="6468" y="24011"/>
                  </a:lnTo>
                  <a:lnTo>
                    <a:pt x="6465" y="24016"/>
                  </a:lnTo>
                  <a:lnTo>
                    <a:pt x="6372" y="24172"/>
                  </a:lnTo>
                  <a:lnTo>
                    <a:pt x="6278" y="24359"/>
                  </a:lnTo>
                  <a:lnTo>
                    <a:pt x="6247" y="24547"/>
                  </a:lnTo>
                  <a:lnTo>
                    <a:pt x="6247" y="24765"/>
                  </a:lnTo>
                  <a:lnTo>
                    <a:pt x="6278" y="24984"/>
                  </a:lnTo>
                  <a:lnTo>
                    <a:pt x="6309" y="25203"/>
                  </a:lnTo>
                  <a:lnTo>
                    <a:pt x="6403" y="25452"/>
                  </a:lnTo>
                  <a:lnTo>
                    <a:pt x="6465" y="25609"/>
                  </a:lnTo>
                  <a:lnTo>
                    <a:pt x="6590" y="25796"/>
                  </a:lnTo>
                  <a:lnTo>
                    <a:pt x="6871" y="26108"/>
                  </a:lnTo>
                  <a:lnTo>
                    <a:pt x="7277" y="26452"/>
                  </a:lnTo>
                  <a:lnTo>
                    <a:pt x="7746" y="26795"/>
                  </a:lnTo>
                  <a:lnTo>
                    <a:pt x="8308" y="27139"/>
                  </a:lnTo>
                  <a:lnTo>
                    <a:pt x="8932" y="27451"/>
                  </a:lnTo>
                  <a:lnTo>
                    <a:pt x="9619" y="27763"/>
                  </a:lnTo>
                  <a:lnTo>
                    <a:pt x="10338" y="28044"/>
                  </a:lnTo>
                  <a:lnTo>
                    <a:pt x="11118" y="28326"/>
                  </a:lnTo>
                  <a:lnTo>
                    <a:pt x="11930" y="28575"/>
                  </a:lnTo>
                  <a:lnTo>
                    <a:pt x="12774" y="28763"/>
                  </a:lnTo>
                  <a:lnTo>
                    <a:pt x="13617" y="28950"/>
                  </a:lnTo>
                  <a:lnTo>
                    <a:pt x="14460" y="29075"/>
                  </a:lnTo>
                  <a:lnTo>
                    <a:pt x="15303" y="29138"/>
                  </a:lnTo>
                  <a:lnTo>
                    <a:pt x="16115" y="29169"/>
                  </a:lnTo>
                  <a:lnTo>
                    <a:pt x="16927" y="29138"/>
                  </a:lnTo>
                  <a:lnTo>
                    <a:pt x="17583" y="29044"/>
                  </a:lnTo>
                  <a:lnTo>
                    <a:pt x="18207" y="28888"/>
                  </a:lnTo>
                  <a:lnTo>
                    <a:pt x="18801" y="28669"/>
                  </a:lnTo>
                  <a:lnTo>
                    <a:pt x="19394" y="28419"/>
                  </a:lnTo>
                  <a:lnTo>
                    <a:pt x="19956" y="28107"/>
                  </a:lnTo>
                  <a:lnTo>
                    <a:pt x="20518" y="27732"/>
                  </a:lnTo>
                  <a:lnTo>
                    <a:pt x="21018" y="27326"/>
                  </a:lnTo>
                  <a:lnTo>
                    <a:pt x="21487" y="26858"/>
                  </a:lnTo>
                  <a:lnTo>
                    <a:pt x="21518" y="26920"/>
                  </a:lnTo>
                  <a:lnTo>
                    <a:pt x="21705" y="27108"/>
                  </a:lnTo>
                  <a:lnTo>
                    <a:pt x="22017" y="27357"/>
                  </a:lnTo>
                  <a:lnTo>
                    <a:pt x="22236" y="27514"/>
                  </a:lnTo>
                  <a:lnTo>
                    <a:pt x="22486" y="27638"/>
                  </a:lnTo>
                  <a:lnTo>
                    <a:pt x="22736" y="27763"/>
                  </a:lnTo>
                  <a:lnTo>
                    <a:pt x="23048" y="27857"/>
                  </a:lnTo>
                  <a:lnTo>
                    <a:pt x="23392" y="27951"/>
                  </a:lnTo>
                  <a:lnTo>
                    <a:pt x="23766" y="28044"/>
                  </a:lnTo>
                  <a:lnTo>
                    <a:pt x="24204" y="28076"/>
                  </a:lnTo>
                  <a:lnTo>
                    <a:pt x="24641" y="28076"/>
                  </a:lnTo>
                  <a:lnTo>
                    <a:pt x="25140" y="28013"/>
                  </a:lnTo>
                  <a:lnTo>
                    <a:pt x="25640" y="27920"/>
                  </a:lnTo>
                  <a:lnTo>
                    <a:pt x="26171" y="27763"/>
                  </a:lnTo>
                  <a:lnTo>
                    <a:pt x="26639" y="27576"/>
                  </a:lnTo>
                  <a:lnTo>
                    <a:pt x="27077" y="27295"/>
                  </a:lnTo>
                  <a:lnTo>
                    <a:pt x="27483" y="26951"/>
                  </a:lnTo>
                  <a:lnTo>
                    <a:pt x="27857" y="26577"/>
                  </a:lnTo>
                  <a:lnTo>
                    <a:pt x="28170" y="26171"/>
                  </a:lnTo>
                  <a:lnTo>
                    <a:pt x="28420" y="25702"/>
                  </a:lnTo>
                  <a:lnTo>
                    <a:pt x="28607" y="25203"/>
                  </a:lnTo>
                  <a:lnTo>
                    <a:pt x="29075" y="25390"/>
                  </a:lnTo>
                  <a:lnTo>
                    <a:pt x="29544" y="25546"/>
                  </a:lnTo>
                  <a:lnTo>
                    <a:pt x="30043" y="25640"/>
                  </a:lnTo>
                  <a:lnTo>
                    <a:pt x="30543" y="25702"/>
                  </a:lnTo>
                  <a:lnTo>
                    <a:pt x="31043" y="25702"/>
                  </a:lnTo>
                  <a:lnTo>
                    <a:pt x="31574" y="25640"/>
                  </a:lnTo>
                  <a:lnTo>
                    <a:pt x="32042" y="25515"/>
                  </a:lnTo>
                  <a:lnTo>
                    <a:pt x="32542" y="25328"/>
                  </a:lnTo>
                  <a:lnTo>
                    <a:pt x="32854" y="25203"/>
                  </a:lnTo>
                  <a:lnTo>
                    <a:pt x="33135" y="25015"/>
                  </a:lnTo>
                  <a:lnTo>
                    <a:pt x="33416" y="24797"/>
                  </a:lnTo>
                  <a:lnTo>
                    <a:pt x="33666" y="24578"/>
                  </a:lnTo>
                  <a:lnTo>
                    <a:pt x="33885" y="24328"/>
                  </a:lnTo>
                  <a:lnTo>
                    <a:pt x="34072" y="24078"/>
                  </a:lnTo>
                  <a:lnTo>
                    <a:pt x="34384" y="23579"/>
                  </a:lnTo>
                  <a:lnTo>
                    <a:pt x="34634" y="23141"/>
                  </a:lnTo>
                  <a:lnTo>
                    <a:pt x="34790" y="22735"/>
                  </a:lnTo>
                  <a:lnTo>
                    <a:pt x="34915" y="22392"/>
                  </a:lnTo>
                  <a:lnTo>
                    <a:pt x="35071" y="22361"/>
                  </a:lnTo>
                  <a:lnTo>
                    <a:pt x="35540" y="22298"/>
                  </a:lnTo>
                  <a:lnTo>
                    <a:pt x="35852" y="22205"/>
                  </a:lnTo>
                  <a:lnTo>
                    <a:pt x="36227" y="22111"/>
                  </a:lnTo>
                  <a:lnTo>
                    <a:pt x="36602" y="21986"/>
                  </a:lnTo>
                  <a:lnTo>
                    <a:pt x="37008" y="21799"/>
                  </a:lnTo>
                  <a:lnTo>
                    <a:pt x="37414" y="21580"/>
                  </a:lnTo>
                  <a:lnTo>
                    <a:pt x="37788" y="21299"/>
                  </a:lnTo>
                  <a:lnTo>
                    <a:pt x="38194" y="20987"/>
                  </a:lnTo>
                  <a:lnTo>
                    <a:pt x="38538" y="20612"/>
                  </a:lnTo>
                  <a:lnTo>
                    <a:pt x="38694" y="20393"/>
                  </a:lnTo>
                  <a:lnTo>
                    <a:pt x="38850" y="20175"/>
                  </a:lnTo>
                  <a:lnTo>
                    <a:pt x="38975" y="19925"/>
                  </a:lnTo>
                  <a:lnTo>
                    <a:pt x="39100" y="19675"/>
                  </a:lnTo>
                  <a:lnTo>
                    <a:pt x="39225" y="19394"/>
                  </a:lnTo>
                  <a:lnTo>
                    <a:pt x="39319" y="19082"/>
                  </a:lnTo>
                  <a:lnTo>
                    <a:pt x="39381" y="18769"/>
                  </a:lnTo>
                  <a:lnTo>
                    <a:pt x="39444" y="18426"/>
                  </a:lnTo>
                  <a:lnTo>
                    <a:pt x="39475" y="17864"/>
                  </a:lnTo>
                  <a:lnTo>
                    <a:pt x="39475" y="17239"/>
                  </a:lnTo>
                  <a:lnTo>
                    <a:pt x="39444" y="16646"/>
                  </a:lnTo>
                  <a:lnTo>
                    <a:pt x="39350" y="16021"/>
                  </a:lnTo>
                  <a:lnTo>
                    <a:pt x="39225" y="15397"/>
                  </a:lnTo>
                  <a:lnTo>
                    <a:pt x="39069" y="14741"/>
                  </a:lnTo>
                  <a:lnTo>
                    <a:pt x="38881" y="14085"/>
                  </a:lnTo>
                  <a:lnTo>
                    <a:pt x="38663" y="13429"/>
                  </a:lnTo>
                  <a:lnTo>
                    <a:pt x="38413" y="12773"/>
                  </a:lnTo>
                  <a:lnTo>
                    <a:pt x="38132" y="12117"/>
                  </a:lnTo>
                  <a:lnTo>
                    <a:pt x="37820" y="11493"/>
                  </a:lnTo>
                  <a:lnTo>
                    <a:pt x="37476" y="10837"/>
                  </a:lnTo>
                  <a:lnTo>
                    <a:pt x="37133" y="10181"/>
                  </a:lnTo>
                  <a:lnTo>
                    <a:pt x="36758" y="9525"/>
                  </a:lnTo>
                  <a:lnTo>
                    <a:pt x="35977" y="8276"/>
                  </a:lnTo>
                  <a:lnTo>
                    <a:pt x="35134" y="7090"/>
                  </a:lnTo>
                  <a:lnTo>
                    <a:pt x="34291" y="5934"/>
                  </a:lnTo>
                  <a:lnTo>
                    <a:pt x="33416" y="4872"/>
                  </a:lnTo>
                  <a:lnTo>
                    <a:pt x="32542" y="3904"/>
                  </a:lnTo>
                  <a:lnTo>
                    <a:pt x="31730" y="3030"/>
                  </a:lnTo>
                  <a:lnTo>
                    <a:pt x="30918" y="2280"/>
                  </a:lnTo>
                  <a:lnTo>
                    <a:pt x="30200" y="1687"/>
                  </a:lnTo>
                  <a:lnTo>
                    <a:pt x="29856" y="1437"/>
                  </a:lnTo>
                  <a:lnTo>
                    <a:pt x="29544" y="1218"/>
                  </a:lnTo>
                  <a:lnTo>
                    <a:pt x="29075" y="969"/>
                  </a:lnTo>
                  <a:lnTo>
                    <a:pt x="28544" y="750"/>
                  </a:lnTo>
                  <a:lnTo>
                    <a:pt x="27982" y="563"/>
                  </a:lnTo>
                  <a:lnTo>
                    <a:pt x="27389" y="406"/>
                  </a:lnTo>
                  <a:lnTo>
                    <a:pt x="26733" y="282"/>
                  </a:lnTo>
                  <a:lnTo>
                    <a:pt x="26046" y="188"/>
                  </a:lnTo>
                  <a:lnTo>
                    <a:pt x="25328" y="94"/>
                  </a:lnTo>
                  <a:lnTo>
                    <a:pt x="24578" y="32"/>
                  </a:lnTo>
                  <a:lnTo>
                    <a:pt x="237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61"/>
            <p:cNvSpPr/>
            <p:nvPr/>
          </p:nvSpPr>
          <p:spPr>
            <a:xfrm>
              <a:off x="4929575" y="4367425"/>
              <a:ext cx="168650" cy="459875"/>
            </a:xfrm>
            <a:custGeom>
              <a:avLst/>
              <a:gdLst/>
              <a:ahLst/>
              <a:cxnLst/>
              <a:rect l="l" t="t" r="r" b="b"/>
              <a:pathLst>
                <a:path w="6746" h="18395" extrusionOk="0">
                  <a:moveTo>
                    <a:pt x="156" y="0"/>
                  </a:moveTo>
                  <a:lnTo>
                    <a:pt x="63" y="31"/>
                  </a:lnTo>
                  <a:lnTo>
                    <a:pt x="0" y="125"/>
                  </a:lnTo>
                  <a:lnTo>
                    <a:pt x="0" y="187"/>
                  </a:lnTo>
                  <a:lnTo>
                    <a:pt x="31" y="250"/>
                  </a:lnTo>
                  <a:lnTo>
                    <a:pt x="375" y="687"/>
                  </a:lnTo>
                  <a:lnTo>
                    <a:pt x="750" y="1124"/>
                  </a:lnTo>
                  <a:lnTo>
                    <a:pt x="1374" y="2061"/>
                  </a:lnTo>
                  <a:lnTo>
                    <a:pt x="1999" y="3029"/>
                  </a:lnTo>
                  <a:lnTo>
                    <a:pt x="2530" y="3997"/>
                  </a:lnTo>
                  <a:lnTo>
                    <a:pt x="3061" y="5028"/>
                  </a:lnTo>
                  <a:lnTo>
                    <a:pt x="3560" y="6027"/>
                  </a:lnTo>
                  <a:lnTo>
                    <a:pt x="4497" y="8120"/>
                  </a:lnTo>
                  <a:lnTo>
                    <a:pt x="4997" y="9369"/>
                  </a:lnTo>
                  <a:lnTo>
                    <a:pt x="5247" y="9962"/>
                  </a:lnTo>
                  <a:lnTo>
                    <a:pt x="5465" y="10618"/>
                  </a:lnTo>
                  <a:lnTo>
                    <a:pt x="5653" y="11243"/>
                  </a:lnTo>
                  <a:lnTo>
                    <a:pt x="5809" y="11867"/>
                  </a:lnTo>
                  <a:lnTo>
                    <a:pt x="5965" y="12492"/>
                  </a:lnTo>
                  <a:lnTo>
                    <a:pt x="6059" y="13148"/>
                  </a:lnTo>
                  <a:lnTo>
                    <a:pt x="6121" y="13772"/>
                  </a:lnTo>
                  <a:lnTo>
                    <a:pt x="6152" y="14428"/>
                  </a:lnTo>
                  <a:lnTo>
                    <a:pt x="6152" y="15053"/>
                  </a:lnTo>
                  <a:lnTo>
                    <a:pt x="6090" y="15708"/>
                  </a:lnTo>
                  <a:lnTo>
                    <a:pt x="5965" y="16333"/>
                  </a:lnTo>
                  <a:lnTo>
                    <a:pt x="5809" y="16989"/>
                  </a:lnTo>
                  <a:lnTo>
                    <a:pt x="5590" y="17613"/>
                  </a:lnTo>
                  <a:lnTo>
                    <a:pt x="5309" y="18238"/>
                  </a:lnTo>
                  <a:lnTo>
                    <a:pt x="5309" y="18301"/>
                  </a:lnTo>
                  <a:lnTo>
                    <a:pt x="5309" y="18332"/>
                  </a:lnTo>
                  <a:lnTo>
                    <a:pt x="5372" y="18394"/>
                  </a:lnTo>
                  <a:lnTo>
                    <a:pt x="5497" y="18394"/>
                  </a:lnTo>
                  <a:lnTo>
                    <a:pt x="5528" y="18363"/>
                  </a:lnTo>
                  <a:lnTo>
                    <a:pt x="5840" y="17801"/>
                  </a:lnTo>
                  <a:lnTo>
                    <a:pt x="6121" y="17239"/>
                  </a:lnTo>
                  <a:lnTo>
                    <a:pt x="6340" y="16645"/>
                  </a:lnTo>
                  <a:lnTo>
                    <a:pt x="6496" y="16083"/>
                  </a:lnTo>
                  <a:lnTo>
                    <a:pt x="6621" y="15490"/>
                  </a:lnTo>
                  <a:lnTo>
                    <a:pt x="6714" y="14897"/>
                  </a:lnTo>
                  <a:lnTo>
                    <a:pt x="6746" y="14303"/>
                  </a:lnTo>
                  <a:lnTo>
                    <a:pt x="6714" y="13679"/>
                  </a:lnTo>
                  <a:lnTo>
                    <a:pt x="6683" y="13085"/>
                  </a:lnTo>
                  <a:lnTo>
                    <a:pt x="6590" y="12492"/>
                  </a:lnTo>
                  <a:lnTo>
                    <a:pt x="6496" y="11899"/>
                  </a:lnTo>
                  <a:lnTo>
                    <a:pt x="6340" y="11274"/>
                  </a:lnTo>
                  <a:lnTo>
                    <a:pt x="6184" y="10681"/>
                  </a:lnTo>
                  <a:lnTo>
                    <a:pt x="5996" y="10087"/>
                  </a:lnTo>
                  <a:lnTo>
                    <a:pt x="5778" y="9494"/>
                  </a:lnTo>
                  <a:lnTo>
                    <a:pt x="5559" y="8900"/>
                  </a:lnTo>
                  <a:lnTo>
                    <a:pt x="5059" y="7714"/>
                  </a:lnTo>
                  <a:lnTo>
                    <a:pt x="4528" y="6527"/>
                  </a:lnTo>
                  <a:lnTo>
                    <a:pt x="3966" y="5372"/>
                  </a:lnTo>
                  <a:lnTo>
                    <a:pt x="3342" y="4216"/>
                  </a:lnTo>
                  <a:lnTo>
                    <a:pt x="2655" y="3061"/>
                  </a:lnTo>
                  <a:lnTo>
                    <a:pt x="2280" y="2530"/>
                  </a:lnTo>
                  <a:lnTo>
                    <a:pt x="1905" y="1999"/>
                  </a:lnTo>
                  <a:lnTo>
                    <a:pt x="1530" y="1468"/>
                  </a:lnTo>
                  <a:lnTo>
                    <a:pt x="1124" y="968"/>
                  </a:lnTo>
                  <a:lnTo>
                    <a:pt x="687" y="500"/>
                  </a:lnTo>
                  <a:lnTo>
                    <a:pt x="250" y="31"/>
                  </a:lnTo>
                  <a:lnTo>
                    <a:pt x="2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61"/>
            <p:cNvSpPr/>
            <p:nvPr/>
          </p:nvSpPr>
          <p:spPr>
            <a:xfrm>
              <a:off x="5091175" y="4334625"/>
              <a:ext cx="173350" cy="449725"/>
            </a:xfrm>
            <a:custGeom>
              <a:avLst/>
              <a:gdLst/>
              <a:ahLst/>
              <a:cxnLst/>
              <a:rect l="l" t="t" r="r" b="b"/>
              <a:pathLst>
                <a:path w="6934" h="17989" extrusionOk="0">
                  <a:moveTo>
                    <a:pt x="126" y="0"/>
                  </a:moveTo>
                  <a:lnTo>
                    <a:pt x="63" y="32"/>
                  </a:lnTo>
                  <a:lnTo>
                    <a:pt x="1" y="94"/>
                  </a:lnTo>
                  <a:lnTo>
                    <a:pt x="1" y="157"/>
                  </a:lnTo>
                  <a:lnTo>
                    <a:pt x="32" y="188"/>
                  </a:lnTo>
                  <a:lnTo>
                    <a:pt x="1343" y="2155"/>
                  </a:lnTo>
                  <a:lnTo>
                    <a:pt x="2031" y="3155"/>
                  </a:lnTo>
                  <a:lnTo>
                    <a:pt x="2655" y="4185"/>
                  </a:lnTo>
                  <a:lnTo>
                    <a:pt x="3280" y="5247"/>
                  </a:lnTo>
                  <a:lnTo>
                    <a:pt x="3873" y="6309"/>
                  </a:lnTo>
                  <a:lnTo>
                    <a:pt x="4404" y="7402"/>
                  </a:lnTo>
                  <a:lnTo>
                    <a:pt x="4904" y="8526"/>
                  </a:lnTo>
                  <a:lnTo>
                    <a:pt x="5341" y="9650"/>
                  </a:lnTo>
                  <a:lnTo>
                    <a:pt x="5684" y="10806"/>
                  </a:lnTo>
                  <a:lnTo>
                    <a:pt x="5841" y="11368"/>
                  </a:lnTo>
                  <a:lnTo>
                    <a:pt x="5997" y="11961"/>
                  </a:lnTo>
                  <a:lnTo>
                    <a:pt x="6090" y="12523"/>
                  </a:lnTo>
                  <a:lnTo>
                    <a:pt x="6184" y="13117"/>
                  </a:lnTo>
                  <a:lnTo>
                    <a:pt x="6247" y="13710"/>
                  </a:lnTo>
                  <a:lnTo>
                    <a:pt x="6309" y="14304"/>
                  </a:lnTo>
                  <a:lnTo>
                    <a:pt x="6309" y="14897"/>
                  </a:lnTo>
                  <a:lnTo>
                    <a:pt x="6309" y="15490"/>
                  </a:lnTo>
                  <a:lnTo>
                    <a:pt x="6278" y="16084"/>
                  </a:lnTo>
                  <a:lnTo>
                    <a:pt x="6184" y="16708"/>
                  </a:lnTo>
                  <a:lnTo>
                    <a:pt x="6090" y="17302"/>
                  </a:lnTo>
                  <a:lnTo>
                    <a:pt x="5965" y="17926"/>
                  </a:lnTo>
                  <a:lnTo>
                    <a:pt x="5997" y="17989"/>
                  </a:lnTo>
                  <a:lnTo>
                    <a:pt x="6059" y="17989"/>
                  </a:lnTo>
                  <a:lnTo>
                    <a:pt x="6090" y="17957"/>
                  </a:lnTo>
                  <a:lnTo>
                    <a:pt x="6340" y="17395"/>
                  </a:lnTo>
                  <a:lnTo>
                    <a:pt x="6528" y="16833"/>
                  </a:lnTo>
                  <a:lnTo>
                    <a:pt x="6684" y="16240"/>
                  </a:lnTo>
                  <a:lnTo>
                    <a:pt x="6809" y="15678"/>
                  </a:lnTo>
                  <a:lnTo>
                    <a:pt x="6902" y="15084"/>
                  </a:lnTo>
                  <a:lnTo>
                    <a:pt x="6934" y="14491"/>
                  </a:lnTo>
                  <a:lnTo>
                    <a:pt x="6934" y="13866"/>
                  </a:lnTo>
                  <a:lnTo>
                    <a:pt x="6902" y="13273"/>
                  </a:lnTo>
                  <a:lnTo>
                    <a:pt x="6840" y="12648"/>
                  </a:lnTo>
                  <a:lnTo>
                    <a:pt x="6746" y="12055"/>
                  </a:lnTo>
                  <a:lnTo>
                    <a:pt x="6653" y="11430"/>
                  </a:lnTo>
                  <a:lnTo>
                    <a:pt x="6496" y="10806"/>
                  </a:lnTo>
                  <a:lnTo>
                    <a:pt x="6309" y="10212"/>
                  </a:lnTo>
                  <a:lnTo>
                    <a:pt x="6122" y="9588"/>
                  </a:lnTo>
                  <a:lnTo>
                    <a:pt x="5903" y="8995"/>
                  </a:lnTo>
                  <a:lnTo>
                    <a:pt x="5653" y="8370"/>
                  </a:lnTo>
                  <a:lnTo>
                    <a:pt x="5403" y="7777"/>
                  </a:lnTo>
                  <a:lnTo>
                    <a:pt x="5122" y="7183"/>
                  </a:lnTo>
                  <a:lnTo>
                    <a:pt x="4529" y="6028"/>
                  </a:lnTo>
                  <a:lnTo>
                    <a:pt x="3873" y="4872"/>
                  </a:lnTo>
                  <a:lnTo>
                    <a:pt x="3155" y="3810"/>
                  </a:lnTo>
                  <a:lnTo>
                    <a:pt x="2437" y="2749"/>
                  </a:lnTo>
                  <a:lnTo>
                    <a:pt x="1687" y="1781"/>
                  </a:lnTo>
                  <a:lnTo>
                    <a:pt x="938" y="875"/>
                  </a:lnTo>
                  <a:lnTo>
                    <a:pt x="188" y="32"/>
                  </a:lnTo>
                  <a:lnTo>
                    <a:pt x="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61"/>
            <p:cNvSpPr/>
            <p:nvPr/>
          </p:nvSpPr>
          <p:spPr>
            <a:xfrm>
              <a:off x="5237950" y="4294025"/>
              <a:ext cx="177250" cy="420050"/>
            </a:xfrm>
            <a:custGeom>
              <a:avLst/>
              <a:gdLst/>
              <a:ahLst/>
              <a:cxnLst/>
              <a:rect l="l" t="t" r="r" b="b"/>
              <a:pathLst>
                <a:path w="7090" h="16802" extrusionOk="0">
                  <a:moveTo>
                    <a:pt x="126" y="1"/>
                  </a:moveTo>
                  <a:lnTo>
                    <a:pt x="32" y="32"/>
                  </a:lnTo>
                  <a:lnTo>
                    <a:pt x="1" y="94"/>
                  </a:lnTo>
                  <a:lnTo>
                    <a:pt x="1" y="157"/>
                  </a:lnTo>
                  <a:lnTo>
                    <a:pt x="32" y="188"/>
                  </a:lnTo>
                  <a:lnTo>
                    <a:pt x="782" y="1062"/>
                  </a:lnTo>
                  <a:lnTo>
                    <a:pt x="1500" y="1999"/>
                  </a:lnTo>
                  <a:lnTo>
                    <a:pt x="2218" y="2905"/>
                  </a:lnTo>
                  <a:lnTo>
                    <a:pt x="2874" y="3873"/>
                  </a:lnTo>
                  <a:lnTo>
                    <a:pt x="3467" y="4810"/>
                  </a:lnTo>
                  <a:lnTo>
                    <a:pt x="4029" y="5809"/>
                  </a:lnTo>
                  <a:lnTo>
                    <a:pt x="4560" y="6809"/>
                  </a:lnTo>
                  <a:lnTo>
                    <a:pt x="5029" y="7839"/>
                  </a:lnTo>
                  <a:lnTo>
                    <a:pt x="5435" y="8870"/>
                  </a:lnTo>
                  <a:lnTo>
                    <a:pt x="5809" y="9931"/>
                  </a:lnTo>
                  <a:lnTo>
                    <a:pt x="6091" y="11025"/>
                  </a:lnTo>
                  <a:lnTo>
                    <a:pt x="6309" y="12118"/>
                  </a:lnTo>
                  <a:lnTo>
                    <a:pt x="6465" y="13242"/>
                  </a:lnTo>
                  <a:lnTo>
                    <a:pt x="6528" y="13804"/>
                  </a:lnTo>
                  <a:lnTo>
                    <a:pt x="6559" y="14366"/>
                  </a:lnTo>
                  <a:lnTo>
                    <a:pt x="6559" y="14959"/>
                  </a:lnTo>
                  <a:lnTo>
                    <a:pt x="6559" y="15553"/>
                  </a:lnTo>
                  <a:lnTo>
                    <a:pt x="6528" y="16146"/>
                  </a:lnTo>
                  <a:lnTo>
                    <a:pt x="6497" y="16739"/>
                  </a:lnTo>
                  <a:lnTo>
                    <a:pt x="6497" y="16771"/>
                  </a:lnTo>
                  <a:lnTo>
                    <a:pt x="6528" y="16802"/>
                  </a:lnTo>
                  <a:lnTo>
                    <a:pt x="6590" y="16802"/>
                  </a:lnTo>
                  <a:lnTo>
                    <a:pt x="6621" y="16771"/>
                  </a:lnTo>
                  <a:lnTo>
                    <a:pt x="6778" y="16177"/>
                  </a:lnTo>
                  <a:lnTo>
                    <a:pt x="6902" y="15584"/>
                  </a:lnTo>
                  <a:lnTo>
                    <a:pt x="6996" y="14991"/>
                  </a:lnTo>
                  <a:lnTo>
                    <a:pt x="7059" y="14397"/>
                  </a:lnTo>
                  <a:lnTo>
                    <a:pt x="7090" y="13804"/>
                  </a:lnTo>
                  <a:lnTo>
                    <a:pt x="7090" y="13211"/>
                  </a:lnTo>
                  <a:lnTo>
                    <a:pt x="7059" y="12617"/>
                  </a:lnTo>
                  <a:lnTo>
                    <a:pt x="6996" y="12024"/>
                  </a:lnTo>
                  <a:lnTo>
                    <a:pt x="6902" y="11462"/>
                  </a:lnTo>
                  <a:lnTo>
                    <a:pt x="6778" y="10868"/>
                  </a:lnTo>
                  <a:lnTo>
                    <a:pt x="6653" y="10306"/>
                  </a:lnTo>
                  <a:lnTo>
                    <a:pt x="6465" y="9744"/>
                  </a:lnTo>
                  <a:lnTo>
                    <a:pt x="6278" y="9151"/>
                  </a:lnTo>
                  <a:lnTo>
                    <a:pt x="6059" y="8589"/>
                  </a:lnTo>
                  <a:lnTo>
                    <a:pt x="5809" y="8058"/>
                  </a:lnTo>
                  <a:lnTo>
                    <a:pt x="5560" y="7496"/>
                  </a:lnTo>
                  <a:lnTo>
                    <a:pt x="5029" y="6496"/>
                  </a:lnTo>
                  <a:lnTo>
                    <a:pt x="4467" y="5466"/>
                  </a:lnTo>
                  <a:lnTo>
                    <a:pt x="3873" y="4466"/>
                  </a:lnTo>
                  <a:lnTo>
                    <a:pt x="3217" y="3498"/>
                  </a:lnTo>
                  <a:lnTo>
                    <a:pt x="2530" y="2561"/>
                  </a:lnTo>
                  <a:lnTo>
                    <a:pt x="1812" y="1656"/>
                  </a:lnTo>
                  <a:lnTo>
                    <a:pt x="1437" y="1218"/>
                  </a:lnTo>
                  <a:lnTo>
                    <a:pt x="1031" y="813"/>
                  </a:lnTo>
                  <a:lnTo>
                    <a:pt x="625" y="407"/>
                  </a:lnTo>
                  <a:lnTo>
                    <a:pt x="188" y="32"/>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61"/>
            <p:cNvSpPr/>
            <p:nvPr/>
          </p:nvSpPr>
          <p:spPr>
            <a:xfrm>
              <a:off x="4685975" y="4618800"/>
              <a:ext cx="274850" cy="142125"/>
            </a:xfrm>
            <a:custGeom>
              <a:avLst/>
              <a:gdLst/>
              <a:ahLst/>
              <a:cxnLst/>
              <a:rect l="l" t="t" r="r" b="b"/>
              <a:pathLst>
                <a:path w="10994" h="5685" extrusionOk="0">
                  <a:moveTo>
                    <a:pt x="5653" y="2812"/>
                  </a:moveTo>
                  <a:lnTo>
                    <a:pt x="5747" y="3280"/>
                  </a:lnTo>
                  <a:lnTo>
                    <a:pt x="5934" y="3717"/>
                  </a:lnTo>
                  <a:lnTo>
                    <a:pt x="5153" y="3686"/>
                  </a:lnTo>
                  <a:lnTo>
                    <a:pt x="5372" y="3436"/>
                  </a:lnTo>
                  <a:lnTo>
                    <a:pt x="5528" y="3124"/>
                  </a:lnTo>
                  <a:lnTo>
                    <a:pt x="5653" y="2812"/>
                  </a:lnTo>
                  <a:close/>
                  <a:moveTo>
                    <a:pt x="6527" y="1"/>
                  </a:moveTo>
                  <a:lnTo>
                    <a:pt x="6309" y="220"/>
                  </a:lnTo>
                  <a:lnTo>
                    <a:pt x="6121" y="501"/>
                  </a:lnTo>
                  <a:lnTo>
                    <a:pt x="5934" y="782"/>
                  </a:lnTo>
                  <a:lnTo>
                    <a:pt x="5809" y="1063"/>
                  </a:lnTo>
                  <a:lnTo>
                    <a:pt x="5684" y="1375"/>
                  </a:lnTo>
                  <a:lnTo>
                    <a:pt x="5622" y="1687"/>
                  </a:lnTo>
                  <a:lnTo>
                    <a:pt x="5591" y="2031"/>
                  </a:lnTo>
                  <a:lnTo>
                    <a:pt x="5591" y="2343"/>
                  </a:lnTo>
                  <a:lnTo>
                    <a:pt x="5591" y="2437"/>
                  </a:lnTo>
                  <a:lnTo>
                    <a:pt x="5466" y="2687"/>
                  </a:lnTo>
                  <a:lnTo>
                    <a:pt x="5310" y="2874"/>
                  </a:lnTo>
                  <a:lnTo>
                    <a:pt x="5153" y="3093"/>
                  </a:lnTo>
                  <a:lnTo>
                    <a:pt x="4997" y="3280"/>
                  </a:lnTo>
                  <a:lnTo>
                    <a:pt x="4779" y="3467"/>
                  </a:lnTo>
                  <a:lnTo>
                    <a:pt x="4529" y="3655"/>
                  </a:lnTo>
                  <a:lnTo>
                    <a:pt x="3842" y="3717"/>
                  </a:lnTo>
                  <a:lnTo>
                    <a:pt x="3186" y="3811"/>
                  </a:lnTo>
                  <a:lnTo>
                    <a:pt x="2530" y="3967"/>
                  </a:lnTo>
                  <a:lnTo>
                    <a:pt x="1937" y="4186"/>
                  </a:lnTo>
                  <a:lnTo>
                    <a:pt x="1624" y="4311"/>
                  </a:lnTo>
                  <a:lnTo>
                    <a:pt x="1343" y="4436"/>
                  </a:lnTo>
                  <a:lnTo>
                    <a:pt x="1094" y="4592"/>
                  </a:lnTo>
                  <a:lnTo>
                    <a:pt x="844" y="4779"/>
                  </a:lnTo>
                  <a:lnTo>
                    <a:pt x="594" y="4966"/>
                  </a:lnTo>
                  <a:lnTo>
                    <a:pt x="375" y="5185"/>
                  </a:lnTo>
                  <a:lnTo>
                    <a:pt x="188" y="5404"/>
                  </a:lnTo>
                  <a:lnTo>
                    <a:pt x="1" y="5653"/>
                  </a:lnTo>
                  <a:lnTo>
                    <a:pt x="1" y="5685"/>
                  </a:lnTo>
                  <a:lnTo>
                    <a:pt x="32" y="5685"/>
                  </a:lnTo>
                  <a:lnTo>
                    <a:pt x="344" y="5404"/>
                  </a:lnTo>
                  <a:lnTo>
                    <a:pt x="656" y="5185"/>
                  </a:lnTo>
                  <a:lnTo>
                    <a:pt x="1000" y="4966"/>
                  </a:lnTo>
                  <a:lnTo>
                    <a:pt x="1375" y="4810"/>
                  </a:lnTo>
                  <a:lnTo>
                    <a:pt x="1749" y="4654"/>
                  </a:lnTo>
                  <a:lnTo>
                    <a:pt x="2124" y="4529"/>
                  </a:lnTo>
                  <a:lnTo>
                    <a:pt x="2561" y="4436"/>
                  </a:lnTo>
                  <a:lnTo>
                    <a:pt x="2967" y="4373"/>
                  </a:lnTo>
                  <a:lnTo>
                    <a:pt x="3405" y="4311"/>
                  </a:lnTo>
                  <a:lnTo>
                    <a:pt x="4747" y="4311"/>
                  </a:lnTo>
                  <a:lnTo>
                    <a:pt x="5684" y="4373"/>
                  </a:lnTo>
                  <a:lnTo>
                    <a:pt x="6621" y="4498"/>
                  </a:lnTo>
                  <a:lnTo>
                    <a:pt x="6715" y="4498"/>
                  </a:lnTo>
                  <a:lnTo>
                    <a:pt x="7839" y="4685"/>
                  </a:lnTo>
                  <a:lnTo>
                    <a:pt x="8901" y="4904"/>
                  </a:lnTo>
                  <a:lnTo>
                    <a:pt x="10806" y="5310"/>
                  </a:lnTo>
                  <a:lnTo>
                    <a:pt x="10868" y="5310"/>
                  </a:lnTo>
                  <a:lnTo>
                    <a:pt x="10931" y="5279"/>
                  </a:lnTo>
                  <a:lnTo>
                    <a:pt x="10962" y="5248"/>
                  </a:lnTo>
                  <a:lnTo>
                    <a:pt x="10993" y="5185"/>
                  </a:lnTo>
                  <a:lnTo>
                    <a:pt x="10962" y="5091"/>
                  </a:lnTo>
                  <a:lnTo>
                    <a:pt x="10900" y="5029"/>
                  </a:lnTo>
                  <a:lnTo>
                    <a:pt x="10400" y="4779"/>
                  </a:lnTo>
                  <a:lnTo>
                    <a:pt x="9869" y="4560"/>
                  </a:lnTo>
                  <a:lnTo>
                    <a:pt x="9338" y="4373"/>
                  </a:lnTo>
                  <a:lnTo>
                    <a:pt x="8807" y="4217"/>
                  </a:lnTo>
                  <a:lnTo>
                    <a:pt x="8276" y="4061"/>
                  </a:lnTo>
                  <a:lnTo>
                    <a:pt x="7714" y="3967"/>
                  </a:lnTo>
                  <a:lnTo>
                    <a:pt x="7152" y="3842"/>
                  </a:lnTo>
                  <a:lnTo>
                    <a:pt x="6590" y="3780"/>
                  </a:lnTo>
                  <a:lnTo>
                    <a:pt x="6403" y="3436"/>
                  </a:lnTo>
                  <a:lnTo>
                    <a:pt x="6246" y="3061"/>
                  </a:lnTo>
                  <a:lnTo>
                    <a:pt x="6153" y="2687"/>
                  </a:lnTo>
                  <a:lnTo>
                    <a:pt x="6059" y="2312"/>
                  </a:lnTo>
                  <a:lnTo>
                    <a:pt x="6059" y="2031"/>
                  </a:lnTo>
                  <a:lnTo>
                    <a:pt x="6059" y="1719"/>
                  </a:lnTo>
                  <a:lnTo>
                    <a:pt x="6090" y="1438"/>
                  </a:lnTo>
                  <a:lnTo>
                    <a:pt x="6153" y="1125"/>
                  </a:lnTo>
                  <a:lnTo>
                    <a:pt x="6215" y="844"/>
                  </a:lnTo>
                  <a:lnTo>
                    <a:pt x="6340" y="563"/>
                  </a:lnTo>
                  <a:lnTo>
                    <a:pt x="6465" y="282"/>
                  </a:lnTo>
                  <a:lnTo>
                    <a:pt x="6590" y="32"/>
                  </a:lnTo>
                  <a:lnTo>
                    <a:pt x="65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61"/>
            <p:cNvSpPr/>
            <p:nvPr/>
          </p:nvSpPr>
          <p:spPr>
            <a:xfrm>
              <a:off x="4540750" y="4140225"/>
              <a:ext cx="780775" cy="87475"/>
            </a:xfrm>
            <a:custGeom>
              <a:avLst/>
              <a:gdLst/>
              <a:ahLst/>
              <a:cxnLst/>
              <a:rect l="l" t="t" r="r" b="b"/>
              <a:pathLst>
                <a:path w="31231" h="3499" extrusionOk="0">
                  <a:moveTo>
                    <a:pt x="23329" y="0"/>
                  </a:moveTo>
                  <a:lnTo>
                    <a:pt x="22580" y="32"/>
                  </a:lnTo>
                  <a:lnTo>
                    <a:pt x="21830" y="94"/>
                  </a:lnTo>
                  <a:lnTo>
                    <a:pt x="20331" y="250"/>
                  </a:lnTo>
                  <a:lnTo>
                    <a:pt x="17052" y="594"/>
                  </a:lnTo>
                  <a:lnTo>
                    <a:pt x="13773" y="1031"/>
                  </a:lnTo>
                  <a:lnTo>
                    <a:pt x="10556" y="1468"/>
                  </a:lnTo>
                  <a:lnTo>
                    <a:pt x="9776" y="1562"/>
                  </a:lnTo>
                  <a:lnTo>
                    <a:pt x="8964" y="1656"/>
                  </a:lnTo>
                  <a:lnTo>
                    <a:pt x="7371" y="1656"/>
                  </a:lnTo>
                  <a:lnTo>
                    <a:pt x="3717" y="1406"/>
                  </a:lnTo>
                  <a:lnTo>
                    <a:pt x="1562" y="1281"/>
                  </a:lnTo>
                  <a:lnTo>
                    <a:pt x="688" y="1250"/>
                  </a:lnTo>
                  <a:lnTo>
                    <a:pt x="63" y="1218"/>
                  </a:lnTo>
                  <a:lnTo>
                    <a:pt x="32" y="1281"/>
                  </a:lnTo>
                  <a:lnTo>
                    <a:pt x="1" y="1343"/>
                  </a:lnTo>
                  <a:lnTo>
                    <a:pt x="32" y="1374"/>
                  </a:lnTo>
                  <a:lnTo>
                    <a:pt x="63" y="1406"/>
                  </a:lnTo>
                  <a:lnTo>
                    <a:pt x="1656" y="1562"/>
                  </a:lnTo>
                  <a:lnTo>
                    <a:pt x="3249" y="1718"/>
                  </a:lnTo>
                  <a:lnTo>
                    <a:pt x="6434" y="2124"/>
                  </a:lnTo>
                  <a:lnTo>
                    <a:pt x="7215" y="2218"/>
                  </a:lnTo>
                  <a:lnTo>
                    <a:pt x="7996" y="2249"/>
                  </a:lnTo>
                  <a:lnTo>
                    <a:pt x="8776" y="2249"/>
                  </a:lnTo>
                  <a:lnTo>
                    <a:pt x="9557" y="2186"/>
                  </a:lnTo>
                  <a:lnTo>
                    <a:pt x="11150" y="1968"/>
                  </a:lnTo>
                  <a:lnTo>
                    <a:pt x="12711" y="1749"/>
                  </a:lnTo>
                  <a:lnTo>
                    <a:pt x="15928" y="1343"/>
                  </a:lnTo>
                  <a:lnTo>
                    <a:pt x="19145" y="1000"/>
                  </a:lnTo>
                  <a:lnTo>
                    <a:pt x="20644" y="844"/>
                  </a:lnTo>
                  <a:lnTo>
                    <a:pt x="22174" y="719"/>
                  </a:lnTo>
                  <a:lnTo>
                    <a:pt x="22923" y="656"/>
                  </a:lnTo>
                  <a:lnTo>
                    <a:pt x="24454" y="656"/>
                  </a:lnTo>
                  <a:lnTo>
                    <a:pt x="25203" y="719"/>
                  </a:lnTo>
                  <a:lnTo>
                    <a:pt x="25609" y="781"/>
                  </a:lnTo>
                  <a:lnTo>
                    <a:pt x="25984" y="844"/>
                  </a:lnTo>
                  <a:lnTo>
                    <a:pt x="26390" y="937"/>
                  </a:lnTo>
                  <a:lnTo>
                    <a:pt x="26796" y="1062"/>
                  </a:lnTo>
                  <a:lnTo>
                    <a:pt x="27170" y="1187"/>
                  </a:lnTo>
                  <a:lnTo>
                    <a:pt x="27545" y="1312"/>
                  </a:lnTo>
                  <a:lnTo>
                    <a:pt x="27920" y="1499"/>
                  </a:lnTo>
                  <a:lnTo>
                    <a:pt x="28264" y="1687"/>
                  </a:lnTo>
                  <a:lnTo>
                    <a:pt x="28951" y="2062"/>
                  </a:lnTo>
                  <a:lnTo>
                    <a:pt x="29294" y="2249"/>
                  </a:lnTo>
                  <a:lnTo>
                    <a:pt x="29606" y="2467"/>
                  </a:lnTo>
                  <a:lnTo>
                    <a:pt x="31012" y="3467"/>
                  </a:lnTo>
                  <a:lnTo>
                    <a:pt x="31074" y="3498"/>
                  </a:lnTo>
                  <a:lnTo>
                    <a:pt x="31105" y="3498"/>
                  </a:lnTo>
                  <a:lnTo>
                    <a:pt x="31199" y="3467"/>
                  </a:lnTo>
                  <a:lnTo>
                    <a:pt x="31230" y="3373"/>
                  </a:lnTo>
                  <a:lnTo>
                    <a:pt x="31230" y="3342"/>
                  </a:lnTo>
                  <a:lnTo>
                    <a:pt x="31199" y="3311"/>
                  </a:lnTo>
                  <a:lnTo>
                    <a:pt x="30637" y="2811"/>
                  </a:lnTo>
                  <a:lnTo>
                    <a:pt x="30075" y="2343"/>
                  </a:lnTo>
                  <a:lnTo>
                    <a:pt x="29513" y="1874"/>
                  </a:lnTo>
                  <a:lnTo>
                    <a:pt x="29263" y="1656"/>
                  </a:lnTo>
                  <a:lnTo>
                    <a:pt x="28951" y="1437"/>
                  </a:lnTo>
                  <a:lnTo>
                    <a:pt x="28357" y="1062"/>
                  </a:lnTo>
                  <a:lnTo>
                    <a:pt x="27701" y="750"/>
                  </a:lnTo>
                  <a:lnTo>
                    <a:pt x="27046" y="469"/>
                  </a:lnTo>
                  <a:lnTo>
                    <a:pt x="26327" y="281"/>
                  </a:lnTo>
                  <a:lnTo>
                    <a:pt x="25609" y="125"/>
                  </a:lnTo>
                  <a:lnTo>
                    <a:pt x="24860" y="32"/>
                  </a:lnTo>
                  <a:lnTo>
                    <a:pt x="24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61"/>
            <p:cNvSpPr/>
            <p:nvPr/>
          </p:nvSpPr>
          <p:spPr>
            <a:xfrm>
              <a:off x="3373550" y="3076075"/>
              <a:ext cx="591825" cy="952525"/>
            </a:xfrm>
            <a:custGeom>
              <a:avLst/>
              <a:gdLst/>
              <a:ahLst/>
              <a:cxnLst/>
              <a:rect l="l" t="t" r="r" b="b"/>
              <a:pathLst>
                <a:path w="23673" h="38101" extrusionOk="0">
                  <a:moveTo>
                    <a:pt x="19582" y="1"/>
                  </a:move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lnTo>
                    <a:pt x="1" y="38101"/>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61"/>
            <p:cNvSpPr/>
            <p:nvPr/>
          </p:nvSpPr>
          <p:spPr>
            <a:xfrm>
              <a:off x="3373550" y="3076075"/>
              <a:ext cx="591825" cy="952525"/>
            </a:xfrm>
            <a:custGeom>
              <a:avLst/>
              <a:gdLst/>
              <a:ahLst/>
              <a:cxnLst/>
              <a:rect l="l" t="t" r="r" b="b"/>
              <a:pathLst>
                <a:path w="23673" h="38101" fill="none" extrusionOk="0">
                  <a:moveTo>
                    <a:pt x="1" y="38101"/>
                  </a:moveTo>
                  <a:lnTo>
                    <a:pt x="22611" y="34540"/>
                  </a:lnTo>
                  <a:lnTo>
                    <a:pt x="22611" y="34540"/>
                  </a:lnTo>
                  <a:lnTo>
                    <a:pt x="22798" y="32167"/>
                  </a:lnTo>
                  <a:lnTo>
                    <a:pt x="23017" y="29544"/>
                  </a:lnTo>
                  <a:lnTo>
                    <a:pt x="23235" y="26265"/>
                  </a:lnTo>
                  <a:lnTo>
                    <a:pt x="23454" y="22548"/>
                  </a:lnTo>
                  <a:lnTo>
                    <a:pt x="23610" y="18613"/>
                  </a:lnTo>
                  <a:lnTo>
                    <a:pt x="23673" y="16677"/>
                  </a:lnTo>
                  <a:lnTo>
                    <a:pt x="23673" y="14741"/>
                  </a:lnTo>
                  <a:lnTo>
                    <a:pt x="23673" y="12867"/>
                  </a:lnTo>
                  <a:lnTo>
                    <a:pt x="23641" y="11087"/>
                  </a:lnTo>
                  <a:lnTo>
                    <a:pt x="23641" y="11087"/>
                  </a:lnTo>
                  <a:lnTo>
                    <a:pt x="23548" y="9370"/>
                  </a:lnTo>
                  <a:lnTo>
                    <a:pt x="23423" y="7714"/>
                  </a:lnTo>
                  <a:lnTo>
                    <a:pt x="23329" y="6871"/>
                  </a:lnTo>
                  <a:lnTo>
                    <a:pt x="23204" y="6090"/>
                  </a:lnTo>
                  <a:lnTo>
                    <a:pt x="23079" y="5310"/>
                  </a:lnTo>
                  <a:lnTo>
                    <a:pt x="22954" y="4591"/>
                  </a:lnTo>
                  <a:lnTo>
                    <a:pt x="22767" y="3904"/>
                  </a:lnTo>
                  <a:lnTo>
                    <a:pt x="22580" y="3249"/>
                  </a:lnTo>
                  <a:lnTo>
                    <a:pt x="22392" y="2624"/>
                  </a:lnTo>
                  <a:lnTo>
                    <a:pt x="22142" y="2062"/>
                  </a:lnTo>
                  <a:lnTo>
                    <a:pt x="21893" y="1562"/>
                  </a:lnTo>
                  <a:lnTo>
                    <a:pt x="21612" y="1125"/>
                  </a:lnTo>
                  <a:lnTo>
                    <a:pt x="21299" y="750"/>
                  </a:lnTo>
                  <a:lnTo>
                    <a:pt x="20987" y="438"/>
                  </a:lnTo>
                  <a:lnTo>
                    <a:pt x="20800" y="313"/>
                  </a:lnTo>
                  <a:lnTo>
                    <a:pt x="20612" y="219"/>
                  </a:lnTo>
                  <a:lnTo>
                    <a:pt x="20425" y="126"/>
                  </a:lnTo>
                  <a:lnTo>
                    <a:pt x="20237" y="63"/>
                  </a:lnTo>
                  <a:lnTo>
                    <a:pt x="20019" y="32"/>
                  </a:lnTo>
                  <a:lnTo>
                    <a:pt x="19800" y="1"/>
                  </a:lnTo>
                  <a:lnTo>
                    <a:pt x="19582" y="1"/>
                  </a:lnTo>
                  <a:lnTo>
                    <a:pt x="19363" y="32"/>
                  </a:lnTo>
                  <a:lnTo>
                    <a:pt x="19144" y="63"/>
                  </a:lnTo>
                  <a:lnTo>
                    <a:pt x="18895" y="126"/>
                  </a:lnTo>
                  <a:lnTo>
                    <a:pt x="18645" y="219"/>
                  </a:lnTo>
                  <a:lnTo>
                    <a:pt x="18364" y="344"/>
                  </a:lnTo>
                  <a:lnTo>
                    <a:pt x="18114" y="500"/>
                  </a:lnTo>
                  <a:lnTo>
                    <a:pt x="17833" y="688"/>
                  </a:lnTo>
                  <a:lnTo>
                    <a:pt x="17271" y="1094"/>
                  </a:lnTo>
                  <a:lnTo>
                    <a:pt x="16646" y="1656"/>
                  </a:lnTo>
                  <a:lnTo>
                    <a:pt x="15990" y="2312"/>
                  </a:lnTo>
                  <a:lnTo>
                    <a:pt x="15334" y="3092"/>
                  </a:lnTo>
                  <a:lnTo>
                    <a:pt x="14616" y="3998"/>
                  </a:lnTo>
                  <a:lnTo>
                    <a:pt x="13835" y="5060"/>
                  </a:lnTo>
                  <a:lnTo>
                    <a:pt x="13055" y="6215"/>
                  </a:lnTo>
                  <a:lnTo>
                    <a:pt x="12211" y="7558"/>
                  </a:lnTo>
                  <a:lnTo>
                    <a:pt x="11337" y="9026"/>
                  </a:lnTo>
                  <a:lnTo>
                    <a:pt x="11337" y="9026"/>
                  </a:lnTo>
                  <a:lnTo>
                    <a:pt x="10588" y="10338"/>
                  </a:lnTo>
                  <a:lnTo>
                    <a:pt x="9838" y="11681"/>
                  </a:lnTo>
                  <a:lnTo>
                    <a:pt x="9151" y="12992"/>
                  </a:lnTo>
                  <a:lnTo>
                    <a:pt x="8495" y="14304"/>
                  </a:lnTo>
                  <a:lnTo>
                    <a:pt x="7839" y="15615"/>
                  </a:lnTo>
                  <a:lnTo>
                    <a:pt x="7246" y="16927"/>
                  </a:lnTo>
                  <a:lnTo>
                    <a:pt x="6653" y="18239"/>
                  </a:lnTo>
                  <a:lnTo>
                    <a:pt x="6090" y="19488"/>
                  </a:lnTo>
                  <a:lnTo>
                    <a:pt x="5060" y="22017"/>
                  </a:lnTo>
                  <a:lnTo>
                    <a:pt x="4123" y="24422"/>
                  </a:lnTo>
                  <a:lnTo>
                    <a:pt x="3311" y="26702"/>
                  </a:lnTo>
                  <a:lnTo>
                    <a:pt x="2593" y="28857"/>
                  </a:lnTo>
                  <a:lnTo>
                    <a:pt x="1968" y="30824"/>
                  </a:lnTo>
                  <a:lnTo>
                    <a:pt x="1406" y="32604"/>
                  </a:lnTo>
                  <a:lnTo>
                    <a:pt x="969" y="34197"/>
                  </a:lnTo>
                  <a:lnTo>
                    <a:pt x="625" y="35540"/>
                  </a:lnTo>
                  <a:lnTo>
                    <a:pt x="157" y="37445"/>
                  </a:lnTo>
                  <a:lnTo>
                    <a:pt x="1" y="381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61"/>
            <p:cNvSpPr/>
            <p:nvPr/>
          </p:nvSpPr>
          <p:spPr>
            <a:xfrm>
              <a:off x="3425875" y="3169000"/>
              <a:ext cx="534825" cy="736250"/>
            </a:xfrm>
            <a:custGeom>
              <a:avLst/>
              <a:gdLst/>
              <a:ahLst/>
              <a:cxnLst/>
              <a:rect l="l" t="t" r="r" b="b"/>
              <a:pathLst>
                <a:path w="21393" h="29450" extrusionOk="0">
                  <a:moveTo>
                    <a:pt x="12742" y="0"/>
                  </a:moveTo>
                  <a:lnTo>
                    <a:pt x="12461" y="344"/>
                  </a:lnTo>
                  <a:lnTo>
                    <a:pt x="13085" y="781"/>
                  </a:lnTo>
                  <a:lnTo>
                    <a:pt x="13522" y="1031"/>
                  </a:lnTo>
                  <a:lnTo>
                    <a:pt x="13960" y="1218"/>
                  </a:lnTo>
                  <a:lnTo>
                    <a:pt x="14428" y="1405"/>
                  </a:lnTo>
                  <a:lnTo>
                    <a:pt x="14928" y="1561"/>
                  </a:lnTo>
                  <a:lnTo>
                    <a:pt x="14553" y="1218"/>
                  </a:lnTo>
                  <a:lnTo>
                    <a:pt x="14178" y="874"/>
                  </a:lnTo>
                  <a:lnTo>
                    <a:pt x="13772" y="593"/>
                  </a:lnTo>
                  <a:lnTo>
                    <a:pt x="13335" y="312"/>
                  </a:lnTo>
                  <a:lnTo>
                    <a:pt x="12742" y="0"/>
                  </a:lnTo>
                  <a:close/>
                  <a:moveTo>
                    <a:pt x="21299" y="3654"/>
                  </a:moveTo>
                  <a:lnTo>
                    <a:pt x="20924" y="4247"/>
                  </a:lnTo>
                  <a:lnTo>
                    <a:pt x="20674" y="4684"/>
                  </a:lnTo>
                  <a:lnTo>
                    <a:pt x="20455" y="5122"/>
                  </a:lnTo>
                  <a:lnTo>
                    <a:pt x="20268" y="5590"/>
                  </a:lnTo>
                  <a:lnTo>
                    <a:pt x="20112" y="6059"/>
                  </a:lnTo>
                  <a:lnTo>
                    <a:pt x="20455" y="5715"/>
                  </a:lnTo>
                  <a:lnTo>
                    <a:pt x="20799" y="5340"/>
                  </a:lnTo>
                  <a:lnTo>
                    <a:pt x="21080" y="4934"/>
                  </a:lnTo>
                  <a:lnTo>
                    <a:pt x="21361" y="4497"/>
                  </a:lnTo>
                  <a:lnTo>
                    <a:pt x="21392" y="4466"/>
                  </a:lnTo>
                  <a:lnTo>
                    <a:pt x="21299" y="3654"/>
                  </a:lnTo>
                  <a:close/>
                  <a:moveTo>
                    <a:pt x="8120" y="10993"/>
                  </a:moveTo>
                  <a:lnTo>
                    <a:pt x="8463" y="11336"/>
                  </a:lnTo>
                  <a:lnTo>
                    <a:pt x="8869" y="11680"/>
                  </a:lnTo>
                  <a:lnTo>
                    <a:pt x="9275" y="11961"/>
                  </a:lnTo>
                  <a:lnTo>
                    <a:pt x="9681" y="12242"/>
                  </a:lnTo>
                  <a:lnTo>
                    <a:pt x="10118" y="12461"/>
                  </a:lnTo>
                  <a:lnTo>
                    <a:pt x="10587" y="12679"/>
                  </a:lnTo>
                  <a:lnTo>
                    <a:pt x="11024" y="12867"/>
                  </a:lnTo>
                  <a:lnTo>
                    <a:pt x="11524" y="13023"/>
                  </a:lnTo>
                  <a:lnTo>
                    <a:pt x="11524" y="13023"/>
                  </a:lnTo>
                  <a:lnTo>
                    <a:pt x="11149" y="12679"/>
                  </a:lnTo>
                  <a:lnTo>
                    <a:pt x="10774" y="12336"/>
                  </a:lnTo>
                  <a:lnTo>
                    <a:pt x="10368" y="12055"/>
                  </a:lnTo>
                  <a:lnTo>
                    <a:pt x="9962" y="11774"/>
                  </a:lnTo>
                  <a:lnTo>
                    <a:pt x="9525" y="11524"/>
                  </a:lnTo>
                  <a:lnTo>
                    <a:pt x="9057" y="11336"/>
                  </a:lnTo>
                  <a:lnTo>
                    <a:pt x="8588" y="11149"/>
                  </a:lnTo>
                  <a:lnTo>
                    <a:pt x="8120" y="10993"/>
                  </a:lnTo>
                  <a:close/>
                  <a:moveTo>
                    <a:pt x="21205" y="15490"/>
                  </a:moveTo>
                  <a:lnTo>
                    <a:pt x="20705" y="15521"/>
                  </a:lnTo>
                  <a:lnTo>
                    <a:pt x="20206" y="15552"/>
                  </a:lnTo>
                  <a:lnTo>
                    <a:pt x="19706" y="15646"/>
                  </a:lnTo>
                  <a:lnTo>
                    <a:pt x="19237" y="15740"/>
                  </a:lnTo>
                  <a:lnTo>
                    <a:pt x="18769" y="15865"/>
                  </a:lnTo>
                  <a:lnTo>
                    <a:pt x="18269" y="16052"/>
                  </a:lnTo>
                  <a:lnTo>
                    <a:pt x="17832" y="16239"/>
                  </a:lnTo>
                  <a:lnTo>
                    <a:pt x="17395" y="16489"/>
                  </a:lnTo>
                  <a:lnTo>
                    <a:pt x="17895" y="16458"/>
                  </a:lnTo>
                  <a:lnTo>
                    <a:pt x="18394" y="16427"/>
                  </a:lnTo>
                  <a:lnTo>
                    <a:pt x="18863" y="16364"/>
                  </a:lnTo>
                  <a:lnTo>
                    <a:pt x="19362" y="16239"/>
                  </a:lnTo>
                  <a:lnTo>
                    <a:pt x="19831" y="16114"/>
                  </a:lnTo>
                  <a:lnTo>
                    <a:pt x="20299" y="15927"/>
                  </a:lnTo>
                  <a:lnTo>
                    <a:pt x="20768" y="15740"/>
                  </a:lnTo>
                  <a:lnTo>
                    <a:pt x="21205" y="15490"/>
                  </a:lnTo>
                  <a:close/>
                  <a:moveTo>
                    <a:pt x="18769" y="25046"/>
                  </a:moveTo>
                  <a:lnTo>
                    <a:pt x="19113" y="25390"/>
                  </a:lnTo>
                  <a:lnTo>
                    <a:pt x="19487" y="25733"/>
                  </a:lnTo>
                  <a:lnTo>
                    <a:pt x="19893" y="26014"/>
                  </a:lnTo>
                  <a:lnTo>
                    <a:pt x="20330" y="26295"/>
                  </a:lnTo>
                  <a:lnTo>
                    <a:pt x="20861" y="26576"/>
                  </a:lnTo>
                  <a:lnTo>
                    <a:pt x="20893" y="26045"/>
                  </a:lnTo>
                  <a:lnTo>
                    <a:pt x="20580" y="25858"/>
                  </a:lnTo>
                  <a:lnTo>
                    <a:pt x="20143" y="25608"/>
                  </a:lnTo>
                  <a:lnTo>
                    <a:pt x="19706" y="25390"/>
                  </a:lnTo>
                  <a:lnTo>
                    <a:pt x="19237" y="25202"/>
                  </a:lnTo>
                  <a:lnTo>
                    <a:pt x="18769" y="25046"/>
                  </a:lnTo>
                  <a:close/>
                  <a:moveTo>
                    <a:pt x="9244" y="22766"/>
                  </a:moveTo>
                  <a:lnTo>
                    <a:pt x="9244" y="23266"/>
                  </a:lnTo>
                  <a:lnTo>
                    <a:pt x="9275" y="23766"/>
                  </a:lnTo>
                  <a:lnTo>
                    <a:pt x="9369" y="24265"/>
                  </a:lnTo>
                  <a:lnTo>
                    <a:pt x="9463" y="24765"/>
                  </a:lnTo>
                  <a:lnTo>
                    <a:pt x="9619" y="25233"/>
                  </a:lnTo>
                  <a:lnTo>
                    <a:pt x="9775" y="25702"/>
                  </a:lnTo>
                  <a:lnTo>
                    <a:pt x="9962" y="26170"/>
                  </a:lnTo>
                  <a:lnTo>
                    <a:pt x="10212" y="26607"/>
                  </a:lnTo>
                  <a:lnTo>
                    <a:pt x="10212" y="26108"/>
                  </a:lnTo>
                  <a:lnTo>
                    <a:pt x="10150" y="25608"/>
                  </a:lnTo>
                  <a:lnTo>
                    <a:pt x="10087" y="25108"/>
                  </a:lnTo>
                  <a:lnTo>
                    <a:pt x="9962" y="24640"/>
                  </a:lnTo>
                  <a:lnTo>
                    <a:pt x="9837" y="24140"/>
                  </a:lnTo>
                  <a:lnTo>
                    <a:pt x="9681" y="23672"/>
                  </a:lnTo>
                  <a:lnTo>
                    <a:pt x="9463" y="23235"/>
                  </a:lnTo>
                  <a:lnTo>
                    <a:pt x="9244" y="22766"/>
                  </a:lnTo>
                  <a:close/>
                  <a:moveTo>
                    <a:pt x="2030" y="26045"/>
                  </a:moveTo>
                  <a:lnTo>
                    <a:pt x="1686" y="26389"/>
                  </a:lnTo>
                  <a:lnTo>
                    <a:pt x="1374" y="26795"/>
                  </a:lnTo>
                  <a:lnTo>
                    <a:pt x="1062" y="27170"/>
                  </a:lnTo>
                  <a:lnTo>
                    <a:pt x="812" y="27607"/>
                  </a:lnTo>
                  <a:lnTo>
                    <a:pt x="562" y="28044"/>
                  </a:lnTo>
                  <a:lnTo>
                    <a:pt x="344" y="28481"/>
                  </a:lnTo>
                  <a:lnTo>
                    <a:pt x="156" y="28950"/>
                  </a:lnTo>
                  <a:lnTo>
                    <a:pt x="0" y="29449"/>
                  </a:lnTo>
                  <a:lnTo>
                    <a:pt x="344" y="29075"/>
                  </a:lnTo>
                  <a:lnTo>
                    <a:pt x="687" y="28700"/>
                  </a:lnTo>
                  <a:lnTo>
                    <a:pt x="968" y="28294"/>
                  </a:lnTo>
                  <a:lnTo>
                    <a:pt x="1249" y="27888"/>
                  </a:lnTo>
                  <a:lnTo>
                    <a:pt x="1499" y="27451"/>
                  </a:lnTo>
                  <a:lnTo>
                    <a:pt x="1718" y="26982"/>
                  </a:lnTo>
                  <a:lnTo>
                    <a:pt x="1874" y="26514"/>
                  </a:lnTo>
                  <a:lnTo>
                    <a:pt x="2030" y="260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61"/>
            <p:cNvSpPr/>
            <p:nvPr/>
          </p:nvSpPr>
          <p:spPr>
            <a:xfrm>
              <a:off x="3656975" y="3738150"/>
              <a:ext cx="24225" cy="96050"/>
            </a:xfrm>
            <a:custGeom>
              <a:avLst/>
              <a:gdLst/>
              <a:ahLst/>
              <a:cxnLst/>
              <a:rect l="l" t="t" r="r" b="b"/>
              <a:pathLst>
                <a:path w="969" h="3842" fill="none" extrusionOk="0">
                  <a:moveTo>
                    <a:pt x="718" y="1874"/>
                  </a:moveTo>
                  <a:lnTo>
                    <a:pt x="718" y="1874"/>
                  </a:lnTo>
                  <a:lnTo>
                    <a:pt x="843" y="2342"/>
                  </a:lnTo>
                  <a:lnTo>
                    <a:pt x="906" y="2842"/>
                  </a:lnTo>
                  <a:lnTo>
                    <a:pt x="968" y="3342"/>
                  </a:lnTo>
                  <a:lnTo>
                    <a:pt x="968" y="3841"/>
                  </a:lnTo>
                  <a:lnTo>
                    <a:pt x="968" y="3841"/>
                  </a:lnTo>
                  <a:lnTo>
                    <a:pt x="718" y="3404"/>
                  </a:lnTo>
                  <a:lnTo>
                    <a:pt x="531" y="2936"/>
                  </a:lnTo>
                  <a:lnTo>
                    <a:pt x="375" y="2467"/>
                  </a:lnTo>
                  <a:lnTo>
                    <a:pt x="219" y="1999"/>
                  </a:lnTo>
                  <a:lnTo>
                    <a:pt x="219" y="1999"/>
                  </a:lnTo>
                  <a:lnTo>
                    <a:pt x="125" y="1499"/>
                  </a:lnTo>
                  <a:lnTo>
                    <a:pt x="31" y="1000"/>
                  </a:lnTo>
                  <a:lnTo>
                    <a:pt x="0" y="500"/>
                  </a:lnTo>
                  <a:lnTo>
                    <a:pt x="0" y="0"/>
                  </a:lnTo>
                  <a:lnTo>
                    <a:pt x="0" y="0"/>
                  </a:lnTo>
                  <a:lnTo>
                    <a:pt x="219" y="469"/>
                  </a:lnTo>
                  <a:lnTo>
                    <a:pt x="437" y="906"/>
                  </a:lnTo>
                  <a:lnTo>
                    <a:pt x="593" y="1374"/>
                  </a:lnTo>
                  <a:lnTo>
                    <a:pt x="718" y="18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61"/>
            <p:cNvSpPr/>
            <p:nvPr/>
          </p:nvSpPr>
          <p:spPr>
            <a:xfrm>
              <a:off x="3860725" y="3556225"/>
              <a:ext cx="95275" cy="25025"/>
            </a:xfrm>
            <a:custGeom>
              <a:avLst/>
              <a:gdLst/>
              <a:ahLst/>
              <a:cxnLst/>
              <a:rect l="l" t="t" r="r" b="b"/>
              <a:pathLst>
                <a:path w="3811" h="1001" fill="none" extrusionOk="0">
                  <a:moveTo>
                    <a:pt x="1" y="1000"/>
                  </a:moveTo>
                  <a:lnTo>
                    <a:pt x="1" y="1000"/>
                  </a:lnTo>
                  <a:lnTo>
                    <a:pt x="501" y="969"/>
                  </a:lnTo>
                  <a:lnTo>
                    <a:pt x="1000" y="938"/>
                  </a:lnTo>
                  <a:lnTo>
                    <a:pt x="1469" y="875"/>
                  </a:lnTo>
                  <a:lnTo>
                    <a:pt x="1968" y="750"/>
                  </a:lnTo>
                  <a:lnTo>
                    <a:pt x="1968" y="750"/>
                  </a:lnTo>
                  <a:lnTo>
                    <a:pt x="2437" y="625"/>
                  </a:lnTo>
                  <a:lnTo>
                    <a:pt x="2905" y="438"/>
                  </a:lnTo>
                  <a:lnTo>
                    <a:pt x="3374" y="251"/>
                  </a:lnTo>
                  <a:lnTo>
                    <a:pt x="3811" y="1"/>
                  </a:lnTo>
                  <a:lnTo>
                    <a:pt x="3811" y="1"/>
                  </a:lnTo>
                  <a:lnTo>
                    <a:pt x="3311" y="32"/>
                  </a:lnTo>
                  <a:lnTo>
                    <a:pt x="2812" y="63"/>
                  </a:lnTo>
                  <a:lnTo>
                    <a:pt x="2312" y="157"/>
                  </a:lnTo>
                  <a:lnTo>
                    <a:pt x="1843" y="251"/>
                  </a:lnTo>
                  <a:lnTo>
                    <a:pt x="1375" y="376"/>
                  </a:lnTo>
                  <a:lnTo>
                    <a:pt x="875" y="563"/>
                  </a:lnTo>
                  <a:lnTo>
                    <a:pt x="438" y="750"/>
                  </a:lnTo>
                  <a:lnTo>
                    <a:pt x="1" y="10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61"/>
            <p:cNvSpPr/>
            <p:nvPr/>
          </p:nvSpPr>
          <p:spPr>
            <a:xfrm>
              <a:off x="3425875" y="3820125"/>
              <a:ext cx="50750" cy="85125"/>
            </a:xfrm>
            <a:custGeom>
              <a:avLst/>
              <a:gdLst/>
              <a:ahLst/>
              <a:cxnLst/>
              <a:rect l="l" t="t" r="r" b="b"/>
              <a:pathLst>
                <a:path w="2030" h="3405" fill="none" extrusionOk="0">
                  <a:moveTo>
                    <a:pt x="2030" y="0"/>
                  </a:moveTo>
                  <a:lnTo>
                    <a:pt x="2030" y="0"/>
                  </a:lnTo>
                  <a:lnTo>
                    <a:pt x="1686" y="344"/>
                  </a:lnTo>
                  <a:lnTo>
                    <a:pt x="1374" y="750"/>
                  </a:lnTo>
                  <a:lnTo>
                    <a:pt x="1062" y="1125"/>
                  </a:lnTo>
                  <a:lnTo>
                    <a:pt x="812" y="1562"/>
                  </a:lnTo>
                  <a:lnTo>
                    <a:pt x="812" y="1562"/>
                  </a:lnTo>
                  <a:lnTo>
                    <a:pt x="562" y="1999"/>
                  </a:lnTo>
                  <a:lnTo>
                    <a:pt x="344" y="2436"/>
                  </a:lnTo>
                  <a:lnTo>
                    <a:pt x="156" y="2905"/>
                  </a:lnTo>
                  <a:lnTo>
                    <a:pt x="0" y="3404"/>
                  </a:lnTo>
                  <a:lnTo>
                    <a:pt x="0" y="3404"/>
                  </a:lnTo>
                  <a:lnTo>
                    <a:pt x="344" y="3030"/>
                  </a:lnTo>
                  <a:lnTo>
                    <a:pt x="687" y="2655"/>
                  </a:lnTo>
                  <a:lnTo>
                    <a:pt x="968" y="2249"/>
                  </a:lnTo>
                  <a:lnTo>
                    <a:pt x="1249" y="1843"/>
                  </a:lnTo>
                  <a:lnTo>
                    <a:pt x="1249" y="1843"/>
                  </a:lnTo>
                  <a:lnTo>
                    <a:pt x="1499" y="1406"/>
                  </a:lnTo>
                  <a:lnTo>
                    <a:pt x="1718" y="937"/>
                  </a:lnTo>
                  <a:lnTo>
                    <a:pt x="1874" y="469"/>
                  </a:lnTo>
                  <a:lnTo>
                    <a:pt x="2030" y="0"/>
                  </a:lnTo>
                  <a:lnTo>
                    <a:pt x="20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61"/>
            <p:cNvSpPr/>
            <p:nvPr/>
          </p:nvSpPr>
          <p:spPr>
            <a:xfrm>
              <a:off x="3928650" y="3260325"/>
              <a:ext cx="32050" cy="60150"/>
            </a:xfrm>
            <a:custGeom>
              <a:avLst/>
              <a:gdLst/>
              <a:ahLst/>
              <a:cxnLst/>
              <a:rect l="l" t="t" r="r" b="b"/>
              <a:pathLst>
                <a:path w="1282" h="2406" fill="none" extrusionOk="0">
                  <a:moveTo>
                    <a:pt x="1188" y="1"/>
                  </a:moveTo>
                  <a:lnTo>
                    <a:pt x="1188" y="1"/>
                  </a:lnTo>
                  <a:lnTo>
                    <a:pt x="813" y="594"/>
                  </a:lnTo>
                  <a:lnTo>
                    <a:pt x="813" y="594"/>
                  </a:lnTo>
                  <a:lnTo>
                    <a:pt x="563" y="1031"/>
                  </a:lnTo>
                  <a:lnTo>
                    <a:pt x="344" y="1469"/>
                  </a:lnTo>
                  <a:lnTo>
                    <a:pt x="157" y="1937"/>
                  </a:lnTo>
                  <a:lnTo>
                    <a:pt x="1" y="2406"/>
                  </a:lnTo>
                  <a:lnTo>
                    <a:pt x="1" y="2406"/>
                  </a:lnTo>
                  <a:lnTo>
                    <a:pt x="344" y="2062"/>
                  </a:lnTo>
                  <a:lnTo>
                    <a:pt x="688" y="1687"/>
                  </a:lnTo>
                  <a:lnTo>
                    <a:pt x="969" y="1281"/>
                  </a:lnTo>
                  <a:lnTo>
                    <a:pt x="1250" y="844"/>
                  </a:lnTo>
                  <a:lnTo>
                    <a:pt x="1281" y="813"/>
                  </a:lnTo>
                  <a:lnTo>
                    <a:pt x="1281" y="813"/>
                  </a:lnTo>
                  <a:lnTo>
                    <a:pt x="1188" y="1"/>
                  </a:lnTo>
                  <a:lnTo>
                    <a:pt x="1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61"/>
            <p:cNvSpPr/>
            <p:nvPr/>
          </p:nvSpPr>
          <p:spPr>
            <a:xfrm>
              <a:off x="3895100" y="3795125"/>
              <a:ext cx="53100" cy="38300"/>
            </a:xfrm>
            <a:custGeom>
              <a:avLst/>
              <a:gdLst/>
              <a:ahLst/>
              <a:cxnLst/>
              <a:rect l="l" t="t" r="r" b="b"/>
              <a:pathLst>
                <a:path w="2124" h="1532" fill="none" extrusionOk="0">
                  <a:moveTo>
                    <a:pt x="1811" y="813"/>
                  </a:moveTo>
                  <a:lnTo>
                    <a:pt x="1811" y="813"/>
                  </a:lnTo>
                  <a:lnTo>
                    <a:pt x="1374" y="563"/>
                  </a:lnTo>
                  <a:lnTo>
                    <a:pt x="937" y="345"/>
                  </a:lnTo>
                  <a:lnTo>
                    <a:pt x="468" y="157"/>
                  </a:lnTo>
                  <a:lnTo>
                    <a:pt x="0" y="1"/>
                  </a:lnTo>
                  <a:lnTo>
                    <a:pt x="0" y="1"/>
                  </a:lnTo>
                  <a:lnTo>
                    <a:pt x="344" y="345"/>
                  </a:lnTo>
                  <a:lnTo>
                    <a:pt x="718" y="688"/>
                  </a:lnTo>
                  <a:lnTo>
                    <a:pt x="1124" y="969"/>
                  </a:lnTo>
                  <a:lnTo>
                    <a:pt x="1561" y="1250"/>
                  </a:lnTo>
                  <a:lnTo>
                    <a:pt x="1561" y="1250"/>
                  </a:lnTo>
                  <a:lnTo>
                    <a:pt x="2092" y="1531"/>
                  </a:lnTo>
                  <a:lnTo>
                    <a:pt x="2092" y="1531"/>
                  </a:lnTo>
                  <a:lnTo>
                    <a:pt x="2124" y="1000"/>
                  </a:lnTo>
                  <a:lnTo>
                    <a:pt x="2124" y="1000"/>
                  </a:lnTo>
                  <a:lnTo>
                    <a:pt x="1811" y="8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61"/>
            <p:cNvSpPr/>
            <p:nvPr/>
          </p:nvSpPr>
          <p:spPr>
            <a:xfrm>
              <a:off x="3737375" y="3169000"/>
              <a:ext cx="61700" cy="39050"/>
            </a:xfrm>
            <a:custGeom>
              <a:avLst/>
              <a:gdLst/>
              <a:ahLst/>
              <a:cxnLst/>
              <a:rect l="l" t="t" r="r" b="b"/>
              <a:pathLst>
                <a:path w="2468" h="1562" fill="none" extrusionOk="0">
                  <a:moveTo>
                    <a:pt x="875" y="312"/>
                  </a:moveTo>
                  <a:lnTo>
                    <a:pt x="875" y="312"/>
                  </a:lnTo>
                  <a:lnTo>
                    <a:pt x="282" y="0"/>
                  </a:lnTo>
                  <a:lnTo>
                    <a:pt x="282" y="0"/>
                  </a:lnTo>
                  <a:lnTo>
                    <a:pt x="1" y="344"/>
                  </a:lnTo>
                  <a:lnTo>
                    <a:pt x="1" y="344"/>
                  </a:lnTo>
                  <a:lnTo>
                    <a:pt x="625" y="781"/>
                  </a:lnTo>
                  <a:lnTo>
                    <a:pt x="625" y="781"/>
                  </a:lnTo>
                  <a:lnTo>
                    <a:pt x="1062" y="1031"/>
                  </a:lnTo>
                  <a:lnTo>
                    <a:pt x="1500" y="1218"/>
                  </a:lnTo>
                  <a:lnTo>
                    <a:pt x="1968" y="1405"/>
                  </a:lnTo>
                  <a:lnTo>
                    <a:pt x="2468" y="1561"/>
                  </a:lnTo>
                  <a:lnTo>
                    <a:pt x="2468" y="1561"/>
                  </a:lnTo>
                  <a:lnTo>
                    <a:pt x="2093" y="1218"/>
                  </a:lnTo>
                  <a:lnTo>
                    <a:pt x="1718" y="874"/>
                  </a:lnTo>
                  <a:lnTo>
                    <a:pt x="1312" y="593"/>
                  </a:lnTo>
                  <a:lnTo>
                    <a:pt x="875" y="3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61"/>
            <p:cNvSpPr/>
            <p:nvPr/>
          </p:nvSpPr>
          <p:spPr>
            <a:xfrm>
              <a:off x="3628850" y="3443800"/>
              <a:ext cx="85125" cy="50775"/>
            </a:xfrm>
            <a:custGeom>
              <a:avLst/>
              <a:gdLst/>
              <a:ahLst/>
              <a:cxnLst/>
              <a:rect l="l" t="t" r="r" b="b"/>
              <a:pathLst>
                <a:path w="3405" h="2031" fill="none" extrusionOk="0">
                  <a:moveTo>
                    <a:pt x="3405" y="2031"/>
                  </a:moveTo>
                  <a:lnTo>
                    <a:pt x="3405" y="2031"/>
                  </a:lnTo>
                  <a:lnTo>
                    <a:pt x="3030" y="1687"/>
                  </a:lnTo>
                  <a:lnTo>
                    <a:pt x="2655" y="1344"/>
                  </a:lnTo>
                  <a:lnTo>
                    <a:pt x="2249" y="1063"/>
                  </a:lnTo>
                  <a:lnTo>
                    <a:pt x="1843" y="782"/>
                  </a:lnTo>
                  <a:lnTo>
                    <a:pt x="1843" y="782"/>
                  </a:lnTo>
                  <a:lnTo>
                    <a:pt x="1406" y="532"/>
                  </a:lnTo>
                  <a:lnTo>
                    <a:pt x="938" y="344"/>
                  </a:lnTo>
                  <a:lnTo>
                    <a:pt x="469" y="157"/>
                  </a:lnTo>
                  <a:lnTo>
                    <a:pt x="1" y="1"/>
                  </a:lnTo>
                  <a:lnTo>
                    <a:pt x="1" y="1"/>
                  </a:lnTo>
                  <a:lnTo>
                    <a:pt x="344" y="344"/>
                  </a:lnTo>
                  <a:lnTo>
                    <a:pt x="750" y="688"/>
                  </a:lnTo>
                  <a:lnTo>
                    <a:pt x="1156" y="969"/>
                  </a:lnTo>
                  <a:lnTo>
                    <a:pt x="1562" y="1250"/>
                  </a:lnTo>
                  <a:lnTo>
                    <a:pt x="1562" y="1250"/>
                  </a:lnTo>
                  <a:lnTo>
                    <a:pt x="1999" y="1469"/>
                  </a:lnTo>
                  <a:lnTo>
                    <a:pt x="2468" y="1687"/>
                  </a:lnTo>
                  <a:lnTo>
                    <a:pt x="2905" y="1875"/>
                  </a:lnTo>
                  <a:lnTo>
                    <a:pt x="3405" y="20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61"/>
            <p:cNvSpPr/>
            <p:nvPr/>
          </p:nvSpPr>
          <p:spPr>
            <a:xfrm>
              <a:off x="3909150" y="3435225"/>
              <a:ext cx="75750" cy="512950"/>
            </a:xfrm>
            <a:custGeom>
              <a:avLst/>
              <a:gdLst/>
              <a:ahLst/>
              <a:cxnLst/>
              <a:rect l="l" t="t" r="r" b="b"/>
              <a:pathLst>
                <a:path w="3030" h="20518" extrusionOk="0">
                  <a:moveTo>
                    <a:pt x="2280" y="0"/>
                  </a:moveTo>
                  <a:lnTo>
                    <a:pt x="2030" y="4154"/>
                  </a:lnTo>
                  <a:lnTo>
                    <a:pt x="1780" y="8307"/>
                  </a:lnTo>
                  <a:lnTo>
                    <a:pt x="1530" y="12461"/>
                  </a:lnTo>
                  <a:lnTo>
                    <a:pt x="1281" y="16614"/>
                  </a:lnTo>
                  <a:lnTo>
                    <a:pt x="1156" y="18863"/>
                  </a:lnTo>
                  <a:lnTo>
                    <a:pt x="1156" y="19456"/>
                  </a:lnTo>
                  <a:lnTo>
                    <a:pt x="1187" y="19737"/>
                  </a:lnTo>
                  <a:lnTo>
                    <a:pt x="1156" y="19987"/>
                  </a:lnTo>
                  <a:lnTo>
                    <a:pt x="1124" y="20050"/>
                  </a:lnTo>
                  <a:lnTo>
                    <a:pt x="1062" y="20081"/>
                  </a:lnTo>
                  <a:lnTo>
                    <a:pt x="937" y="20174"/>
                  </a:lnTo>
                  <a:lnTo>
                    <a:pt x="625" y="20237"/>
                  </a:lnTo>
                  <a:lnTo>
                    <a:pt x="31" y="20424"/>
                  </a:lnTo>
                  <a:lnTo>
                    <a:pt x="0" y="20424"/>
                  </a:lnTo>
                  <a:lnTo>
                    <a:pt x="0" y="20455"/>
                  </a:lnTo>
                  <a:lnTo>
                    <a:pt x="0" y="20487"/>
                  </a:lnTo>
                  <a:lnTo>
                    <a:pt x="31" y="20518"/>
                  </a:lnTo>
                  <a:lnTo>
                    <a:pt x="500" y="20455"/>
                  </a:lnTo>
                  <a:lnTo>
                    <a:pt x="968" y="20362"/>
                  </a:lnTo>
                  <a:lnTo>
                    <a:pt x="1124" y="20331"/>
                  </a:lnTo>
                  <a:lnTo>
                    <a:pt x="1281" y="20268"/>
                  </a:lnTo>
                  <a:lnTo>
                    <a:pt x="1374" y="20174"/>
                  </a:lnTo>
                  <a:lnTo>
                    <a:pt x="1468" y="20018"/>
                  </a:lnTo>
                  <a:lnTo>
                    <a:pt x="1562" y="19581"/>
                  </a:lnTo>
                  <a:lnTo>
                    <a:pt x="1624" y="19144"/>
                  </a:lnTo>
                  <a:lnTo>
                    <a:pt x="1749" y="17988"/>
                  </a:lnTo>
                  <a:lnTo>
                    <a:pt x="1874" y="16927"/>
                  </a:lnTo>
                  <a:lnTo>
                    <a:pt x="1968" y="15865"/>
                  </a:lnTo>
                  <a:lnTo>
                    <a:pt x="2124" y="13710"/>
                  </a:lnTo>
                  <a:lnTo>
                    <a:pt x="2280" y="10431"/>
                  </a:lnTo>
                  <a:lnTo>
                    <a:pt x="2374" y="8776"/>
                  </a:lnTo>
                  <a:lnTo>
                    <a:pt x="2405" y="7152"/>
                  </a:lnTo>
                  <a:lnTo>
                    <a:pt x="2561" y="6527"/>
                  </a:lnTo>
                  <a:lnTo>
                    <a:pt x="2686" y="5903"/>
                  </a:lnTo>
                  <a:lnTo>
                    <a:pt x="2811" y="5278"/>
                  </a:lnTo>
                  <a:lnTo>
                    <a:pt x="2873" y="4653"/>
                  </a:lnTo>
                  <a:lnTo>
                    <a:pt x="2967" y="3998"/>
                  </a:lnTo>
                  <a:lnTo>
                    <a:pt x="2998" y="3373"/>
                  </a:lnTo>
                  <a:lnTo>
                    <a:pt x="3029" y="2717"/>
                  </a:lnTo>
                  <a:lnTo>
                    <a:pt x="3029" y="2093"/>
                  </a:lnTo>
                  <a:lnTo>
                    <a:pt x="2998" y="2061"/>
                  </a:lnTo>
                  <a:lnTo>
                    <a:pt x="2998" y="2093"/>
                  </a:lnTo>
                  <a:lnTo>
                    <a:pt x="2686" y="4029"/>
                  </a:lnTo>
                  <a:lnTo>
                    <a:pt x="2405" y="5996"/>
                  </a:lnTo>
                  <a:lnTo>
                    <a:pt x="2405" y="4966"/>
                  </a:lnTo>
                  <a:lnTo>
                    <a:pt x="2374" y="2499"/>
                  </a:lnTo>
                  <a:lnTo>
                    <a:pt x="2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61"/>
            <p:cNvSpPr/>
            <p:nvPr/>
          </p:nvSpPr>
          <p:spPr>
            <a:xfrm>
              <a:off x="3419625" y="3854475"/>
              <a:ext cx="495775" cy="59350"/>
            </a:xfrm>
            <a:custGeom>
              <a:avLst/>
              <a:gdLst/>
              <a:ahLst/>
              <a:cxnLst/>
              <a:rect l="l" t="t" r="r" b="b"/>
              <a:pathLst>
                <a:path w="19831" h="2374" extrusionOk="0">
                  <a:moveTo>
                    <a:pt x="19769" y="0"/>
                  </a:moveTo>
                  <a:lnTo>
                    <a:pt x="18800" y="32"/>
                  </a:lnTo>
                  <a:lnTo>
                    <a:pt x="17832" y="63"/>
                  </a:lnTo>
                  <a:lnTo>
                    <a:pt x="16864" y="125"/>
                  </a:lnTo>
                  <a:lnTo>
                    <a:pt x="15896" y="219"/>
                  </a:lnTo>
                  <a:lnTo>
                    <a:pt x="13991" y="438"/>
                  </a:lnTo>
                  <a:lnTo>
                    <a:pt x="12055" y="656"/>
                  </a:lnTo>
                  <a:lnTo>
                    <a:pt x="10119" y="844"/>
                  </a:lnTo>
                  <a:lnTo>
                    <a:pt x="8214" y="1093"/>
                  </a:lnTo>
                  <a:lnTo>
                    <a:pt x="4404" y="1624"/>
                  </a:lnTo>
                  <a:lnTo>
                    <a:pt x="3311" y="1780"/>
                  </a:lnTo>
                  <a:lnTo>
                    <a:pt x="2218" y="1968"/>
                  </a:lnTo>
                  <a:lnTo>
                    <a:pt x="31" y="2311"/>
                  </a:lnTo>
                  <a:lnTo>
                    <a:pt x="0" y="2343"/>
                  </a:lnTo>
                  <a:lnTo>
                    <a:pt x="0" y="2374"/>
                  </a:lnTo>
                  <a:lnTo>
                    <a:pt x="31" y="2374"/>
                  </a:lnTo>
                  <a:lnTo>
                    <a:pt x="1936" y="2218"/>
                  </a:lnTo>
                  <a:lnTo>
                    <a:pt x="2905" y="2155"/>
                  </a:lnTo>
                  <a:lnTo>
                    <a:pt x="3873" y="2062"/>
                  </a:lnTo>
                  <a:lnTo>
                    <a:pt x="7683" y="1687"/>
                  </a:lnTo>
                  <a:lnTo>
                    <a:pt x="11555" y="1218"/>
                  </a:lnTo>
                  <a:lnTo>
                    <a:pt x="15396" y="781"/>
                  </a:lnTo>
                  <a:lnTo>
                    <a:pt x="16489" y="625"/>
                  </a:lnTo>
                  <a:lnTo>
                    <a:pt x="17582" y="469"/>
                  </a:lnTo>
                  <a:lnTo>
                    <a:pt x="18675" y="313"/>
                  </a:lnTo>
                  <a:lnTo>
                    <a:pt x="19769" y="94"/>
                  </a:lnTo>
                  <a:lnTo>
                    <a:pt x="19800" y="94"/>
                  </a:lnTo>
                  <a:lnTo>
                    <a:pt x="19831" y="63"/>
                  </a:lnTo>
                  <a:lnTo>
                    <a:pt x="19800" y="32"/>
                  </a:lnTo>
                  <a:lnTo>
                    <a:pt x="19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61"/>
            <p:cNvSpPr/>
            <p:nvPr/>
          </p:nvSpPr>
          <p:spPr>
            <a:xfrm>
              <a:off x="3925525" y="2681025"/>
              <a:ext cx="380250" cy="545750"/>
            </a:xfrm>
            <a:custGeom>
              <a:avLst/>
              <a:gdLst/>
              <a:ahLst/>
              <a:cxnLst/>
              <a:rect l="l" t="t" r="r" b="b"/>
              <a:pathLst>
                <a:path w="15210" h="21830" extrusionOk="0">
                  <a:moveTo>
                    <a:pt x="2249" y="1"/>
                  </a:moveTo>
                  <a:lnTo>
                    <a:pt x="2062" y="1625"/>
                  </a:lnTo>
                  <a:lnTo>
                    <a:pt x="1812" y="3280"/>
                  </a:lnTo>
                  <a:lnTo>
                    <a:pt x="1531" y="4904"/>
                  </a:lnTo>
                  <a:lnTo>
                    <a:pt x="1250" y="6465"/>
                  </a:lnTo>
                  <a:lnTo>
                    <a:pt x="750" y="8870"/>
                  </a:lnTo>
                  <a:lnTo>
                    <a:pt x="344" y="10837"/>
                  </a:lnTo>
                  <a:lnTo>
                    <a:pt x="63" y="12243"/>
                  </a:lnTo>
                  <a:lnTo>
                    <a:pt x="32" y="12680"/>
                  </a:lnTo>
                  <a:lnTo>
                    <a:pt x="1" y="12805"/>
                  </a:lnTo>
                  <a:lnTo>
                    <a:pt x="32" y="12867"/>
                  </a:lnTo>
                  <a:lnTo>
                    <a:pt x="376" y="13648"/>
                  </a:lnTo>
                  <a:lnTo>
                    <a:pt x="813" y="14460"/>
                  </a:lnTo>
                  <a:lnTo>
                    <a:pt x="1313" y="15272"/>
                  </a:lnTo>
                  <a:lnTo>
                    <a:pt x="1844" y="16053"/>
                  </a:lnTo>
                  <a:lnTo>
                    <a:pt x="2437" y="16865"/>
                  </a:lnTo>
                  <a:lnTo>
                    <a:pt x="3061" y="17614"/>
                  </a:lnTo>
                  <a:lnTo>
                    <a:pt x="3717" y="18364"/>
                  </a:lnTo>
                  <a:lnTo>
                    <a:pt x="4404" y="19051"/>
                  </a:lnTo>
                  <a:lnTo>
                    <a:pt x="5091" y="19675"/>
                  </a:lnTo>
                  <a:lnTo>
                    <a:pt x="5810" y="20269"/>
                  </a:lnTo>
                  <a:lnTo>
                    <a:pt x="6497" y="20768"/>
                  </a:lnTo>
                  <a:lnTo>
                    <a:pt x="7215" y="21174"/>
                  </a:lnTo>
                  <a:lnTo>
                    <a:pt x="7559" y="21362"/>
                  </a:lnTo>
                  <a:lnTo>
                    <a:pt x="7902" y="21486"/>
                  </a:lnTo>
                  <a:lnTo>
                    <a:pt x="8246" y="21611"/>
                  </a:lnTo>
                  <a:lnTo>
                    <a:pt x="8589" y="21705"/>
                  </a:lnTo>
                  <a:lnTo>
                    <a:pt x="8901" y="21799"/>
                  </a:lnTo>
                  <a:lnTo>
                    <a:pt x="9214" y="21830"/>
                  </a:lnTo>
                  <a:lnTo>
                    <a:pt x="9526" y="21830"/>
                  </a:lnTo>
                  <a:lnTo>
                    <a:pt x="9838" y="21799"/>
                  </a:lnTo>
                  <a:lnTo>
                    <a:pt x="10119" y="21736"/>
                  </a:lnTo>
                  <a:lnTo>
                    <a:pt x="10400" y="21674"/>
                  </a:lnTo>
                  <a:lnTo>
                    <a:pt x="10650" y="21549"/>
                  </a:lnTo>
                  <a:lnTo>
                    <a:pt x="10869" y="21393"/>
                  </a:lnTo>
                  <a:lnTo>
                    <a:pt x="11087" y="21237"/>
                  </a:lnTo>
                  <a:lnTo>
                    <a:pt x="11306" y="21018"/>
                  </a:lnTo>
                  <a:lnTo>
                    <a:pt x="11493" y="20799"/>
                  </a:lnTo>
                  <a:lnTo>
                    <a:pt x="11681" y="20581"/>
                  </a:lnTo>
                  <a:lnTo>
                    <a:pt x="11837" y="20331"/>
                  </a:lnTo>
                  <a:lnTo>
                    <a:pt x="11993" y="20050"/>
                  </a:lnTo>
                  <a:lnTo>
                    <a:pt x="12274" y="19457"/>
                  </a:lnTo>
                  <a:lnTo>
                    <a:pt x="12493" y="18832"/>
                  </a:lnTo>
                  <a:lnTo>
                    <a:pt x="12680" y="18176"/>
                  </a:lnTo>
                  <a:lnTo>
                    <a:pt x="12836" y="17489"/>
                  </a:lnTo>
                  <a:lnTo>
                    <a:pt x="12961" y="16802"/>
                  </a:lnTo>
                  <a:lnTo>
                    <a:pt x="13055" y="16146"/>
                  </a:lnTo>
                  <a:lnTo>
                    <a:pt x="13117" y="15522"/>
                  </a:lnTo>
                  <a:lnTo>
                    <a:pt x="13149" y="14928"/>
                  </a:lnTo>
                  <a:lnTo>
                    <a:pt x="13149" y="14397"/>
                  </a:lnTo>
                  <a:lnTo>
                    <a:pt x="13149" y="13585"/>
                  </a:lnTo>
                  <a:lnTo>
                    <a:pt x="13149" y="13429"/>
                  </a:lnTo>
                  <a:lnTo>
                    <a:pt x="13117" y="12992"/>
                  </a:lnTo>
                  <a:lnTo>
                    <a:pt x="13149" y="12555"/>
                  </a:lnTo>
                  <a:lnTo>
                    <a:pt x="13211" y="11837"/>
                  </a:lnTo>
                  <a:lnTo>
                    <a:pt x="13336" y="11150"/>
                  </a:lnTo>
                  <a:lnTo>
                    <a:pt x="13461" y="10431"/>
                  </a:lnTo>
                  <a:lnTo>
                    <a:pt x="13617" y="9744"/>
                  </a:lnTo>
                  <a:lnTo>
                    <a:pt x="13929" y="8370"/>
                  </a:lnTo>
                  <a:lnTo>
                    <a:pt x="14304" y="7152"/>
                  </a:lnTo>
                  <a:lnTo>
                    <a:pt x="14648" y="6090"/>
                  </a:lnTo>
                  <a:lnTo>
                    <a:pt x="14929" y="5247"/>
                  </a:lnTo>
                  <a:lnTo>
                    <a:pt x="15210" y="4529"/>
                  </a:lnTo>
                  <a:lnTo>
                    <a:pt x="2249"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61"/>
            <p:cNvSpPr/>
            <p:nvPr/>
          </p:nvSpPr>
          <p:spPr>
            <a:xfrm>
              <a:off x="3997375" y="2687275"/>
              <a:ext cx="308400" cy="333400"/>
            </a:xfrm>
            <a:custGeom>
              <a:avLst/>
              <a:gdLst/>
              <a:ahLst/>
              <a:cxnLst/>
              <a:rect l="l" t="t" r="r" b="b"/>
              <a:pathLst>
                <a:path w="12336" h="13336" extrusionOk="0">
                  <a:moveTo>
                    <a:pt x="0" y="1"/>
                  </a:moveTo>
                  <a:lnTo>
                    <a:pt x="0" y="500"/>
                  </a:lnTo>
                  <a:lnTo>
                    <a:pt x="63" y="1156"/>
                  </a:lnTo>
                  <a:lnTo>
                    <a:pt x="156" y="1968"/>
                  </a:lnTo>
                  <a:lnTo>
                    <a:pt x="281" y="2874"/>
                  </a:lnTo>
                  <a:lnTo>
                    <a:pt x="500" y="3873"/>
                  </a:lnTo>
                  <a:lnTo>
                    <a:pt x="750" y="4904"/>
                  </a:lnTo>
                  <a:lnTo>
                    <a:pt x="1093" y="5997"/>
                  </a:lnTo>
                  <a:lnTo>
                    <a:pt x="1280" y="6559"/>
                  </a:lnTo>
                  <a:lnTo>
                    <a:pt x="1499" y="7090"/>
                  </a:lnTo>
                  <a:lnTo>
                    <a:pt x="1749" y="7652"/>
                  </a:lnTo>
                  <a:lnTo>
                    <a:pt x="1999" y="8183"/>
                  </a:lnTo>
                  <a:lnTo>
                    <a:pt x="2280" y="8713"/>
                  </a:lnTo>
                  <a:lnTo>
                    <a:pt x="2623" y="9244"/>
                  </a:lnTo>
                  <a:lnTo>
                    <a:pt x="2967" y="9744"/>
                  </a:lnTo>
                  <a:lnTo>
                    <a:pt x="3342" y="10213"/>
                  </a:lnTo>
                  <a:lnTo>
                    <a:pt x="3748" y="10681"/>
                  </a:lnTo>
                  <a:lnTo>
                    <a:pt x="4154" y="11118"/>
                  </a:lnTo>
                  <a:lnTo>
                    <a:pt x="4622" y="11493"/>
                  </a:lnTo>
                  <a:lnTo>
                    <a:pt x="5122" y="11868"/>
                  </a:lnTo>
                  <a:lnTo>
                    <a:pt x="5684" y="12211"/>
                  </a:lnTo>
                  <a:lnTo>
                    <a:pt x="6246" y="12523"/>
                  </a:lnTo>
                  <a:lnTo>
                    <a:pt x="6839" y="12773"/>
                  </a:lnTo>
                  <a:lnTo>
                    <a:pt x="7495" y="12992"/>
                  </a:lnTo>
                  <a:lnTo>
                    <a:pt x="8182" y="13148"/>
                  </a:lnTo>
                  <a:lnTo>
                    <a:pt x="8900" y="13273"/>
                  </a:lnTo>
                  <a:lnTo>
                    <a:pt x="9588" y="13335"/>
                  </a:lnTo>
                  <a:lnTo>
                    <a:pt x="10275" y="13335"/>
                  </a:lnTo>
                  <a:lnTo>
                    <a:pt x="10275" y="13179"/>
                  </a:lnTo>
                  <a:lnTo>
                    <a:pt x="10243" y="12742"/>
                  </a:lnTo>
                  <a:lnTo>
                    <a:pt x="10275" y="12305"/>
                  </a:lnTo>
                  <a:lnTo>
                    <a:pt x="10337" y="11618"/>
                  </a:lnTo>
                  <a:lnTo>
                    <a:pt x="10462" y="10900"/>
                  </a:lnTo>
                  <a:lnTo>
                    <a:pt x="10587" y="10181"/>
                  </a:lnTo>
                  <a:lnTo>
                    <a:pt x="10743" y="9494"/>
                  </a:lnTo>
                  <a:lnTo>
                    <a:pt x="11055" y="8151"/>
                  </a:lnTo>
                  <a:lnTo>
                    <a:pt x="11430" y="6902"/>
                  </a:lnTo>
                  <a:lnTo>
                    <a:pt x="11774" y="5840"/>
                  </a:lnTo>
                  <a:lnTo>
                    <a:pt x="12055" y="5028"/>
                  </a:lnTo>
                  <a:lnTo>
                    <a:pt x="12336" y="4279"/>
                  </a:lnTo>
                  <a:lnTo>
                    <a:pt x="3467" y="121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61"/>
            <p:cNvSpPr/>
            <p:nvPr/>
          </p:nvSpPr>
          <p:spPr>
            <a:xfrm>
              <a:off x="3909925" y="2092350"/>
              <a:ext cx="603525" cy="806525"/>
            </a:xfrm>
            <a:custGeom>
              <a:avLst/>
              <a:gdLst/>
              <a:ahLst/>
              <a:cxnLst/>
              <a:rect l="l" t="t" r="r" b="b"/>
              <a:pathLst>
                <a:path w="24141" h="32261" extrusionOk="0">
                  <a:moveTo>
                    <a:pt x="11836" y="1"/>
                  </a:moveTo>
                  <a:lnTo>
                    <a:pt x="11181" y="32"/>
                  </a:lnTo>
                  <a:lnTo>
                    <a:pt x="10525" y="94"/>
                  </a:lnTo>
                  <a:lnTo>
                    <a:pt x="9869" y="157"/>
                  </a:lnTo>
                  <a:lnTo>
                    <a:pt x="9244" y="282"/>
                  </a:lnTo>
                  <a:lnTo>
                    <a:pt x="8588" y="438"/>
                  </a:lnTo>
                  <a:lnTo>
                    <a:pt x="7964" y="625"/>
                  </a:lnTo>
                  <a:lnTo>
                    <a:pt x="7339" y="875"/>
                  </a:lnTo>
                  <a:lnTo>
                    <a:pt x="6715" y="1125"/>
                  </a:lnTo>
                  <a:lnTo>
                    <a:pt x="6121" y="1406"/>
                  </a:lnTo>
                  <a:lnTo>
                    <a:pt x="5528" y="1718"/>
                  </a:lnTo>
                  <a:lnTo>
                    <a:pt x="4966" y="2062"/>
                  </a:lnTo>
                  <a:lnTo>
                    <a:pt x="4404" y="2437"/>
                  </a:lnTo>
                  <a:lnTo>
                    <a:pt x="3873" y="2843"/>
                  </a:lnTo>
                  <a:lnTo>
                    <a:pt x="3373" y="3280"/>
                  </a:lnTo>
                  <a:lnTo>
                    <a:pt x="2905" y="3748"/>
                  </a:lnTo>
                  <a:lnTo>
                    <a:pt x="2468" y="4217"/>
                  </a:lnTo>
                  <a:lnTo>
                    <a:pt x="2030" y="4748"/>
                  </a:lnTo>
                  <a:lnTo>
                    <a:pt x="1656" y="5278"/>
                  </a:lnTo>
                  <a:lnTo>
                    <a:pt x="1312" y="5809"/>
                  </a:lnTo>
                  <a:lnTo>
                    <a:pt x="1000" y="6403"/>
                  </a:lnTo>
                  <a:lnTo>
                    <a:pt x="719" y="6996"/>
                  </a:lnTo>
                  <a:lnTo>
                    <a:pt x="469" y="7621"/>
                  </a:lnTo>
                  <a:lnTo>
                    <a:pt x="281" y="8277"/>
                  </a:lnTo>
                  <a:lnTo>
                    <a:pt x="125" y="8932"/>
                  </a:lnTo>
                  <a:lnTo>
                    <a:pt x="63" y="9432"/>
                  </a:lnTo>
                  <a:lnTo>
                    <a:pt x="32" y="9932"/>
                  </a:lnTo>
                  <a:lnTo>
                    <a:pt x="0" y="10525"/>
                  </a:lnTo>
                  <a:lnTo>
                    <a:pt x="0" y="11118"/>
                  </a:lnTo>
                  <a:lnTo>
                    <a:pt x="32" y="11774"/>
                  </a:lnTo>
                  <a:lnTo>
                    <a:pt x="94" y="12430"/>
                  </a:lnTo>
                  <a:lnTo>
                    <a:pt x="281" y="13867"/>
                  </a:lnTo>
                  <a:lnTo>
                    <a:pt x="563" y="15397"/>
                  </a:lnTo>
                  <a:lnTo>
                    <a:pt x="906" y="16958"/>
                  </a:lnTo>
                  <a:lnTo>
                    <a:pt x="1312" y="18582"/>
                  </a:lnTo>
                  <a:lnTo>
                    <a:pt x="1780" y="20175"/>
                  </a:lnTo>
                  <a:lnTo>
                    <a:pt x="2311" y="21768"/>
                  </a:lnTo>
                  <a:lnTo>
                    <a:pt x="2905" y="23298"/>
                  </a:lnTo>
                  <a:lnTo>
                    <a:pt x="3498" y="24734"/>
                  </a:lnTo>
                  <a:lnTo>
                    <a:pt x="3810" y="25421"/>
                  </a:lnTo>
                  <a:lnTo>
                    <a:pt x="4154" y="26077"/>
                  </a:lnTo>
                  <a:lnTo>
                    <a:pt x="4466" y="26702"/>
                  </a:lnTo>
                  <a:lnTo>
                    <a:pt x="4810" y="27295"/>
                  </a:lnTo>
                  <a:lnTo>
                    <a:pt x="5153" y="27826"/>
                  </a:lnTo>
                  <a:lnTo>
                    <a:pt x="5497" y="28326"/>
                  </a:lnTo>
                  <a:lnTo>
                    <a:pt x="5840" y="28763"/>
                  </a:lnTo>
                  <a:lnTo>
                    <a:pt x="6184" y="29169"/>
                  </a:lnTo>
                  <a:lnTo>
                    <a:pt x="6527" y="29512"/>
                  </a:lnTo>
                  <a:lnTo>
                    <a:pt x="6871" y="29794"/>
                  </a:lnTo>
                  <a:lnTo>
                    <a:pt x="7402" y="30137"/>
                  </a:lnTo>
                  <a:lnTo>
                    <a:pt x="7901" y="30449"/>
                  </a:lnTo>
                  <a:lnTo>
                    <a:pt x="8432" y="30762"/>
                  </a:lnTo>
                  <a:lnTo>
                    <a:pt x="8994" y="31011"/>
                  </a:lnTo>
                  <a:lnTo>
                    <a:pt x="9557" y="31261"/>
                  </a:lnTo>
                  <a:lnTo>
                    <a:pt x="10119" y="31480"/>
                  </a:lnTo>
                  <a:lnTo>
                    <a:pt x="10681" y="31667"/>
                  </a:lnTo>
                  <a:lnTo>
                    <a:pt x="11274" y="31855"/>
                  </a:lnTo>
                  <a:lnTo>
                    <a:pt x="11836" y="31980"/>
                  </a:lnTo>
                  <a:lnTo>
                    <a:pt x="12430" y="32105"/>
                  </a:lnTo>
                  <a:lnTo>
                    <a:pt x="13023" y="32167"/>
                  </a:lnTo>
                  <a:lnTo>
                    <a:pt x="13616" y="32229"/>
                  </a:lnTo>
                  <a:lnTo>
                    <a:pt x="14210" y="32261"/>
                  </a:lnTo>
                  <a:lnTo>
                    <a:pt x="14772" y="32261"/>
                  </a:lnTo>
                  <a:lnTo>
                    <a:pt x="15365" y="32198"/>
                  </a:lnTo>
                  <a:lnTo>
                    <a:pt x="15927" y="32136"/>
                  </a:lnTo>
                  <a:lnTo>
                    <a:pt x="16490" y="32073"/>
                  </a:lnTo>
                  <a:lnTo>
                    <a:pt x="17052" y="31948"/>
                  </a:lnTo>
                  <a:lnTo>
                    <a:pt x="17614" y="31792"/>
                  </a:lnTo>
                  <a:lnTo>
                    <a:pt x="18145" y="31605"/>
                  </a:lnTo>
                  <a:lnTo>
                    <a:pt x="18676" y="31386"/>
                  </a:lnTo>
                  <a:lnTo>
                    <a:pt x="19207" y="31136"/>
                  </a:lnTo>
                  <a:lnTo>
                    <a:pt x="19706" y="30855"/>
                  </a:lnTo>
                  <a:lnTo>
                    <a:pt x="20175" y="30574"/>
                  </a:lnTo>
                  <a:lnTo>
                    <a:pt x="20643" y="30231"/>
                  </a:lnTo>
                  <a:lnTo>
                    <a:pt x="21080" y="29856"/>
                  </a:lnTo>
                  <a:lnTo>
                    <a:pt x="21518" y="29450"/>
                  </a:lnTo>
                  <a:lnTo>
                    <a:pt x="21923" y="29013"/>
                  </a:lnTo>
                  <a:lnTo>
                    <a:pt x="22298" y="28544"/>
                  </a:lnTo>
                  <a:lnTo>
                    <a:pt x="22673" y="28045"/>
                  </a:lnTo>
                  <a:lnTo>
                    <a:pt x="22985" y="27514"/>
                  </a:lnTo>
                  <a:lnTo>
                    <a:pt x="23298" y="26952"/>
                  </a:lnTo>
                  <a:lnTo>
                    <a:pt x="23547" y="26327"/>
                  </a:lnTo>
                  <a:lnTo>
                    <a:pt x="23766" y="25671"/>
                  </a:lnTo>
                  <a:lnTo>
                    <a:pt x="23922" y="24953"/>
                  </a:lnTo>
                  <a:lnTo>
                    <a:pt x="24047" y="24203"/>
                  </a:lnTo>
                  <a:lnTo>
                    <a:pt x="24110" y="23392"/>
                  </a:lnTo>
                  <a:lnTo>
                    <a:pt x="24141" y="22517"/>
                  </a:lnTo>
                  <a:lnTo>
                    <a:pt x="24141" y="21643"/>
                  </a:lnTo>
                  <a:lnTo>
                    <a:pt x="24110" y="20706"/>
                  </a:lnTo>
                  <a:lnTo>
                    <a:pt x="24016" y="19769"/>
                  </a:lnTo>
                  <a:lnTo>
                    <a:pt x="23922" y="18770"/>
                  </a:lnTo>
                  <a:lnTo>
                    <a:pt x="23766" y="17770"/>
                  </a:lnTo>
                  <a:lnTo>
                    <a:pt x="23610" y="16771"/>
                  </a:lnTo>
                  <a:lnTo>
                    <a:pt x="23391" y="15772"/>
                  </a:lnTo>
                  <a:lnTo>
                    <a:pt x="23173" y="14741"/>
                  </a:lnTo>
                  <a:lnTo>
                    <a:pt x="22923" y="13742"/>
                  </a:lnTo>
                  <a:lnTo>
                    <a:pt x="22673" y="12711"/>
                  </a:lnTo>
                  <a:lnTo>
                    <a:pt x="22361" y="11712"/>
                  </a:lnTo>
                  <a:lnTo>
                    <a:pt x="22048" y="10744"/>
                  </a:lnTo>
                  <a:lnTo>
                    <a:pt x="21736" y="9776"/>
                  </a:lnTo>
                  <a:lnTo>
                    <a:pt x="21393" y="8839"/>
                  </a:lnTo>
                  <a:lnTo>
                    <a:pt x="21018" y="7933"/>
                  </a:lnTo>
                  <a:lnTo>
                    <a:pt x="20674" y="7059"/>
                  </a:lnTo>
                  <a:lnTo>
                    <a:pt x="20268" y="6215"/>
                  </a:lnTo>
                  <a:lnTo>
                    <a:pt x="19894" y="5435"/>
                  </a:lnTo>
                  <a:lnTo>
                    <a:pt x="19519" y="4685"/>
                  </a:lnTo>
                  <a:lnTo>
                    <a:pt x="19113" y="3998"/>
                  </a:lnTo>
                  <a:lnTo>
                    <a:pt x="18707" y="3373"/>
                  </a:lnTo>
                  <a:lnTo>
                    <a:pt x="18301" y="2811"/>
                  </a:lnTo>
                  <a:lnTo>
                    <a:pt x="17926" y="2312"/>
                  </a:lnTo>
                  <a:lnTo>
                    <a:pt x="17520" y="1874"/>
                  </a:lnTo>
                  <a:lnTo>
                    <a:pt x="17114" y="1531"/>
                  </a:lnTo>
                  <a:lnTo>
                    <a:pt x="16739" y="1281"/>
                  </a:lnTo>
                  <a:lnTo>
                    <a:pt x="16177" y="969"/>
                  </a:lnTo>
                  <a:lnTo>
                    <a:pt x="15584" y="719"/>
                  </a:lnTo>
                  <a:lnTo>
                    <a:pt x="14991" y="500"/>
                  </a:lnTo>
                  <a:lnTo>
                    <a:pt x="14366" y="313"/>
                  </a:lnTo>
                  <a:lnTo>
                    <a:pt x="13741" y="188"/>
                  </a:lnTo>
                  <a:lnTo>
                    <a:pt x="13117" y="94"/>
                  </a:lnTo>
                  <a:lnTo>
                    <a:pt x="12461" y="32"/>
                  </a:lnTo>
                  <a:lnTo>
                    <a:pt x="1183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61"/>
            <p:cNvSpPr/>
            <p:nvPr/>
          </p:nvSpPr>
          <p:spPr>
            <a:xfrm>
              <a:off x="4264375" y="2499900"/>
              <a:ext cx="17200" cy="66375"/>
            </a:xfrm>
            <a:custGeom>
              <a:avLst/>
              <a:gdLst/>
              <a:ahLst/>
              <a:cxnLst/>
              <a:rect l="l" t="t" r="r" b="b"/>
              <a:pathLst>
                <a:path w="688" h="2655" extrusionOk="0">
                  <a:moveTo>
                    <a:pt x="313" y="0"/>
                  </a:moveTo>
                  <a:lnTo>
                    <a:pt x="282" y="32"/>
                  </a:lnTo>
                  <a:lnTo>
                    <a:pt x="250" y="125"/>
                  </a:lnTo>
                  <a:lnTo>
                    <a:pt x="375" y="438"/>
                  </a:lnTo>
                  <a:lnTo>
                    <a:pt x="438" y="812"/>
                  </a:lnTo>
                  <a:lnTo>
                    <a:pt x="500" y="1156"/>
                  </a:lnTo>
                  <a:lnTo>
                    <a:pt x="531" y="1499"/>
                  </a:lnTo>
                  <a:lnTo>
                    <a:pt x="500" y="1812"/>
                  </a:lnTo>
                  <a:lnTo>
                    <a:pt x="407" y="2124"/>
                  </a:lnTo>
                  <a:lnTo>
                    <a:pt x="344" y="2249"/>
                  </a:lnTo>
                  <a:lnTo>
                    <a:pt x="250" y="2374"/>
                  </a:lnTo>
                  <a:lnTo>
                    <a:pt x="125" y="2499"/>
                  </a:lnTo>
                  <a:lnTo>
                    <a:pt x="1" y="2624"/>
                  </a:lnTo>
                  <a:lnTo>
                    <a:pt x="32" y="2655"/>
                  </a:lnTo>
                  <a:lnTo>
                    <a:pt x="188" y="2561"/>
                  </a:lnTo>
                  <a:lnTo>
                    <a:pt x="344" y="2436"/>
                  </a:lnTo>
                  <a:lnTo>
                    <a:pt x="469" y="2311"/>
                  </a:lnTo>
                  <a:lnTo>
                    <a:pt x="531" y="2187"/>
                  </a:lnTo>
                  <a:lnTo>
                    <a:pt x="625" y="1999"/>
                  </a:lnTo>
                  <a:lnTo>
                    <a:pt x="656" y="1843"/>
                  </a:lnTo>
                  <a:lnTo>
                    <a:pt x="688" y="1656"/>
                  </a:lnTo>
                  <a:lnTo>
                    <a:pt x="688" y="1468"/>
                  </a:lnTo>
                  <a:lnTo>
                    <a:pt x="656" y="1093"/>
                  </a:lnTo>
                  <a:lnTo>
                    <a:pt x="563" y="687"/>
                  </a:lnTo>
                  <a:lnTo>
                    <a:pt x="469" y="344"/>
                  </a:lnTo>
                  <a:lnTo>
                    <a:pt x="3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61"/>
            <p:cNvSpPr/>
            <p:nvPr/>
          </p:nvSpPr>
          <p:spPr>
            <a:xfrm>
              <a:off x="4224550" y="2481950"/>
              <a:ext cx="53900" cy="74975"/>
            </a:xfrm>
            <a:custGeom>
              <a:avLst/>
              <a:gdLst/>
              <a:ahLst/>
              <a:cxnLst/>
              <a:rect l="l" t="t" r="r" b="b"/>
              <a:pathLst>
                <a:path w="2156" h="2999" extrusionOk="0">
                  <a:moveTo>
                    <a:pt x="1031" y="0"/>
                  </a:moveTo>
                  <a:lnTo>
                    <a:pt x="813" y="31"/>
                  </a:lnTo>
                  <a:lnTo>
                    <a:pt x="563" y="125"/>
                  </a:lnTo>
                  <a:lnTo>
                    <a:pt x="344" y="250"/>
                  </a:lnTo>
                  <a:lnTo>
                    <a:pt x="188" y="437"/>
                  </a:lnTo>
                  <a:lnTo>
                    <a:pt x="95" y="656"/>
                  </a:lnTo>
                  <a:lnTo>
                    <a:pt x="32" y="906"/>
                  </a:lnTo>
                  <a:lnTo>
                    <a:pt x="1" y="1187"/>
                  </a:lnTo>
                  <a:lnTo>
                    <a:pt x="1" y="1468"/>
                  </a:lnTo>
                  <a:lnTo>
                    <a:pt x="63" y="1718"/>
                  </a:lnTo>
                  <a:lnTo>
                    <a:pt x="126" y="1999"/>
                  </a:lnTo>
                  <a:lnTo>
                    <a:pt x="251" y="2249"/>
                  </a:lnTo>
                  <a:lnTo>
                    <a:pt x="376" y="2499"/>
                  </a:lnTo>
                  <a:lnTo>
                    <a:pt x="563" y="2686"/>
                  </a:lnTo>
                  <a:lnTo>
                    <a:pt x="750" y="2842"/>
                  </a:lnTo>
                  <a:lnTo>
                    <a:pt x="969" y="2967"/>
                  </a:lnTo>
                  <a:lnTo>
                    <a:pt x="1188" y="2998"/>
                  </a:lnTo>
                  <a:lnTo>
                    <a:pt x="1437" y="2998"/>
                  </a:lnTo>
                  <a:lnTo>
                    <a:pt x="1656" y="2905"/>
                  </a:lnTo>
                  <a:lnTo>
                    <a:pt x="1843" y="2748"/>
                  </a:lnTo>
                  <a:lnTo>
                    <a:pt x="2000" y="2592"/>
                  </a:lnTo>
                  <a:lnTo>
                    <a:pt x="2093" y="2374"/>
                  </a:lnTo>
                  <a:lnTo>
                    <a:pt x="2156" y="2124"/>
                  </a:lnTo>
                  <a:lnTo>
                    <a:pt x="2156" y="1843"/>
                  </a:lnTo>
                  <a:lnTo>
                    <a:pt x="2156" y="1562"/>
                  </a:lnTo>
                  <a:lnTo>
                    <a:pt x="2093" y="1312"/>
                  </a:lnTo>
                  <a:lnTo>
                    <a:pt x="2031" y="1031"/>
                  </a:lnTo>
                  <a:lnTo>
                    <a:pt x="1906" y="781"/>
                  </a:lnTo>
                  <a:lnTo>
                    <a:pt x="1781" y="531"/>
                  </a:lnTo>
                  <a:lnTo>
                    <a:pt x="1625" y="344"/>
                  </a:lnTo>
                  <a:lnTo>
                    <a:pt x="1437" y="188"/>
                  </a:lnTo>
                  <a:lnTo>
                    <a:pt x="1250" y="63"/>
                  </a:lnTo>
                  <a:lnTo>
                    <a:pt x="10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61"/>
            <p:cNvSpPr/>
            <p:nvPr/>
          </p:nvSpPr>
          <p:spPr>
            <a:xfrm>
              <a:off x="4399450" y="2462425"/>
              <a:ext cx="40625" cy="53900"/>
            </a:xfrm>
            <a:custGeom>
              <a:avLst/>
              <a:gdLst/>
              <a:ahLst/>
              <a:cxnLst/>
              <a:rect l="l" t="t" r="r" b="b"/>
              <a:pathLst>
                <a:path w="1625" h="2156" extrusionOk="0">
                  <a:moveTo>
                    <a:pt x="0" y="0"/>
                  </a:moveTo>
                  <a:lnTo>
                    <a:pt x="63" y="375"/>
                  </a:lnTo>
                  <a:lnTo>
                    <a:pt x="125" y="750"/>
                  </a:lnTo>
                  <a:lnTo>
                    <a:pt x="250" y="1125"/>
                  </a:lnTo>
                  <a:lnTo>
                    <a:pt x="437" y="1468"/>
                  </a:lnTo>
                  <a:lnTo>
                    <a:pt x="656" y="1749"/>
                  </a:lnTo>
                  <a:lnTo>
                    <a:pt x="781" y="1874"/>
                  </a:lnTo>
                  <a:lnTo>
                    <a:pt x="906" y="1999"/>
                  </a:lnTo>
                  <a:lnTo>
                    <a:pt x="1062" y="2062"/>
                  </a:lnTo>
                  <a:lnTo>
                    <a:pt x="1218" y="2124"/>
                  </a:lnTo>
                  <a:lnTo>
                    <a:pt x="1406" y="2155"/>
                  </a:lnTo>
                  <a:lnTo>
                    <a:pt x="1593" y="2155"/>
                  </a:lnTo>
                  <a:lnTo>
                    <a:pt x="1624" y="2124"/>
                  </a:lnTo>
                  <a:lnTo>
                    <a:pt x="1593" y="2093"/>
                  </a:lnTo>
                  <a:lnTo>
                    <a:pt x="1437" y="2062"/>
                  </a:lnTo>
                  <a:lnTo>
                    <a:pt x="1281" y="2030"/>
                  </a:lnTo>
                  <a:lnTo>
                    <a:pt x="1125" y="1968"/>
                  </a:lnTo>
                  <a:lnTo>
                    <a:pt x="1000" y="1874"/>
                  </a:lnTo>
                  <a:lnTo>
                    <a:pt x="781" y="1656"/>
                  </a:lnTo>
                  <a:lnTo>
                    <a:pt x="594" y="1406"/>
                  </a:lnTo>
                  <a:lnTo>
                    <a:pt x="437" y="1093"/>
                  </a:lnTo>
                  <a:lnTo>
                    <a:pt x="281" y="750"/>
                  </a:lnTo>
                  <a:lnTo>
                    <a:pt x="188" y="406"/>
                  </a:lnTo>
                  <a:lnTo>
                    <a:pt x="94" y="63"/>
                  </a:lnTo>
                  <a:lnTo>
                    <a:pt x="63" y="32"/>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61"/>
            <p:cNvSpPr/>
            <p:nvPr/>
          </p:nvSpPr>
          <p:spPr>
            <a:xfrm>
              <a:off x="4399450" y="2432750"/>
              <a:ext cx="55450" cy="74200"/>
            </a:xfrm>
            <a:custGeom>
              <a:avLst/>
              <a:gdLst/>
              <a:ahLst/>
              <a:cxnLst/>
              <a:rect l="l" t="t" r="r" b="b"/>
              <a:pathLst>
                <a:path w="2218" h="2968" extrusionOk="0">
                  <a:moveTo>
                    <a:pt x="843" y="1"/>
                  </a:moveTo>
                  <a:lnTo>
                    <a:pt x="594" y="63"/>
                  </a:lnTo>
                  <a:lnTo>
                    <a:pt x="375" y="157"/>
                  </a:lnTo>
                  <a:lnTo>
                    <a:pt x="219" y="313"/>
                  </a:lnTo>
                  <a:lnTo>
                    <a:pt x="125" y="500"/>
                  </a:lnTo>
                  <a:lnTo>
                    <a:pt x="32" y="719"/>
                  </a:lnTo>
                  <a:lnTo>
                    <a:pt x="0" y="969"/>
                  </a:lnTo>
                  <a:lnTo>
                    <a:pt x="0" y="1250"/>
                  </a:lnTo>
                  <a:lnTo>
                    <a:pt x="63" y="1531"/>
                  </a:lnTo>
                  <a:lnTo>
                    <a:pt x="125" y="1812"/>
                  </a:lnTo>
                  <a:lnTo>
                    <a:pt x="219" y="2062"/>
                  </a:lnTo>
                  <a:lnTo>
                    <a:pt x="344" y="2312"/>
                  </a:lnTo>
                  <a:lnTo>
                    <a:pt x="500" y="2530"/>
                  </a:lnTo>
                  <a:lnTo>
                    <a:pt x="656" y="2718"/>
                  </a:lnTo>
                  <a:lnTo>
                    <a:pt x="875" y="2843"/>
                  </a:lnTo>
                  <a:lnTo>
                    <a:pt x="1062" y="2936"/>
                  </a:lnTo>
                  <a:lnTo>
                    <a:pt x="1312" y="2968"/>
                  </a:lnTo>
                  <a:lnTo>
                    <a:pt x="1531" y="2905"/>
                  </a:lnTo>
                  <a:lnTo>
                    <a:pt x="1780" y="2811"/>
                  </a:lnTo>
                  <a:lnTo>
                    <a:pt x="1937" y="2655"/>
                  </a:lnTo>
                  <a:lnTo>
                    <a:pt x="2061" y="2437"/>
                  </a:lnTo>
                  <a:lnTo>
                    <a:pt x="2155" y="2218"/>
                  </a:lnTo>
                  <a:lnTo>
                    <a:pt x="2186" y="1968"/>
                  </a:lnTo>
                  <a:lnTo>
                    <a:pt x="2218" y="1687"/>
                  </a:lnTo>
                  <a:lnTo>
                    <a:pt x="2155" y="1406"/>
                  </a:lnTo>
                  <a:lnTo>
                    <a:pt x="2093" y="1125"/>
                  </a:lnTo>
                  <a:lnTo>
                    <a:pt x="1999" y="875"/>
                  </a:lnTo>
                  <a:lnTo>
                    <a:pt x="1874" y="625"/>
                  </a:lnTo>
                  <a:lnTo>
                    <a:pt x="1718" y="407"/>
                  </a:lnTo>
                  <a:lnTo>
                    <a:pt x="1531" y="219"/>
                  </a:lnTo>
                  <a:lnTo>
                    <a:pt x="1312" y="94"/>
                  </a:lnTo>
                  <a:lnTo>
                    <a:pt x="10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61"/>
            <p:cNvSpPr/>
            <p:nvPr/>
          </p:nvSpPr>
          <p:spPr>
            <a:xfrm>
              <a:off x="4183175" y="2396050"/>
              <a:ext cx="74200" cy="62500"/>
            </a:xfrm>
            <a:custGeom>
              <a:avLst/>
              <a:gdLst/>
              <a:ahLst/>
              <a:cxnLst/>
              <a:rect l="l" t="t" r="r" b="b"/>
              <a:pathLst>
                <a:path w="2968" h="2500" extrusionOk="0">
                  <a:moveTo>
                    <a:pt x="1812" y="1"/>
                  </a:moveTo>
                  <a:lnTo>
                    <a:pt x="1625" y="63"/>
                  </a:lnTo>
                  <a:lnTo>
                    <a:pt x="1437" y="126"/>
                  </a:lnTo>
                  <a:lnTo>
                    <a:pt x="1250" y="220"/>
                  </a:lnTo>
                  <a:lnTo>
                    <a:pt x="1063" y="344"/>
                  </a:lnTo>
                  <a:lnTo>
                    <a:pt x="875" y="469"/>
                  </a:lnTo>
                  <a:lnTo>
                    <a:pt x="719" y="594"/>
                  </a:lnTo>
                  <a:lnTo>
                    <a:pt x="563" y="750"/>
                  </a:lnTo>
                  <a:lnTo>
                    <a:pt x="407" y="907"/>
                  </a:lnTo>
                  <a:lnTo>
                    <a:pt x="282" y="1063"/>
                  </a:lnTo>
                  <a:lnTo>
                    <a:pt x="188" y="1250"/>
                  </a:lnTo>
                  <a:lnTo>
                    <a:pt x="94" y="1437"/>
                  </a:lnTo>
                  <a:lnTo>
                    <a:pt x="1" y="1656"/>
                  </a:lnTo>
                  <a:lnTo>
                    <a:pt x="1" y="1781"/>
                  </a:lnTo>
                  <a:lnTo>
                    <a:pt x="1" y="1906"/>
                  </a:lnTo>
                  <a:lnTo>
                    <a:pt x="32" y="2031"/>
                  </a:lnTo>
                  <a:lnTo>
                    <a:pt x="94" y="2156"/>
                  </a:lnTo>
                  <a:lnTo>
                    <a:pt x="157" y="2281"/>
                  </a:lnTo>
                  <a:lnTo>
                    <a:pt x="251" y="2343"/>
                  </a:lnTo>
                  <a:lnTo>
                    <a:pt x="375" y="2437"/>
                  </a:lnTo>
                  <a:lnTo>
                    <a:pt x="500" y="2468"/>
                  </a:lnTo>
                  <a:lnTo>
                    <a:pt x="625" y="2499"/>
                  </a:lnTo>
                  <a:lnTo>
                    <a:pt x="750" y="2499"/>
                  </a:lnTo>
                  <a:lnTo>
                    <a:pt x="875" y="2468"/>
                  </a:lnTo>
                  <a:lnTo>
                    <a:pt x="969" y="2406"/>
                  </a:lnTo>
                  <a:lnTo>
                    <a:pt x="1500" y="2093"/>
                  </a:lnTo>
                  <a:lnTo>
                    <a:pt x="2031" y="1719"/>
                  </a:lnTo>
                  <a:lnTo>
                    <a:pt x="2312" y="1531"/>
                  </a:lnTo>
                  <a:lnTo>
                    <a:pt x="2562" y="1344"/>
                  </a:lnTo>
                  <a:lnTo>
                    <a:pt x="2780" y="1125"/>
                  </a:lnTo>
                  <a:lnTo>
                    <a:pt x="2874" y="1000"/>
                  </a:lnTo>
                  <a:lnTo>
                    <a:pt x="2936" y="844"/>
                  </a:lnTo>
                  <a:lnTo>
                    <a:pt x="2968" y="626"/>
                  </a:lnTo>
                  <a:lnTo>
                    <a:pt x="2905" y="438"/>
                  </a:lnTo>
                  <a:lnTo>
                    <a:pt x="2811" y="251"/>
                  </a:lnTo>
                  <a:lnTo>
                    <a:pt x="2655" y="126"/>
                  </a:lnTo>
                  <a:lnTo>
                    <a:pt x="2437" y="32"/>
                  </a:lnTo>
                  <a:lnTo>
                    <a:pt x="2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61"/>
            <p:cNvSpPr/>
            <p:nvPr/>
          </p:nvSpPr>
          <p:spPr>
            <a:xfrm>
              <a:off x="4365100" y="2347650"/>
              <a:ext cx="83550" cy="42975"/>
            </a:xfrm>
            <a:custGeom>
              <a:avLst/>
              <a:gdLst/>
              <a:ahLst/>
              <a:cxnLst/>
              <a:rect l="l" t="t" r="r" b="b"/>
              <a:pathLst>
                <a:path w="3342" h="1719" extrusionOk="0">
                  <a:moveTo>
                    <a:pt x="1093" y="1"/>
                  </a:moveTo>
                  <a:lnTo>
                    <a:pt x="906" y="63"/>
                  </a:lnTo>
                  <a:lnTo>
                    <a:pt x="687" y="126"/>
                  </a:lnTo>
                  <a:lnTo>
                    <a:pt x="531" y="251"/>
                  </a:lnTo>
                  <a:lnTo>
                    <a:pt x="344" y="375"/>
                  </a:lnTo>
                  <a:lnTo>
                    <a:pt x="188" y="500"/>
                  </a:lnTo>
                  <a:lnTo>
                    <a:pt x="63" y="688"/>
                  </a:lnTo>
                  <a:lnTo>
                    <a:pt x="0" y="875"/>
                  </a:lnTo>
                  <a:lnTo>
                    <a:pt x="0" y="1094"/>
                  </a:lnTo>
                  <a:lnTo>
                    <a:pt x="94" y="1281"/>
                  </a:lnTo>
                  <a:lnTo>
                    <a:pt x="219" y="1437"/>
                  </a:lnTo>
                  <a:lnTo>
                    <a:pt x="531" y="1593"/>
                  </a:lnTo>
                  <a:lnTo>
                    <a:pt x="843" y="1656"/>
                  </a:lnTo>
                  <a:lnTo>
                    <a:pt x="1156" y="1718"/>
                  </a:lnTo>
                  <a:lnTo>
                    <a:pt x="1468" y="1687"/>
                  </a:lnTo>
                  <a:lnTo>
                    <a:pt x="2093" y="1718"/>
                  </a:lnTo>
                  <a:lnTo>
                    <a:pt x="2717" y="1687"/>
                  </a:lnTo>
                  <a:lnTo>
                    <a:pt x="2842" y="1656"/>
                  </a:lnTo>
                  <a:lnTo>
                    <a:pt x="2936" y="1625"/>
                  </a:lnTo>
                  <a:lnTo>
                    <a:pt x="3061" y="1562"/>
                  </a:lnTo>
                  <a:lnTo>
                    <a:pt x="3154" y="1469"/>
                  </a:lnTo>
                  <a:lnTo>
                    <a:pt x="3217" y="1375"/>
                  </a:lnTo>
                  <a:lnTo>
                    <a:pt x="3279" y="1250"/>
                  </a:lnTo>
                  <a:lnTo>
                    <a:pt x="3311" y="1125"/>
                  </a:lnTo>
                  <a:lnTo>
                    <a:pt x="3342" y="1000"/>
                  </a:lnTo>
                  <a:lnTo>
                    <a:pt x="3311" y="875"/>
                  </a:lnTo>
                  <a:lnTo>
                    <a:pt x="3279" y="750"/>
                  </a:lnTo>
                  <a:lnTo>
                    <a:pt x="3217" y="625"/>
                  </a:lnTo>
                  <a:lnTo>
                    <a:pt x="3123" y="532"/>
                  </a:lnTo>
                  <a:lnTo>
                    <a:pt x="2936" y="375"/>
                  </a:lnTo>
                  <a:lnTo>
                    <a:pt x="2748" y="282"/>
                  </a:lnTo>
                  <a:lnTo>
                    <a:pt x="2561" y="188"/>
                  </a:lnTo>
                  <a:lnTo>
                    <a:pt x="2374" y="126"/>
                  </a:lnTo>
                  <a:lnTo>
                    <a:pt x="2155" y="63"/>
                  </a:lnTo>
                  <a:lnTo>
                    <a:pt x="1968" y="32"/>
                  </a:lnTo>
                  <a:lnTo>
                    <a:pt x="17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61"/>
            <p:cNvSpPr/>
            <p:nvPr/>
          </p:nvSpPr>
          <p:spPr>
            <a:xfrm>
              <a:off x="4290925" y="2705225"/>
              <a:ext cx="49200" cy="21100"/>
            </a:xfrm>
            <a:custGeom>
              <a:avLst/>
              <a:gdLst/>
              <a:ahLst/>
              <a:cxnLst/>
              <a:rect l="l" t="t" r="r" b="b"/>
              <a:pathLst>
                <a:path w="1968" h="844" extrusionOk="0">
                  <a:moveTo>
                    <a:pt x="1937" y="1"/>
                  </a:moveTo>
                  <a:lnTo>
                    <a:pt x="1905" y="32"/>
                  </a:lnTo>
                  <a:lnTo>
                    <a:pt x="1687" y="188"/>
                  </a:lnTo>
                  <a:lnTo>
                    <a:pt x="1468" y="313"/>
                  </a:lnTo>
                  <a:lnTo>
                    <a:pt x="1250" y="407"/>
                  </a:lnTo>
                  <a:lnTo>
                    <a:pt x="1000" y="500"/>
                  </a:lnTo>
                  <a:lnTo>
                    <a:pt x="750" y="469"/>
                  </a:lnTo>
                  <a:lnTo>
                    <a:pt x="500" y="407"/>
                  </a:lnTo>
                  <a:lnTo>
                    <a:pt x="281" y="282"/>
                  </a:lnTo>
                  <a:lnTo>
                    <a:pt x="94" y="157"/>
                  </a:lnTo>
                  <a:lnTo>
                    <a:pt x="32" y="157"/>
                  </a:lnTo>
                  <a:lnTo>
                    <a:pt x="0" y="188"/>
                  </a:lnTo>
                  <a:lnTo>
                    <a:pt x="0" y="219"/>
                  </a:lnTo>
                  <a:lnTo>
                    <a:pt x="94" y="344"/>
                  </a:lnTo>
                  <a:lnTo>
                    <a:pt x="157" y="469"/>
                  </a:lnTo>
                  <a:lnTo>
                    <a:pt x="250" y="563"/>
                  </a:lnTo>
                  <a:lnTo>
                    <a:pt x="375" y="657"/>
                  </a:lnTo>
                  <a:lnTo>
                    <a:pt x="500" y="750"/>
                  </a:lnTo>
                  <a:lnTo>
                    <a:pt x="625" y="782"/>
                  </a:lnTo>
                  <a:lnTo>
                    <a:pt x="781" y="813"/>
                  </a:lnTo>
                  <a:lnTo>
                    <a:pt x="937" y="844"/>
                  </a:lnTo>
                  <a:lnTo>
                    <a:pt x="1093" y="813"/>
                  </a:lnTo>
                  <a:lnTo>
                    <a:pt x="1250" y="750"/>
                  </a:lnTo>
                  <a:lnTo>
                    <a:pt x="1406" y="688"/>
                  </a:lnTo>
                  <a:lnTo>
                    <a:pt x="1562" y="594"/>
                  </a:lnTo>
                  <a:lnTo>
                    <a:pt x="1687" y="469"/>
                  </a:lnTo>
                  <a:lnTo>
                    <a:pt x="1780" y="344"/>
                  </a:lnTo>
                  <a:lnTo>
                    <a:pt x="1874" y="219"/>
                  </a:lnTo>
                  <a:lnTo>
                    <a:pt x="1968" y="63"/>
                  </a:lnTo>
                  <a:lnTo>
                    <a:pt x="1968" y="32"/>
                  </a:lnTo>
                  <a:lnTo>
                    <a:pt x="19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61"/>
            <p:cNvSpPr/>
            <p:nvPr/>
          </p:nvSpPr>
          <p:spPr>
            <a:xfrm>
              <a:off x="4299500" y="2364050"/>
              <a:ext cx="130425" cy="292800"/>
            </a:xfrm>
            <a:custGeom>
              <a:avLst/>
              <a:gdLst/>
              <a:ahLst/>
              <a:cxnLst/>
              <a:rect l="l" t="t" r="r" b="b"/>
              <a:pathLst>
                <a:path w="5217" h="11712" extrusionOk="0">
                  <a:moveTo>
                    <a:pt x="1531" y="1"/>
                  </a:moveTo>
                  <a:lnTo>
                    <a:pt x="1469" y="32"/>
                  </a:lnTo>
                  <a:lnTo>
                    <a:pt x="1469" y="94"/>
                  </a:lnTo>
                  <a:lnTo>
                    <a:pt x="1781" y="1187"/>
                  </a:lnTo>
                  <a:lnTo>
                    <a:pt x="2156" y="2249"/>
                  </a:lnTo>
                  <a:lnTo>
                    <a:pt x="2905" y="4373"/>
                  </a:lnTo>
                  <a:lnTo>
                    <a:pt x="3686" y="6496"/>
                  </a:lnTo>
                  <a:lnTo>
                    <a:pt x="4061" y="7558"/>
                  </a:lnTo>
                  <a:lnTo>
                    <a:pt x="4404" y="8651"/>
                  </a:lnTo>
                  <a:lnTo>
                    <a:pt x="4404" y="8651"/>
                  </a:lnTo>
                  <a:lnTo>
                    <a:pt x="3998" y="8589"/>
                  </a:lnTo>
                  <a:lnTo>
                    <a:pt x="3624" y="8557"/>
                  </a:lnTo>
                  <a:lnTo>
                    <a:pt x="2843" y="8557"/>
                  </a:lnTo>
                  <a:lnTo>
                    <a:pt x="2843" y="8682"/>
                  </a:lnTo>
                  <a:lnTo>
                    <a:pt x="2905" y="8901"/>
                  </a:lnTo>
                  <a:lnTo>
                    <a:pt x="3155" y="9650"/>
                  </a:lnTo>
                  <a:lnTo>
                    <a:pt x="3405" y="10400"/>
                  </a:lnTo>
                  <a:lnTo>
                    <a:pt x="3561" y="10900"/>
                  </a:lnTo>
                  <a:lnTo>
                    <a:pt x="3561" y="10931"/>
                  </a:lnTo>
                  <a:lnTo>
                    <a:pt x="3155" y="11087"/>
                  </a:lnTo>
                  <a:lnTo>
                    <a:pt x="2718" y="11181"/>
                  </a:lnTo>
                  <a:lnTo>
                    <a:pt x="2312" y="11212"/>
                  </a:lnTo>
                  <a:lnTo>
                    <a:pt x="1906" y="11212"/>
                  </a:lnTo>
                  <a:lnTo>
                    <a:pt x="1500" y="11149"/>
                  </a:lnTo>
                  <a:lnTo>
                    <a:pt x="1063" y="11056"/>
                  </a:lnTo>
                  <a:lnTo>
                    <a:pt x="594" y="10931"/>
                  </a:lnTo>
                  <a:lnTo>
                    <a:pt x="126" y="10743"/>
                  </a:lnTo>
                  <a:lnTo>
                    <a:pt x="1" y="10743"/>
                  </a:lnTo>
                  <a:lnTo>
                    <a:pt x="1" y="10806"/>
                  </a:lnTo>
                  <a:lnTo>
                    <a:pt x="32" y="10837"/>
                  </a:lnTo>
                  <a:lnTo>
                    <a:pt x="282" y="11056"/>
                  </a:lnTo>
                  <a:lnTo>
                    <a:pt x="563" y="11243"/>
                  </a:lnTo>
                  <a:lnTo>
                    <a:pt x="844" y="11399"/>
                  </a:lnTo>
                  <a:lnTo>
                    <a:pt x="1156" y="11524"/>
                  </a:lnTo>
                  <a:lnTo>
                    <a:pt x="1469" y="11618"/>
                  </a:lnTo>
                  <a:lnTo>
                    <a:pt x="1781" y="11680"/>
                  </a:lnTo>
                  <a:lnTo>
                    <a:pt x="2125" y="11712"/>
                  </a:lnTo>
                  <a:lnTo>
                    <a:pt x="2437" y="11712"/>
                  </a:lnTo>
                  <a:lnTo>
                    <a:pt x="2749" y="11680"/>
                  </a:lnTo>
                  <a:lnTo>
                    <a:pt x="3030" y="11618"/>
                  </a:lnTo>
                  <a:lnTo>
                    <a:pt x="3311" y="11555"/>
                  </a:lnTo>
                  <a:lnTo>
                    <a:pt x="3561" y="11462"/>
                  </a:lnTo>
                  <a:lnTo>
                    <a:pt x="3780" y="11399"/>
                  </a:lnTo>
                  <a:lnTo>
                    <a:pt x="3967" y="11306"/>
                  </a:lnTo>
                  <a:lnTo>
                    <a:pt x="4030" y="11274"/>
                  </a:lnTo>
                  <a:lnTo>
                    <a:pt x="4092" y="11212"/>
                  </a:lnTo>
                  <a:lnTo>
                    <a:pt x="4092" y="11149"/>
                  </a:lnTo>
                  <a:lnTo>
                    <a:pt x="4092" y="11056"/>
                  </a:lnTo>
                  <a:lnTo>
                    <a:pt x="4061" y="10962"/>
                  </a:lnTo>
                  <a:lnTo>
                    <a:pt x="4061" y="10900"/>
                  </a:lnTo>
                  <a:lnTo>
                    <a:pt x="3936" y="10306"/>
                  </a:lnTo>
                  <a:lnTo>
                    <a:pt x="3748" y="9744"/>
                  </a:lnTo>
                  <a:lnTo>
                    <a:pt x="3561" y="9151"/>
                  </a:lnTo>
                  <a:lnTo>
                    <a:pt x="3967" y="9213"/>
                  </a:lnTo>
                  <a:lnTo>
                    <a:pt x="4529" y="9276"/>
                  </a:lnTo>
                  <a:lnTo>
                    <a:pt x="5029" y="9276"/>
                  </a:lnTo>
                  <a:lnTo>
                    <a:pt x="5123" y="9244"/>
                  </a:lnTo>
                  <a:lnTo>
                    <a:pt x="5185" y="9213"/>
                  </a:lnTo>
                  <a:lnTo>
                    <a:pt x="5216" y="9151"/>
                  </a:lnTo>
                  <a:lnTo>
                    <a:pt x="5185" y="9088"/>
                  </a:lnTo>
                  <a:lnTo>
                    <a:pt x="4467" y="6809"/>
                  </a:lnTo>
                  <a:lnTo>
                    <a:pt x="4061" y="5653"/>
                  </a:lnTo>
                  <a:lnTo>
                    <a:pt x="3655" y="4498"/>
                  </a:lnTo>
                  <a:lnTo>
                    <a:pt x="3218" y="3342"/>
                  </a:lnTo>
                  <a:lnTo>
                    <a:pt x="2718" y="2218"/>
                  </a:lnTo>
                  <a:lnTo>
                    <a:pt x="2187" y="1094"/>
                  </a:lnTo>
                  <a:lnTo>
                    <a:pt x="1625" y="32"/>
                  </a:lnTo>
                  <a:lnTo>
                    <a:pt x="15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61"/>
            <p:cNvSpPr/>
            <p:nvPr/>
          </p:nvSpPr>
          <p:spPr>
            <a:xfrm>
              <a:off x="4297175" y="2634175"/>
              <a:ext cx="78875" cy="55475"/>
            </a:xfrm>
            <a:custGeom>
              <a:avLst/>
              <a:gdLst/>
              <a:ahLst/>
              <a:cxnLst/>
              <a:rect l="l" t="t" r="r" b="b"/>
              <a:pathLst>
                <a:path w="3155" h="2219" extrusionOk="0">
                  <a:moveTo>
                    <a:pt x="125" y="1"/>
                  </a:moveTo>
                  <a:lnTo>
                    <a:pt x="31" y="469"/>
                  </a:lnTo>
                  <a:lnTo>
                    <a:pt x="0" y="938"/>
                  </a:lnTo>
                  <a:lnTo>
                    <a:pt x="31" y="1188"/>
                  </a:lnTo>
                  <a:lnTo>
                    <a:pt x="63" y="1406"/>
                  </a:lnTo>
                  <a:lnTo>
                    <a:pt x="125" y="1625"/>
                  </a:lnTo>
                  <a:lnTo>
                    <a:pt x="219" y="1812"/>
                  </a:lnTo>
                  <a:lnTo>
                    <a:pt x="344" y="1968"/>
                  </a:lnTo>
                  <a:lnTo>
                    <a:pt x="500" y="2093"/>
                  </a:lnTo>
                  <a:lnTo>
                    <a:pt x="718" y="2187"/>
                  </a:lnTo>
                  <a:lnTo>
                    <a:pt x="968" y="2218"/>
                  </a:lnTo>
                  <a:lnTo>
                    <a:pt x="1249" y="2187"/>
                  </a:lnTo>
                  <a:lnTo>
                    <a:pt x="1499" y="2156"/>
                  </a:lnTo>
                  <a:lnTo>
                    <a:pt x="1749" y="2031"/>
                  </a:lnTo>
                  <a:lnTo>
                    <a:pt x="1968" y="1906"/>
                  </a:lnTo>
                  <a:lnTo>
                    <a:pt x="2342" y="1594"/>
                  </a:lnTo>
                  <a:lnTo>
                    <a:pt x="2655" y="1219"/>
                  </a:lnTo>
                  <a:lnTo>
                    <a:pt x="2936" y="844"/>
                  </a:lnTo>
                  <a:lnTo>
                    <a:pt x="3154" y="407"/>
                  </a:lnTo>
                  <a:lnTo>
                    <a:pt x="3154" y="407"/>
                  </a:lnTo>
                  <a:lnTo>
                    <a:pt x="2748" y="469"/>
                  </a:lnTo>
                  <a:lnTo>
                    <a:pt x="1999" y="469"/>
                  </a:lnTo>
                  <a:lnTo>
                    <a:pt x="1593" y="438"/>
                  </a:lnTo>
                  <a:lnTo>
                    <a:pt x="1218" y="376"/>
                  </a:lnTo>
                  <a:lnTo>
                    <a:pt x="843" y="282"/>
                  </a:lnTo>
                  <a:lnTo>
                    <a:pt x="469" y="157"/>
                  </a:lnTo>
                  <a:lnTo>
                    <a:pt x="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61"/>
            <p:cNvSpPr/>
            <p:nvPr/>
          </p:nvSpPr>
          <p:spPr>
            <a:xfrm>
              <a:off x="4297175" y="2657600"/>
              <a:ext cx="49200" cy="32825"/>
            </a:xfrm>
            <a:custGeom>
              <a:avLst/>
              <a:gdLst/>
              <a:ahLst/>
              <a:cxnLst/>
              <a:rect l="l" t="t" r="r" b="b"/>
              <a:pathLst>
                <a:path w="1968" h="1313" extrusionOk="0">
                  <a:moveTo>
                    <a:pt x="313" y="1"/>
                  </a:moveTo>
                  <a:lnTo>
                    <a:pt x="0" y="32"/>
                  </a:lnTo>
                  <a:lnTo>
                    <a:pt x="31" y="251"/>
                  </a:lnTo>
                  <a:lnTo>
                    <a:pt x="63" y="469"/>
                  </a:lnTo>
                  <a:lnTo>
                    <a:pt x="125" y="688"/>
                  </a:lnTo>
                  <a:lnTo>
                    <a:pt x="219" y="875"/>
                  </a:lnTo>
                  <a:lnTo>
                    <a:pt x="344" y="1063"/>
                  </a:lnTo>
                  <a:lnTo>
                    <a:pt x="500" y="1188"/>
                  </a:lnTo>
                  <a:lnTo>
                    <a:pt x="718" y="1281"/>
                  </a:lnTo>
                  <a:lnTo>
                    <a:pt x="968" y="1312"/>
                  </a:lnTo>
                  <a:lnTo>
                    <a:pt x="1249" y="1281"/>
                  </a:lnTo>
                  <a:lnTo>
                    <a:pt x="1499" y="1219"/>
                  </a:lnTo>
                  <a:lnTo>
                    <a:pt x="1749" y="1125"/>
                  </a:lnTo>
                  <a:lnTo>
                    <a:pt x="1968" y="969"/>
                  </a:lnTo>
                  <a:lnTo>
                    <a:pt x="1843" y="719"/>
                  </a:lnTo>
                  <a:lnTo>
                    <a:pt x="1655" y="500"/>
                  </a:lnTo>
                  <a:lnTo>
                    <a:pt x="1437" y="313"/>
                  </a:lnTo>
                  <a:lnTo>
                    <a:pt x="1187" y="188"/>
                  </a:lnTo>
                  <a:lnTo>
                    <a:pt x="906" y="94"/>
                  </a:lnTo>
                  <a:lnTo>
                    <a:pt x="625"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61"/>
            <p:cNvSpPr/>
            <p:nvPr/>
          </p:nvSpPr>
          <p:spPr>
            <a:xfrm>
              <a:off x="3791250" y="1961975"/>
              <a:ext cx="617600" cy="649600"/>
            </a:xfrm>
            <a:custGeom>
              <a:avLst/>
              <a:gdLst/>
              <a:ahLst/>
              <a:cxnLst/>
              <a:rect l="l" t="t" r="r" b="b"/>
              <a:pathLst>
                <a:path w="24704" h="25984" extrusionOk="0">
                  <a:moveTo>
                    <a:pt x="20112" y="0"/>
                  </a:moveTo>
                  <a:lnTo>
                    <a:pt x="19956" y="32"/>
                  </a:lnTo>
                  <a:lnTo>
                    <a:pt x="19800" y="63"/>
                  </a:lnTo>
                  <a:lnTo>
                    <a:pt x="19644" y="125"/>
                  </a:lnTo>
                  <a:lnTo>
                    <a:pt x="19519" y="219"/>
                  </a:lnTo>
                  <a:lnTo>
                    <a:pt x="19425" y="313"/>
                  </a:lnTo>
                  <a:lnTo>
                    <a:pt x="19238" y="500"/>
                  </a:lnTo>
                  <a:lnTo>
                    <a:pt x="19113" y="719"/>
                  </a:lnTo>
                  <a:lnTo>
                    <a:pt x="19019" y="906"/>
                  </a:lnTo>
                  <a:lnTo>
                    <a:pt x="18988" y="1093"/>
                  </a:lnTo>
                  <a:lnTo>
                    <a:pt x="18894" y="937"/>
                  </a:lnTo>
                  <a:lnTo>
                    <a:pt x="18801" y="750"/>
                  </a:lnTo>
                  <a:lnTo>
                    <a:pt x="18645" y="531"/>
                  </a:lnTo>
                  <a:lnTo>
                    <a:pt x="18457" y="313"/>
                  </a:lnTo>
                  <a:lnTo>
                    <a:pt x="18207" y="157"/>
                  </a:lnTo>
                  <a:lnTo>
                    <a:pt x="18082" y="94"/>
                  </a:lnTo>
                  <a:lnTo>
                    <a:pt x="17957" y="63"/>
                  </a:lnTo>
                  <a:lnTo>
                    <a:pt x="17801" y="32"/>
                  </a:lnTo>
                  <a:lnTo>
                    <a:pt x="17645" y="32"/>
                  </a:lnTo>
                  <a:lnTo>
                    <a:pt x="17489" y="63"/>
                  </a:lnTo>
                  <a:lnTo>
                    <a:pt x="17333" y="125"/>
                  </a:lnTo>
                  <a:lnTo>
                    <a:pt x="17208" y="188"/>
                  </a:lnTo>
                  <a:lnTo>
                    <a:pt x="17083" y="281"/>
                  </a:lnTo>
                  <a:lnTo>
                    <a:pt x="16927" y="469"/>
                  </a:lnTo>
                  <a:lnTo>
                    <a:pt x="16771" y="687"/>
                  </a:lnTo>
                  <a:lnTo>
                    <a:pt x="16677" y="906"/>
                  </a:lnTo>
                  <a:lnTo>
                    <a:pt x="16615" y="1062"/>
                  </a:lnTo>
                  <a:lnTo>
                    <a:pt x="16583" y="1250"/>
                  </a:lnTo>
                  <a:lnTo>
                    <a:pt x="16490" y="1093"/>
                  </a:lnTo>
                  <a:lnTo>
                    <a:pt x="16365" y="906"/>
                  </a:lnTo>
                  <a:lnTo>
                    <a:pt x="16177" y="719"/>
                  </a:lnTo>
                  <a:lnTo>
                    <a:pt x="15990" y="531"/>
                  </a:lnTo>
                  <a:lnTo>
                    <a:pt x="15709" y="406"/>
                  </a:lnTo>
                  <a:lnTo>
                    <a:pt x="15584" y="344"/>
                  </a:lnTo>
                  <a:lnTo>
                    <a:pt x="15116" y="344"/>
                  </a:lnTo>
                  <a:lnTo>
                    <a:pt x="14928" y="406"/>
                  </a:lnTo>
                  <a:lnTo>
                    <a:pt x="14772" y="469"/>
                  </a:lnTo>
                  <a:lnTo>
                    <a:pt x="14522" y="656"/>
                  </a:lnTo>
                  <a:lnTo>
                    <a:pt x="14272" y="875"/>
                  </a:lnTo>
                  <a:lnTo>
                    <a:pt x="14116" y="1125"/>
                  </a:lnTo>
                  <a:lnTo>
                    <a:pt x="13960" y="1343"/>
                  </a:lnTo>
                  <a:lnTo>
                    <a:pt x="13866" y="1531"/>
                  </a:lnTo>
                  <a:lnTo>
                    <a:pt x="13804" y="1718"/>
                  </a:lnTo>
                  <a:lnTo>
                    <a:pt x="13679" y="1562"/>
                  </a:lnTo>
                  <a:lnTo>
                    <a:pt x="13554" y="1406"/>
                  </a:lnTo>
                  <a:lnTo>
                    <a:pt x="13367" y="1250"/>
                  </a:lnTo>
                  <a:lnTo>
                    <a:pt x="13148" y="1093"/>
                  </a:lnTo>
                  <a:lnTo>
                    <a:pt x="12867" y="969"/>
                  </a:lnTo>
                  <a:lnTo>
                    <a:pt x="12742" y="937"/>
                  </a:lnTo>
                  <a:lnTo>
                    <a:pt x="12555" y="906"/>
                  </a:lnTo>
                  <a:lnTo>
                    <a:pt x="12399" y="906"/>
                  </a:lnTo>
                  <a:lnTo>
                    <a:pt x="12211" y="937"/>
                  </a:lnTo>
                  <a:lnTo>
                    <a:pt x="12055" y="969"/>
                  </a:lnTo>
                  <a:lnTo>
                    <a:pt x="11899" y="1062"/>
                  </a:lnTo>
                  <a:lnTo>
                    <a:pt x="11743" y="1125"/>
                  </a:lnTo>
                  <a:lnTo>
                    <a:pt x="11618" y="1218"/>
                  </a:lnTo>
                  <a:lnTo>
                    <a:pt x="11399" y="1468"/>
                  </a:lnTo>
                  <a:lnTo>
                    <a:pt x="11243" y="1687"/>
                  </a:lnTo>
                  <a:lnTo>
                    <a:pt x="11118" y="1937"/>
                  </a:lnTo>
                  <a:lnTo>
                    <a:pt x="11056" y="2124"/>
                  </a:lnTo>
                  <a:lnTo>
                    <a:pt x="10993" y="2311"/>
                  </a:lnTo>
                  <a:lnTo>
                    <a:pt x="10837" y="2186"/>
                  </a:lnTo>
                  <a:lnTo>
                    <a:pt x="10681" y="2093"/>
                  </a:lnTo>
                  <a:lnTo>
                    <a:pt x="10462" y="1999"/>
                  </a:lnTo>
                  <a:lnTo>
                    <a:pt x="10213" y="1905"/>
                  </a:lnTo>
                  <a:lnTo>
                    <a:pt x="9931" y="1843"/>
                  </a:lnTo>
                  <a:lnTo>
                    <a:pt x="9775" y="1843"/>
                  </a:lnTo>
                  <a:lnTo>
                    <a:pt x="9619" y="1874"/>
                  </a:lnTo>
                  <a:lnTo>
                    <a:pt x="9494" y="1905"/>
                  </a:lnTo>
                  <a:lnTo>
                    <a:pt x="9338" y="1968"/>
                  </a:lnTo>
                  <a:lnTo>
                    <a:pt x="9213" y="2062"/>
                  </a:lnTo>
                  <a:lnTo>
                    <a:pt x="9088" y="2155"/>
                  </a:lnTo>
                  <a:lnTo>
                    <a:pt x="8870" y="2374"/>
                  </a:lnTo>
                  <a:lnTo>
                    <a:pt x="8714" y="2655"/>
                  </a:lnTo>
                  <a:lnTo>
                    <a:pt x="8620" y="2936"/>
                  </a:lnTo>
                  <a:lnTo>
                    <a:pt x="8557" y="3186"/>
                  </a:lnTo>
                  <a:lnTo>
                    <a:pt x="8495" y="3404"/>
                  </a:lnTo>
                  <a:lnTo>
                    <a:pt x="8464" y="3592"/>
                  </a:lnTo>
                  <a:lnTo>
                    <a:pt x="8308" y="3467"/>
                  </a:lnTo>
                  <a:lnTo>
                    <a:pt x="8120" y="3342"/>
                  </a:lnTo>
                  <a:lnTo>
                    <a:pt x="7902" y="3248"/>
                  </a:lnTo>
                  <a:lnTo>
                    <a:pt x="7714" y="3186"/>
                  </a:lnTo>
                  <a:lnTo>
                    <a:pt x="7277" y="3186"/>
                  </a:lnTo>
                  <a:lnTo>
                    <a:pt x="7058" y="3248"/>
                  </a:lnTo>
                  <a:lnTo>
                    <a:pt x="6840" y="3342"/>
                  </a:lnTo>
                  <a:lnTo>
                    <a:pt x="6684" y="3436"/>
                  </a:lnTo>
                  <a:lnTo>
                    <a:pt x="6559" y="3529"/>
                  </a:lnTo>
                  <a:lnTo>
                    <a:pt x="6434" y="3654"/>
                  </a:lnTo>
                  <a:lnTo>
                    <a:pt x="6309" y="3810"/>
                  </a:lnTo>
                  <a:lnTo>
                    <a:pt x="6153" y="4091"/>
                  </a:lnTo>
                  <a:lnTo>
                    <a:pt x="6028" y="4373"/>
                  </a:lnTo>
                  <a:lnTo>
                    <a:pt x="5965" y="4622"/>
                  </a:lnTo>
                  <a:lnTo>
                    <a:pt x="5934" y="4841"/>
                  </a:lnTo>
                  <a:lnTo>
                    <a:pt x="5903" y="5060"/>
                  </a:lnTo>
                  <a:lnTo>
                    <a:pt x="5747" y="4966"/>
                  </a:lnTo>
                  <a:lnTo>
                    <a:pt x="5591" y="4903"/>
                  </a:lnTo>
                  <a:lnTo>
                    <a:pt x="5372" y="4841"/>
                  </a:lnTo>
                  <a:lnTo>
                    <a:pt x="5122" y="4810"/>
                  </a:lnTo>
                  <a:lnTo>
                    <a:pt x="4872" y="4810"/>
                  </a:lnTo>
                  <a:lnTo>
                    <a:pt x="4591" y="4872"/>
                  </a:lnTo>
                  <a:lnTo>
                    <a:pt x="4435" y="4935"/>
                  </a:lnTo>
                  <a:lnTo>
                    <a:pt x="4310" y="5028"/>
                  </a:lnTo>
                  <a:lnTo>
                    <a:pt x="4185" y="5122"/>
                  </a:lnTo>
                  <a:lnTo>
                    <a:pt x="4092" y="5247"/>
                  </a:lnTo>
                  <a:lnTo>
                    <a:pt x="3904" y="5528"/>
                  </a:lnTo>
                  <a:lnTo>
                    <a:pt x="3779" y="5809"/>
                  </a:lnTo>
                  <a:lnTo>
                    <a:pt x="3686" y="6090"/>
                  </a:lnTo>
                  <a:lnTo>
                    <a:pt x="3654" y="6371"/>
                  </a:lnTo>
                  <a:lnTo>
                    <a:pt x="3623" y="6590"/>
                  </a:lnTo>
                  <a:lnTo>
                    <a:pt x="3623" y="6808"/>
                  </a:lnTo>
                  <a:lnTo>
                    <a:pt x="3467" y="6777"/>
                  </a:lnTo>
                  <a:lnTo>
                    <a:pt x="3030" y="6746"/>
                  </a:lnTo>
                  <a:lnTo>
                    <a:pt x="2780" y="6777"/>
                  </a:lnTo>
                  <a:lnTo>
                    <a:pt x="2530" y="6840"/>
                  </a:lnTo>
                  <a:lnTo>
                    <a:pt x="2280" y="6933"/>
                  </a:lnTo>
                  <a:lnTo>
                    <a:pt x="2155" y="6996"/>
                  </a:lnTo>
                  <a:lnTo>
                    <a:pt x="2030" y="7089"/>
                  </a:lnTo>
                  <a:lnTo>
                    <a:pt x="1937" y="7214"/>
                  </a:lnTo>
                  <a:lnTo>
                    <a:pt x="1843" y="7339"/>
                  </a:lnTo>
                  <a:lnTo>
                    <a:pt x="1718" y="7620"/>
                  </a:lnTo>
                  <a:lnTo>
                    <a:pt x="1624" y="7901"/>
                  </a:lnTo>
                  <a:lnTo>
                    <a:pt x="1593" y="8214"/>
                  </a:lnTo>
                  <a:lnTo>
                    <a:pt x="1562" y="8464"/>
                  </a:lnTo>
                  <a:lnTo>
                    <a:pt x="1562" y="8713"/>
                  </a:lnTo>
                  <a:lnTo>
                    <a:pt x="1593" y="8932"/>
                  </a:lnTo>
                  <a:lnTo>
                    <a:pt x="1531" y="8963"/>
                  </a:lnTo>
                  <a:lnTo>
                    <a:pt x="1343" y="8963"/>
                  </a:lnTo>
                  <a:lnTo>
                    <a:pt x="1094" y="8994"/>
                  </a:lnTo>
                  <a:lnTo>
                    <a:pt x="812" y="9057"/>
                  </a:lnTo>
                  <a:lnTo>
                    <a:pt x="688" y="9119"/>
                  </a:lnTo>
                  <a:lnTo>
                    <a:pt x="531" y="9182"/>
                  </a:lnTo>
                  <a:lnTo>
                    <a:pt x="406" y="9276"/>
                  </a:lnTo>
                  <a:lnTo>
                    <a:pt x="282" y="9400"/>
                  </a:lnTo>
                  <a:lnTo>
                    <a:pt x="188" y="9525"/>
                  </a:lnTo>
                  <a:lnTo>
                    <a:pt x="94" y="9682"/>
                  </a:lnTo>
                  <a:lnTo>
                    <a:pt x="32" y="9900"/>
                  </a:lnTo>
                  <a:lnTo>
                    <a:pt x="0" y="10119"/>
                  </a:lnTo>
                  <a:lnTo>
                    <a:pt x="32" y="10306"/>
                  </a:lnTo>
                  <a:lnTo>
                    <a:pt x="63" y="10525"/>
                  </a:lnTo>
                  <a:lnTo>
                    <a:pt x="250" y="11149"/>
                  </a:lnTo>
                  <a:lnTo>
                    <a:pt x="531" y="11961"/>
                  </a:lnTo>
                  <a:lnTo>
                    <a:pt x="875" y="12929"/>
                  </a:lnTo>
                  <a:lnTo>
                    <a:pt x="1812" y="15209"/>
                  </a:lnTo>
                  <a:lnTo>
                    <a:pt x="2874" y="17739"/>
                  </a:lnTo>
                  <a:lnTo>
                    <a:pt x="3998" y="20268"/>
                  </a:lnTo>
                  <a:lnTo>
                    <a:pt x="4997" y="22517"/>
                  </a:lnTo>
                  <a:lnTo>
                    <a:pt x="5778" y="24203"/>
                  </a:lnTo>
                  <a:lnTo>
                    <a:pt x="6215" y="25109"/>
                  </a:lnTo>
                  <a:lnTo>
                    <a:pt x="6340" y="25359"/>
                  </a:lnTo>
                  <a:lnTo>
                    <a:pt x="6496" y="25546"/>
                  </a:lnTo>
                  <a:lnTo>
                    <a:pt x="6621" y="25702"/>
                  </a:lnTo>
                  <a:lnTo>
                    <a:pt x="6777" y="25827"/>
                  </a:lnTo>
                  <a:lnTo>
                    <a:pt x="6902" y="25921"/>
                  </a:lnTo>
                  <a:lnTo>
                    <a:pt x="7058" y="25952"/>
                  </a:lnTo>
                  <a:lnTo>
                    <a:pt x="7215" y="25983"/>
                  </a:lnTo>
                  <a:lnTo>
                    <a:pt x="7371" y="25952"/>
                  </a:lnTo>
                  <a:lnTo>
                    <a:pt x="7527" y="25921"/>
                  </a:lnTo>
                  <a:lnTo>
                    <a:pt x="7683" y="25858"/>
                  </a:lnTo>
                  <a:lnTo>
                    <a:pt x="7839" y="25733"/>
                  </a:lnTo>
                  <a:lnTo>
                    <a:pt x="7995" y="25608"/>
                  </a:lnTo>
                  <a:lnTo>
                    <a:pt x="8276" y="25296"/>
                  </a:lnTo>
                  <a:lnTo>
                    <a:pt x="8589" y="24859"/>
                  </a:lnTo>
                  <a:lnTo>
                    <a:pt x="8870" y="24359"/>
                  </a:lnTo>
                  <a:lnTo>
                    <a:pt x="9120" y="23766"/>
                  </a:lnTo>
                  <a:lnTo>
                    <a:pt x="9338" y="23141"/>
                  </a:lnTo>
                  <a:lnTo>
                    <a:pt x="9557" y="22423"/>
                  </a:lnTo>
                  <a:lnTo>
                    <a:pt x="9744" y="21674"/>
                  </a:lnTo>
                  <a:lnTo>
                    <a:pt x="9869" y="20893"/>
                  </a:lnTo>
                  <a:lnTo>
                    <a:pt x="9963" y="20112"/>
                  </a:lnTo>
                  <a:lnTo>
                    <a:pt x="10025" y="19269"/>
                  </a:lnTo>
                  <a:lnTo>
                    <a:pt x="10056" y="18551"/>
                  </a:lnTo>
                  <a:lnTo>
                    <a:pt x="10119" y="17864"/>
                  </a:lnTo>
                  <a:lnTo>
                    <a:pt x="10213" y="17208"/>
                  </a:lnTo>
                  <a:lnTo>
                    <a:pt x="10306" y="16552"/>
                  </a:lnTo>
                  <a:lnTo>
                    <a:pt x="10431" y="15959"/>
                  </a:lnTo>
                  <a:lnTo>
                    <a:pt x="10619" y="15396"/>
                  </a:lnTo>
                  <a:lnTo>
                    <a:pt x="10806" y="14834"/>
                  </a:lnTo>
                  <a:lnTo>
                    <a:pt x="11025" y="14335"/>
                  </a:lnTo>
                  <a:lnTo>
                    <a:pt x="11243" y="13835"/>
                  </a:lnTo>
                  <a:lnTo>
                    <a:pt x="11524" y="13398"/>
                  </a:lnTo>
                  <a:lnTo>
                    <a:pt x="11805" y="12992"/>
                  </a:lnTo>
                  <a:lnTo>
                    <a:pt x="12149" y="12617"/>
                  </a:lnTo>
                  <a:lnTo>
                    <a:pt x="12492" y="12305"/>
                  </a:lnTo>
                  <a:lnTo>
                    <a:pt x="12867" y="11992"/>
                  </a:lnTo>
                  <a:lnTo>
                    <a:pt x="13242" y="11743"/>
                  </a:lnTo>
                  <a:lnTo>
                    <a:pt x="13679" y="11555"/>
                  </a:lnTo>
                  <a:lnTo>
                    <a:pt x="14147" y="11368"/>
                  </a:lnTo>
                  <a:lnTo>
                    <a:pt x="14616" y="11274"/>
                  </a:lnTo>
                  <a:lnTo>
                    <a:pt x="15084" y="11212"/>
                  </a:lnTo>
                  <a:lnTo>
                    <a:pt x="15584" y="11181"/>
                  </a:lnTo>
                  <a:lnTo>
                    <a:pt x="16084" y="11181"/>
                  </a:lnTo>
                  <a:lnTo>
                    <a:pt x="16615" y="11212"/>
                  </a:lnTo>
                  <a:lnTo>
                    <a:pt x="17645" y="11305"/>
                  </a:lnTo>
                  <a:lnTo>
                    <a:pt x="18613" y="11430"/>
                  </a:lnTo>
                  <a:lnTo>
                    <a:pt x="19550" y="11493"/>
                  </a:lnTo>
                  <a:lnTo>
                    <a:pt x="19987" y="11493"/>
                  </a:lnTo>
                  <a:lnTo>
                    <a:pt x="20393" y="11462"/>
                  </a:lnTo>
                  <a:lnTo>
                    <a:pt x="20768" y="11399"/>
                  </a:lnTo>
                  <a:lnTo>
                    <a:pt x="21112" y="11274"/>
                  </a:lnTo>
                  <a:lnTo>
                    <a:pt x="21299" y="11181"/>
                  </a:lnTo>
                  <a:lnTo>
                    <a:pt x="21518" y="11056"/>
                  </a:lnTo>
                  <a:lnTo>
                    <a:pt x="21830" y="10775"/>
                  </a:lnTo>
                  <a:lnTo>
                    <a:pt x="22142" y="10493"/>
                  </a:lnTo>
                  <a:lnTo>
                    <a:pt x="22361" y="10212"/>
                  </a:lnTo>
                  <a:lnTo>
                    <a:pt x="22579" y="9963"/>
                  </a:lnTo>
                  <a:lnTo>
                    <a:pt x="22798" y="9744"/>
                  </a:lnTo>
                  <a:lnTo>
                    <a:pt x="23017" y="9588"/>
                  </a:lnTo>
                  <a:lnTo>
                    <a:pt x="23142" y="9525"/>
                  </a:lnTo>
                  <a:lnTo>
                    <a:pt x="23266" y="9494"/>
                  </a:lnTo>
                  <a:lnTo>
                    <a:pt x="23391" y="9494"/>
                  </a:lnTo>
                  <a:lnTo>
                    <a:pt x="23516" y="9525"/>
                  </a:lnTo>
                  <a:lnTo>
                    <a:pt x="23641" y="9588"/>
                  </a:lnTo>
                  <a:lnTo>
                    <a:pt x="23766" y="9682"/>
                  </a:lnTo>
                  <a:lnTo>
                    <a:pt x="24016" y="9900"/>
                  </a:lnTo>
                  <a:lnTo>
                    <a:pt x="24235" y="10181"/>
                  </a:lnTo>
                  <a:lnTo>
                    <a:pt x="24422" y="10431"/>
                  </a:lnTo>
                  <a:lnTo>
                    <a:pt x="24578" y="10681"/>
                  </a:lnTo>
                  <a:lnTo>
                    <a:pt x="24703" y="10899"/>
                  </a:lnTo>
                  <a:lnTo>
                    <a:pt x="24297" y="9525"/>
                  </a:lnTo>
                  <a:lnTo>
                    <a:pt x="23829" y="7870"/>
                  </a:lnTo>
                  <a:lnTo>
                    <a:pt x="23298" y="6090"/>
                  </a:lnTo>
                  <a:lnTo>
                    <a:pt x="22767" y="4341"/>
                  </a:lnTo>
                  <a:lnTo>
                    <a:pt x="22455" y="3498"/>
                  </a:lnTo>
                  <a:lnTo>
                    <a:pt x="22173" y="2686"/>
                  </a:lnTo>
                  <a:lnTo>
                    <a:pt x="21861" y="1968"/>
                  </a:lnTo>
                  <a:lnTo>
                    <a:pt x="21580" y="1343"/>
                  </a:lnTo>
                  <a:lnTo>
                    <a:pt x="21268" y="812"/>
                  </a:lnTo>
                  <a:lnTo>
                    <a:pt x="21112" y="594"/>
                  </a:lnTo>
                  <a:lnTo>
                    <a:pt x="20955" y="406"/>
                  </a:lnTo>
                  <a:lnTo>
                    <a:pt x="20799" y="250"/>
                  </a:lnTo>
                  <a:lnTo>
                    <a:pt x="20643" y="125"/>
                  </a:lnTo>
                  <a:lnTo>
                    <a:pt x="20487" y="32"/>
                  </a:lnTo>
                  <a:lnTo>
                    <a:pt x="20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61"/>
            <p:cNvSpPr/>
            <p:nvPr/>
          </p:nvSpPr>
          <p:spPr>
            <a:xfrm>
              <a:off x="4142575" y="2424175"/>
              <a:ext cx="200675" cy="200675"/>
            </a:xfrm>
            <a:custGeom>
              <a:avLst/>
              <a:gdLst/>
              <a:ahLst/>
              <a:cxnLst/>
              <a:rect l="l" t="t" r="r" b="b"/>
              <a:pathLst>
                <a:path w="8027" h="8027" extrusionOk="0">
                  <a:moveTo>
                    <a:pt x="4404" y="562"/>
                  </a:moveTo>
                  <a:lnTo>
                    <a:pt x="4685" y="625"/>
                  </a:lnTo>
                  <a:lnTo>
                    <a:pt x="4966" y="687"/>
                  </a:lnTo>
                  <a:lnTo>
                    <a:pt x="5247" y="781"/>
                  </a:lnTo>
                  <a:lnTo>
                    <a:pt x="5497" y="875"/>
                  </a:lnTo>
                  <a:lnTo>
                    <a:pt x="5747" y="1031"/>
                  </a:lnTo>
                  <a:lnTo>
                    <a:pt x="5997" y="1156"/>
                  </a:lnTo>
                  <a:lnTo>
                    <a:pt x="6215" y="1343"/>
                  </a:lnTo>
                  <a:lnTo>
                    <a:pt x="6434" y="1530"/>
                  </a:lnTo>
                  <a:lnTo>
                    <a:pt x="6621" y="1718"/>
                  </a:lnTo>
                  <a:lnTo>
                    <a:pt x="6809" y="1968"/>
                  </a:lnTo>
                  <a:lnTo>
                    <a:pt x="6965" y="2186"/>
                  </a:lnTo>
                  <a:lnTo>
                    <a:pt x="7090" y="2436"/>
                  </a:lnTo>
                  <a:lnTo>
                    <a:pt x="7215" y="2717"/>
                  </a:lnTo>
                  <a:lnTo>
                    <a:pt x="7340" y="3061"/>
                  </a:lnTo>
                  <a:lnTo>
                    <a:pt x="7433" y="3404"/>
                  </a:lnTo>
                  <a:lnTo>
                    <a:pt x="7465" y="3716"/>
                  </a:lnTo>
                  <a:lnTo>
                    <a:pt x="7465" y="4060"/>
                  </a:lnTo>
                  <a:lnTo>
                    <a:pt x="7465" y="4404"/>
                  </a:lnTo>
                  <a:lnTo>
                    <a:pt x="7402" y="4747"/>
                  </a:lnTo>
                  <a:lnTo>
                    <a:pt x="7308" y="5059"/>
                  </a:lnTo>
                  <a:lnTo>
                    <a:pt x="7215" y="5372"/>
                  </a:lnTo>
                  <a:lnTo>
                    <a:pt x="7059" y="5684"/>
                  </a:lnTo>
                  <a:lnTo>
                    <a:pt x="6902" y="5965"/>
                  </a:lnTo>
                  <a:lnTo>
                    <a:pt x="6684" y="6215"/>
                  </a:lnTo>
                  <a:lnTo>
                    <a:pt x="6465" y="6465"/>
                  </a:lnTo>
                  <a:lnTo>
                    <a:pt x="6215" y="6715"/>
                  </a:lnTo>
                  <a:lnTo>
                    <a:pt x="5934" y="6902"/>
                  </a:lnTo>
                  <a:lnTo>
                    <a:pt x="5622" y="7089"/>
                  </a:lnTo>
                  <a:lnTo>
                    <a:pt x="5310" y="7245"/>
                  </a:lnTo>
                  <a:lnTo>
                    <a:pt x="4966" y="7370"/>
                  </a:lnTo>
                  <a:lnTo>
                    <a:pt x="4654" y="7433"/>
                  </a:lnTo>
                  <a:lnTo>
                    <a:pt x="4310" y="7495"/>
                  </a:lnTo>
                  <a:lnTo>
                    <a:pt x="3967" y="7495"/>
                  </a:lnTo>
                  <a:lnTo>
                    <a:pt x="3623" y="7464"/>
                  </a:lnTo>
                  <a:lnTo>
                    <a:pt x="3280" y="7433"/>
                  </a:lnTo>
                  <a:lnTo>
                    <a:pt x="2968" y="7339"/>
                  </a:lnTo>
                  <a:lnTo>
                    <a:pt x="2655" y="7214"/>
                  </a:lnTo>
                  <a:lnTo>
                    <a:pt x="2343" y="7089"/>
                  </a:lnTo>
                  <a:lnTo>
                    <a:pt x="2062" y="6902"/>
                  </a:lnTo>
                  <a:lnTo>
                    <a:pt x="1812" y="6715"/>
                  </a:lnTo>
                  <a:lnTo>
                    <a:pt x="1562" y="6465"/>
                  </a:lnTo>
                  <a:lnTo>
                    <a:pt x="1312" y="6215"/>
                  </a:lnTo>
                  <a:lnTo>
                    <a:pt x="1125" y="5965"/>
                  </a:lnTo>
                  <a:lnTo>
                    <a:pt x="938" y="5653"/>
                  </a:lnTo>
                  <a:lnTo>
                    <a:pt x="782" y="5340"/>
                  </a:lnTo>
                  <a:lnTo>
                    <a:pt x="688" y="4997"/>
                  </a:lnTo>
                  <a:lnTo>
                    <a:pt x="594" y="4653"/>
                  </a:lnTo>
                  <a:lnTo>
                    <a:pt x="563" y="4310"/>
                  </a:lnTo>
                  <a:lnTo>
                    <a:pt x="532" y="3966"/>
                  </a:lnTo>
                  <a:lnTo>
                    <a:pt x="563" y="3654"/>
                  </a:lnTo>
                  <a:lnTo>
                    <a:pt x="625" y="3311"/>
                  </a:lnTo>
                  <a:lnTo>
                    <a:pt x="688" y="2998"/>
                  </a:lnTo>
                  <a:lnTo>
                    <a:pt x="813" y="2686"/>
                  </a:lnTo>
                  <a:lnTo>
                    <a:pt x="969" y="2374"/>
                  </a:lnTo>
                  <a:lnTo>
                    <a:pt x="1125" y="2093"/>
                  </a:lnTo>
                  <a:lnTo>
                    <a:pt x="1312" y="1812"/>
                  </a:lnTo>
                  <a:lnTo>
                    <a:pt x="1562" y="1562"/>
                  </a:lnTo>
                  <a:lnTo>
                    <a:pt x="1812" y="1343"/>
                  </a:lnTo>
                  <a:lnTo>
                    <a:pt x="2093" y="1124"/>
                  </a:lnTo>
                  <a:lnTo>
                    <a:pt x="2374" y="968"/>
                  </a:lnTo>
                  <a:lnTo>
                    <a:pt x="2687" y="812"/>
                  </a:lnTo>
                  <a:lnTo>
                    <a:pt x="3124" y="656"/>
                  </a:lnTo>
                  <a:lnTo>
                    <a:pt x="3530" y="594"/>
                  </a:lnTo>
                  <a:lnTo>
                    <a:pt x="3842" y="562"/>
                  </a:lnTo>
                  <a:close/>
                  <a:moveTo>
                    <a:pt x="3780" y="0"/>
                  </a:moveTo>
                  <a:lnTo>
                    <a:pt x="3436" y="31"/>
                  </a:lnTo>
                  <a:lnTo>
                    <a:pt x="3030" y="125"/>
                  </a:lnTo>
                  <a:lnTo>
                    <a:pt x="2655" y="250"/>
                  </a:lnTo>
                  <a:lnTo>
                    <a:pt x="2281" y="375"/>
                  </a:lnTo>
                  <a:lnTo>
                    <a:pt x="1937" y="562"/>
                  </a:lnTo>
                  <a:lnTo>
                    <a:pt x="1625" y="781"/>
                  </a:lnTo>
                  <a:lnTo>
                    <a:pt x="1312" y="1031"/>
                  </a:lnTo>
                  <a:lnTo>
                    <a:pt x="1031" y="1312"/>
                  </a:lnTo>
                  <a:lnTo>
                    <a:pt x="782" y="1593"/>
                  </a:lnTo>
                  <a:lnTo>
                    <a:pt x="594" y="1905"/>
                  </a:lnTo>
                  <a:lnTo>
                    <a:pt x="407" y="2249"/>
                  </a:lnTo>
                  <a:lnTo>
                    <a:pt x="251" y="2623"/>
                  </a:lnTo>
                  <a:lnTo>
                    <a:pt x="126" y="2998"/>
                  </a:lnTo>
                  <a:lnTo>
                    <a:pt x="32" y="3373"/>
                  </a:lnTo>
                  <a:lnTo>
                    <a:pt x="1" y="3748"/>
                  </a:lnTo>
                  <a:lnTo>
                    <a:pt x="1" y="4154"/>
                  </a:lnTo>
                  <a:lnTo>
                    <a:pt x="32" y="4560"/>
                  </a:lnTo>
                  <a:lnTo>
                    <a:pt x="94" y="4966"/>
                  </a:lnTo>
                  <a:lnTo>
                    <a:pt x="219" y="5372"/>
                  </a:lnTo>
                  <a:lnTo>
                    <a:pt x="376" y="5746"/>
                  </a:lnTo>
                  <a:lnTo>
                    <a:pt x="563" y="6090"/>
                  </a:lnTo>
                  <a:lnTo>
                    <a:pt x="782" y="6402"/>
                  </a:lnTo>
                  <a:lnTo>
                    <a:pt x="1000" y="6715"/>
                  </a:lnTo>
                  <a:lnTo>
                    <a:pt x="1281" y="6964"/>
                  </a:lnTo>
                  <a:lnTo>
                    <a:pt x="1593" y="7214"/>
                  </a:lnTo>
                  <a:lnTo>
                    <a:pt x="1906" y="7433"/>
                  </a:lnTo>
                  <a:lnTo>
                    <a:pt x="2249" y="7620"/>
                  </a:lnTo>
                  <a:lnTo>
                    <a:pt x="2593" y="7776"/>
                  </a:lnTo>
                  <a:lnTo>
                    <a:pt x="2968" y="7901"/>
                  </a:lnTo>
                  <a:lnTo>
                    <a:pt x="3342" y="7995"/>
                  </a:lnTo>
                  <a:lnTo>
                    <a:pt x="3748" y="8026"/>
                  </a:lnTo>
                  <a:lnTo>
                    <a:pt x="4154" y="8026"/>
                  </a:lnTo>
                  <a:lnTo>
                    <a:pt x="4560" y="7995"/>
                  </a:lnTo>
                  <a:lnTo>
                    <a:pt x="5029" y="7901"/>
                  </a:lnTo>
                  <a:lnTo>
                    <a:pt x="5497" y="7745"/>
                  </a:lnTo>
                  <a:lnTo>
                    <a:pt x="5872" y="7558"/>
                  </a:lnTo>
                  <a:lnTo>
                    <a:pt x="6215" y="7370"/>
                  </a:lnTo>
                  <a:lnTo>
                    <a:pt x="6528" y="7120"/>
                  </a:lnTo>
                  <a:lnTo>
                    <a:pt x="6840" y="6871"/>
                  </a:lnTo>
                  <a:lnTo>
                    <a:pt x="7090" y="6590"/>
                  </a:lnTo>
                  <a:lnTo>
                    <a:pt x="7308" y="6277"/>
                  </a:lnTo>
                  <a:lnTo>
                    <a:pt x="7527" y="5934"/>
                  </a:lnTo>
                  <a:lnTo>
                    <a:pt x="7683" y="5590"/>
                  </a:lnTo>
                  <a:lnTo>
                    <a:pt x="7839" y="5216"/>
                  </a:lnTo>
                  <a:lnTo>
                    <a:pt x="7933" y="4841"/>
                  </a:lnTo>
                  <a:lnTo>
                    <a:pt x="7996" y="4466"/>
                  </a:lnTo>
                  <a:lnTo>
                    <a:pt x="8027" y="4091"/>
                  </a:lnTo>
                  <a:lnTo>
                    <a:pt x="7996" y="3685"/>
                  </a:lnTo>
                  <a:lnTo>
                    <a:pt x="7964" y="3311"/>
                  </a:lnTo>
                  <a:lnTo>
                    <a:pt x="7871" y="2905"/>
                  </a:lnTo>
                  <a:lnTo>
                    <a:pt x="7714" y="2530"/>
                  </a:lnTo>
                  <a:lnTo>
                    <a:pt x="7590" y="2217"/>
                  </a:lnTo>
                  <a:lnTo>
                    <a:pt x="7402" y="1905"/>
                  </a:lnTo>
                  <a:lnTo>
                    <a:pt x="7215" y="1624"/>
                  </a:lnTo>
                  <a:lnTo>
                    <a:pt x="7027" y="1374"/>
                  </a:lnTo>
                  <a:lnTo>
                    <a:pt x="6809" y="1124"/>
                  </a:lnTo>
                  <a:lnTo>
                    <a:pt x="6559" y="906"/>
                  </a:lnTo>
                  <a:lnTo>
                    <a:pt x="6278" y="718"/>
                  </a:lnTo>
                  <a:lnTo>
                    <a:pt x="5997" y="531"/>
                  </a:lnTo>
                  <a:lnTo>
                    <a:pt x="5716" y="375"/>
                  </a:lnTo>
                  <a:lnTo>
                    <a:pt x="5435" y="250"/>
                  </a:lnTo>
                  <a:lnTo>
                    <a:pt x="5122" y="156"/>
                  </a:lnTo>
                  <a:lnTo>
                    <a:pt x="4779" y="94"/>
                  </a:lnTo>
                  <a:lnTo>
                    <a:pt x="4467" y="31"/>
                  </a:lnTo>
                  <a:lnTo>
                    <a:pt x="4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61"/>
            <p:cNvSpPr/>
            <p:nvPr/>
          </p:nvSpPr>
          <p:spPr>
            <a:xfrm>
              <a:off x="4383825" y="2367950"/>
              <a:ext cx="153050" cy="197550"/>
            </a:xfrm>
            <a:custGeom>
              <a:avLst/>
              <a:gdLst/>
              <a:ahLst/>
              <a:cxnLst/>
              <a:rect l="l" t="t" r="r" b="b"/>
              <a:pathLst>
                <a:path w="6122" h="7902" extrusionOk="0">
                  <a:moveTo>
                    <a:pt x="2843" y="563"/>
                  </a:moveTo>
                  <a:lnTo>
                    <a:pt x="3061" y="594"/>
                  </a:lnTo>
                  <a:lnTo>
                    <a:pt x="3280" y="657"/>
                  </a:lnTo>
                  <a:lnTo>
                    <a:pt x="3498" y="750"/>
                  </a:lnTo>
                  <a:lnTo>
                    <a:pt x="3717" y="844"/>
                  </a:lnTo>
                  <a:lnTo>
                    <a:pt x="3904" y="969"/>
                  </a:lnTo>
                  <a:lnTo>
                    <a:pt x="4092" y="1125"/>
                  </a:lnTo>
                  <a:lnTo>
                    <a:pt x="4342" y="1344"/>
                  </a:lnTo>
                  <a:lnTo>
                    <a:pt x="4560" y="1593"/>
                  </a:lnTo>
                  <a:lnTo>
                    <a:pt x="4748" y="1843"/>
                  </a:lnTo>
                  <a:lnTo>
                    <a:pt x="4935" y="2124"/>
                  </a:lnTo>
                  <a:lnTo>
                    <a:pt x="5091" y="2405"/>
                  </a:lnTo>
                  <a:lnTo>
                    <a:pt x="5216" y="2718"/>
                  </a:lnTo>
                  <a:lnTo>
                    <a:pt x="5341" y="3030"/>
                  </a:lnTo>
                  <a:lnTo>
                    <a:pt x="5435" y="3342"/>
                  </a:lnTo>
                  <a:lnTo>
                    <a:pt x="5497" y="3686"/>
                  </a:lnTo>
                  <a:lnTo>
                    <a:pt x="5560" y="4029"/>
                  </a:lnTo>
                  <a:lnTo>
                    <a:pt x="5591" y="4373"/>
                  </a:lnTo>
                  <a:lnTo>
                    <a:pt x="5591" y="4716"/>
                  </a:lnTo>
                  <a:lnTo>
                    <a:pt x="5560" y="5029"/>
                  </a:lnTo>
                  <a:lnTo>
                    <a:pt x="5497" y="5341"/>
                  </a:lnTo>
                  <a:lnTo>
                    <a:pt x="5435" y="5622"/>
                  </a:lnTo>
                  <a:lnTo>
                    <a:pt x="5341" y="5903"/>
                  </a:lnTo>
                  <a:lnTo>
                    <a:pt x="5247" y="6153"/>
                  </a:lnTo>
                  <a:lnTo>
                    <a:pt x="5091" y="6403"/>
                  </a:lnTo>
                  <a:lnTo>
                    <a:pt x="4966" y="6621"/>
                  </a:lnTo>
                  <a:lnTo>
                    <a:pt x="4779" y="6809"/>
                  </a:lnTo>
                  <a:lnTo>
                    <a:pt x="4591" y="6996"/>
                  </a:lnTo>
                  <a:lnTo>
                    <a:pt x="4373" y="7121"/>
                  </a:lnTo>
                  <a:lnTo>
                    <a:pt x="4154" y="7246"/>
                  </a:lnTo>
                  <a:lnTo>
                    <a:pt x="3936" y="7308"/>
                  </a:lnTo>
                  <a:lnTo>
                    <a:pt x="3686" y="7371"/>
                  </a:lnTo>
                  <a:lnTo>
                    <a:pt x="3436" y="7371"/>
                  </a:lnTo>
                  <a:lnTo>
                    <a:pt x="3186" y="7340"/>
                  </a:lnTo>
                  <a:lnTo>
                    <a:pt x="2936" y="7308"/>
                  </a:lnTo>
                  <a:lnTo>
                    <a:pt x="2686" y="7215"/>
                  </a:lnTo>
                  <a:lnTo>
                    <a:pt x="2437" y="7090"/>
                  </a:lnTo>
                  <a:lnTo>
                    <a:pt x="2218" y="6934"/>
                  </a:lnTo>
                  <a:lnTo>
                    <a:pt x="1999" y="6777"/>
                  </a:lnTo>
                  <a:lnTo>
                    <a:pt x="1781" y="6559"/>
                  </a:lnTo>
                  <a:lnTo>
                    <a:pt x="1562" y="6340"/>
                  </a:lnTo>
                  <a:lnTo>
                    <a:pt x="1375" y="6090"/>
                  </a:lnTo>
                  <a:lnTo>
                    <a:pt x="1219" y="5841"/>
                  </a:lnTo>
                  <a:lnTo>
                    <a:pt x="1062" y="5560"/>
                  </a:lnTo>
                  <a:lnTo>
                    <a:pt x="906" y="5247"/>
                  </a:lnTo>
                  <a:lnTo>
                    <a:pt x="781" y="4904"/>
                  </a:lnTo>
                  <a:lnTo>
                    <a:pt x="688" y="4560"/>
                  </a:lnTo>
                  <a:lnTo>
                    <a:pt x="594" y="4248"/>
                  </a:lnTo>
                  <a:lnTo>
                    <a:pt x="563" y="3936"/>
                  </a:lnTo>
                  <a:lnTo>
                    <a:pt x="532" y="3592"/>
                  </a:lnTo>
                  <a:lnTo>
                    <a:pt x="532" y="3280"/>
                  </a:lnTo>
                  <a:lnTo>
                    <a:pt x="563" y="2936"/>
                  </a:lnTo>
                  <a:lnTo>
                    <a:pt x="594" y="2624"/>
                  </a:lnTo>
                  <a:lnTo>
                    <a:pt x="688" y="2312"/>
                  </a:lnTo>
                  <a:lnTo>
                    <a:pt x="781" y="1968"/>
                  </a:lnTo>
                  <a:lnTo>
                    <a:pt x="875" y="1750"/>
                  </a:lnTo>
                  <a:lnTo>
                    <a:pt x="1000" y="1531"/>
                  </a:lnTo>
                  <a:lnTo>
                    <a:pt x="1156" y="1312"/>
                  </a:lnTo>
                  <a:lnTo>
                    <a:pt x="1312" y="1125"/>
                  </a:lnTo>
                  <a:lnTo>
                    <a:pt x="1500" y="938"/>
                  </a:lnTo>
                  <a:lnTo>
                    <a:pt x="1718" y="813"/>
                  </a:lnTo>
                  <a:lnTo>
                    <a:pt x="1937" y="688"/>
                  </a:lnTo>
                  <a:lnTo>
                    <a:pt x="2187" y="594"/>
                  </a:lnTo>
                  <a:lnTo>
                    <a:pt x="2280" y="563"/>
                  </a:lnTo>
                  <a:close/>
                  <a:moveTo>
                    <a:pt x="2655" y="1"/>
                  </a:moveTo>
                  <a:lnTo>
                    <a:pt x="2405" y="32"/>
                  </a:lnTo>
                  <a:lnTo>
                    <a:pt x="2156" y="63"/>
                  </a:lnTo>
                  <a:lnTo>
                    <a:pt x="1937" y="126"/>
                  </a:lnTo>
                  <a:lnTo>
                    <a:pt x="1718" y="188"/>
                  </a:lnTo>
                  <a:lnTo>
                    <a:pt x="1500" y="313"/>
                  </a:lnTo>
                  <a:lnTo>
                    <a:pt x="1281" y="438"/>
                  </a:lnTo>
                  <a:lnTo>
                    <a:pt x="1094" y="563"/>
                  </a:lnTo>
                  <a:lnTo>
                    <a:pt x="906" y="719"/>
                  </a:lnTo>
                  <a:lnTo>
                    <a:pt x="750" y="906"/>
                  </a:lnTo>
                  <a:lnTo>
                    <a:pt x="594" y="1094"/>
                  </a:lnTo>
                  <a:lnTo>
                    <a:pt x="469" y="1312"/>
                  </a:lnTo>
                  <a:lnTo>
                    <a:pt x="375" y="1531"/>
                  </a:lnTo>
                  <a:lnTo>
                    <a:pt x="282" y="1781"/>
                  </a:lnTo>
                  <a:lnTo>
                    <a:pt x="157" y="2156"/>
                  </a:lnTo>
                  <a:lnTo>
                    <a:pt x="94" y="2499"/>
                  </a:lnTo>
                  <a:lnTo>
                    <a:pt x="32" y="2874"/>
                  </a:lnTo>
                  <a:lnTo>
                    <a:pt x="1" y="3249"/>
                  </a:lnTo>
                  <a:lnTo>
                    <a:pt x="1" y="3592"/>
                  </a:lnTo>
                  <a:lnTo>
                    <a:pt x="32" y="3967"/>
                  </a:lnTo>
                  <a:lnTo>
                    <a:pt x="94" y="4342"/>
                  </a:lnTo>
                  <a:lnTo>
                    <a:pt x="157" y="4716"/>
                  </a:lnTo>
                  <a:lnTo>
                    <a:pt x="282" y="5091"/>
                  </a:lnTo>
                  <a:lnTo>
                    <a:pt x="407" y="5435"/>
                  </a:lnTo>
                  <a:lnTo>
                    <a:pt x="563" y="5778"/>
                  </a:lnTo>
                  <a:lnTo>
                    <a:pt x="750" y="6090"/>
                  </a:lnTo>
                  <a:lnTo>
                    <a:pt x="938" y="6371"/>
                  </a:lnTo>
                  <a:lnTo>
                    <a:pt x="1156" y="6653"/>
                  </a:lnTo>
                  <a:lnTo>
                    <a:pt x="1375" y="6902"/>
                  </a:lnTo>
                  <a:lnTo>
                    <a:pt x="1593" y="7152"/>
                  </a:lnTo>
                  <a:lnTo>
                    <a:pt x="1843" y="7340"/>
                  </a:lnTo>
                  <a:lnTo>
                    <a:pt x="2124" y="7496"/>
                  </a:lnTo>
                  <a:lnTo>
                    <a:pt x="2374" y="7652"/>
                  </a:lnTo>
                  <a:lnTo>
                    <a:pt x="2655" y="7777"/>
                  </a:lnTo>
                  <a:lnTo>
                    <a:pt x="2936" y="7839"/>
                  </a:lnTo>
                  <a:lnTo>
                    <a:pt x="3217" y="7902"/>
                  </a:lnTo>
                  <a:lnTo>
                    <a:pt x="3811" y="7902"/>
                  </a:lnTo>
                  <a:lnTo>
                    <a:pt x="4061" y="7839"/>
                  </a:lnTo>
                  <a:lnTo>
                    <a:pt x="4342" y="7746"/>
                  </a:lnTo>
                  <a:lnTo>
                    <a:pt x="4623" y="7621"/>
                  </a:lnTo>
                  <a:lnTo>
                    <a:pt x="4872" y="7433"/>
                  </a:lnTo>
                  <a:lnTo>
                    <a:pt x="5091" y="7246"/>
                  </a:lnTo>
                  <a:lnTo>
                    <a:pt x="5310" y="7027"/>
                  </a:lnTo>
                  <a:lnTo>
                    <a:pt x="5497" y="6746"/>
                  </a:lnTo>
                  <a:lnTo>
                    <a:pt x="5653" y="6465"/>
                  </a:lnTo>
                  <a:lnTo>
                    <a:pt x="5809" y="6184"/>
                  </a:lnTo>
                  <a:lnTo>
                    <a:pt x="5934" y="5841"/>
                  </a:lnTo>
                  <a:lnTo>
                    <a:pt x="5997" y="5497"/>
                  </a:lnTo>
                  <a:lnTo>
                    <a:pt x="6059" y="5154"/>
                  </a:lnTo>
                  <a:lnTo>
                    <a:pt x="6122" y="4779"/>
                  </a:lnTo>
                  <a:lnTo>
                    <a:pt x="6122" y="4404"/>
                  </a:lnTo>
                  <a:lnTo>
                    <a:pt x="6090" y="3998"/>
                  </a:lnTo>
                  <a:lnTo>
                    <a:pt x="6028" y="3623"/>
                  </a:lnTo>
                  <a:lnTo>
                    <a:pt x="5934" y="3217"/>
                  </a:lnTo>
                  <a:lnTo>
                    <a:pt x="5841" y="2843"/>
                  </a:lnTo>
                  <a:lnTo>
                    <a:pt x="5716" y="2499"/>
                  </a:lnTo>
                  <a:lnTo>
                    <a:pt x="5560" y="2156"/>
                  </a:lnTo>
                  <a:lnTo>
                    <a:pt x="5372" y="1843"/>
                  </a:lnTo>
                  <a:lnTo>
                    <a:pt x="5185" y="1531"/>
                  </a:lnTo>
                  <a:lnTo>
                    <a:pt x="4935" y="1250"/>
                  </a:lnTo>
                  <a:lnTo>
                    <a:pt x="4685" y="969"/>
                  </a:lnTo>
                  <a:lnTo>
                    <a:pt x="4435" y="719"/>
                  </a:lnTo>
                  <a:lnTo>
                    <a:pt x="4185" y="532"/>
                  </a:lnTo>
                  <a:lnTo>
                    <a:pt x="3936" y="344"/>
                  </a:lnTo>
                  <a:lnTo>
                    <a:pt x="3686" y="219"/>
                  </a:lnTo>
                  <a:lnTo>
                    <a:pt x="3405" y="94"/>
                  </a:lnTo>
                  <a:lnTo>
                    <a:pt x="3155" y="32"/>
                  </a:lnTo>
                  <a:lnTo>
                    <a:pt x="29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61"/>
            <p:cNvSpPr/>
            <p:nvPr/>
          </p:nvSpPr>
          <p:spPr>
            <a:xfrm>
              <a:off x="4324500" y="2462425"/>
              <a:ext cx="71075" cy="36725"/>
            </a:xfrm>
            <a:custGeom>
              <a:avLst/>
              <a:gdLst/>
              <a:ahLst/>
              <a:cxnLst/>
              <a:rect l="l" t="t" r="r" b="b"/>
              <a:pathLst>
                <a:path w="2843" h="1469" extrusionOk="0">
                  <a:moveTo>
                    <a:pt x="1749" y="0"/>
                  </a:moveTo>
                  <a:lnTo>
                    <a:pt x="1530" y="32"/>
                  </a:lnTo>
                  <a:lnTo>
                    <a:pt x="1312" y="94"/>
                  </a:lnTo>
                  <a:lnTo>
                    <a:pt x="1125" y="188"/>
                  </a:lnTo>
                  <a:lnTo>
                    <a:pt x="781" y="375"/>
                  </a:lnTo>
                  <a:lnTo>
                    <a:pt x="437" y="625"/>
                  </a:lnTo>
                  <a:lnTo>
                    <a:pt x="188" y="906"/>
                  </a:lnTo>
                  <a:lnTo>
                    <a:pt x="0" y="1156"/>
                  </a:lnTo>
                  <a:lnTo>
                    <a:pt x="437" y="1468"/>
                  </a:lnTo>
                  <a:lnTo>
                    <a:pt x="625" y="1218"/>
                  </a:lnTo>
                  <a:lnTo>
                    <a:pt x="843" y="1031"/>
                  </a:lnTo>
                  <a:lnTo>
                    <a:pt x="1125" y="812"/>
                  </a:lnTo>
                  <a:lnTo>
                    <a:pt x="1437" y="625"/>
                  </a:lnTo>
                  <a:lnTo>
                    <a:pt x="1593" y="563"/>
                  </a:lnTo>
                  <a:lnTo>
                    <a:pt x="1780" y="531"/>
                  </a:lnTo>
                  <a:lnTo>
                    <a:pt x="2155" y="531"/>
                  </a:lnTo>
                  <a:lnTo>
                    <a:pt x="2342" y="594"/>
                  </a:lnTo>
                  <a:lnTo>
                    <a:pt x="2561" y="719"/>
                  </a:lnTo>
                  <a:lnTo>
                    <a:pt x="2842" y="250"/>
                  </a:lnTo>
                  <a:lnTo>
                    <a:pt x="2624" y="125"/>
                  </a:lnTo>
                  <a:lnTo>
                    <a:pt x="2405" y="63"/>
                  </a:lnTo>
                  <a:lnTo>
                    <a:pt x="2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61"/>
            <p:cNvSpPr/>
            <p:nvPr/>
          </p:nvSpPr>
          <p:spPr>
            <a:xfrm>
              <a:off x="3897425" y="2519425"/>
              <a:ext cx="255325" cy="116350"/>
            </a:xfrm>
            <a:custGeom>
              <a:avLst/>
              <a:gdLst/>
              <a:ahLst/>
              <a:cxnLst/>
              <a:rect l="l" t="t" r="r" b="b"/>
              <a:pathLst>
                <a:path w="10213" h="4654" extrusionOk="0">
                  <a:moveTo>
                    <a:pt x="10150" y="0"/>
                  </a:moveTo>
                  <a:lnTo>
                    <a:pt x="8839" y="219"/>
                  </a:lnTo>
                  <a:lnTo>
                    <a:pt x="6184" y="687"/>
                  </a:lnTo>
                  <a:lnTo>
                    <a:pt x="4716" y="968"/>
                  </a:lnTo>
                  <a:lnTo>
                    <a:pt x="3373" y="1218"/>
                  </a:lnTo>
                  <a:lnTo>
                    <a:pt x="2312" y="1468"/>
                  </a:lnTo>
                  <a:lnTo>
                    <a:pt x="1937" y="1562"/>
                  </a:lnTo>
                  <a:lnTo>
                    <a:pt x="1656" y="1655"/>
                  </a:lnTo>
                  <a:lnTo>
                    <a:pt x="1468" y="1780"/>
                  </a:lnTo>
                  <a:lnTo>
                    <a:pt x="1281" y="1905"/>
                  </a:lnTo>
                  <a:lnTo>
                    <a:pt x="1094" y="2093"/>
                  </a:lnTo>
                  <a:lnTo>
                    <a:pt x="938" y="2280"/>
                  </a:lnTo>
                  <a:lnTo>
                    <a:pt x="813" y="2499"/>
                  </a:lnTo>
                  <a:lnTo>
                    <a:pt x="657" y="2717"/>
                  </a:lnTo>
                  <a:lnTo>
                    <a:pt x="438" y="3186"/>
                  </a:lnTo>
                  <a:lnTo>
                    <a:pt x="251" y="3654"/>
                  </a:lnTo>
                  <a:lnTo>
                    <a:pt x="126" y="4060"/>
                  </a:lnTo>
                  <a:lnTo>
                    <a:pt x="1" y="4560"/>
                  </a:lnTo>
                  <a:lnTo>
                    <a:pt x="500" y="4653"/>
                  </a:lnTo>
                  <a:lnTo>
                    <a:pt x="657" y="4091"/>
                  </a:lnTo>
                  <a:lnTo>
                    <a:pt x="781" y="3716"/>
                  </a:lnTo>
                  <a:lnTo>
                    <a:pt x="938" y="3342"/>
                  </a:lnTo>
                  <a:lnTo>
                    <a:pt x="1125" y="2967"/>
                  </a:lnTo>
                  <a:lnTo>
                    <a:pt x="1375" y="2623"/>
                  </a:lnTo>
                  <a:lnTo>
                    <a:pt x="1468" y="2467"/>
                  </a:lnTo>
                  <a:lnTo>
                    <a:pt x="1625" y="2342"/>
                  </a:lnTo>
                  <a:lnTo>
                    <a:pt x="1750" y="2249"/>
                  </a:lnTo>
                  <a:lnTo>
                    <a:pt x="1906" y="2155"/>
                  </a:lnTo>
                  <a:lnTo>
                    <a:pt x="2405" y="1999"/>
                  </a:lnTo>
                  <a:lnTo>
                    <a:pt x="3249" y="1811"/>
                  </a:lnTo>
                  <a:lnTo>
                    <a:pt x="5591" y="1343"/>
                  </a:lnTo>
                  <a:lnTo>
                    <a:pt x="8183" y="875"/>
                  </a:lnTo>
                  <a:lnTo>
                    <a:pt x="10213" y="531"/>
                  </a:lnTo>
                  <a:lnTo>
                    <a:pt x="10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61"/>
            <p:cNvSpPr/>
            <p:nvPr/>
          </p:nvSpPr>
          <p:spPr>
            <a:xfrm>
              <a:off x="3894300" y="2512400"/>
              <a:ext cx="182725" cy="209250"/>
            </a:xfrm>
            <a:custGeom>
              <a:avLst/>
              <a:gdLst/>
              <a:ahLst/>
              <a:cxnLst/>
              <a:rect l="l" t="t" r="r" b="b"/>
              <a:pathLst>
                <a:path w="7309" h="8370" extrusionOk="0">
                  <a:moveTo>
                    <a:pt x="1312" y="0"/>
                  </a:moveTo>
                  <a:lnTo>
                    <a:pt x="1125" y="31"/>
                  </a:lnTo>
                  <a:lnTo>
                    <a:pt x="938" y="94"/>
                  </a:lnTo>
                  <a:lnTo>
                    <a:pt x="750" y="187"/>
                  </a:lnTo>
                  <a:lnTo>
                    <a:pt x="563" y="281"/>
                  </a:lnTo>
                  <a:lnTo>
                    <a:pt x="407" y="437"/>
                  </a:lnTo>
                  <a:lnTo>
                    <a:pt x="282" y="593"/>
                  </a:lnTo>
                  <a:lnTo>
                    <a:pt x="157" y="781"/>
                  </a:lnTo>
                  <a:lnTo>
                    <a:pt x="94" y="999"/>
                  </a:lnTo>
                  <a:lnTo>
                    <a:pt x="32" y="1218"/>
                  </a:lnTo>
                  <a:lnTo>
                    <a:pt x="1" y="1468"/>
                  </a:lnTo>
                  <a:lnTo>
                    <a:pt x="1" y="1749"/>
                  </a:lnTo>
                  <a:lnTo>
                    <a:pt x="32" y="2030"/>
                  </a:lnTo>
                  <a:lnTo>
                    <a:pt x="126" y="2623"/>
                  </a:lnTo>
                  <a:lnTo>
                    <a:pt x="282" y="3248"/>
                  </a:lnTo>
                  <a:lnTo>
                    <a:pt x="532" y="3904"/>
                  </a:lnTo>
                  <a:lnTo>
                    <a:pt x="813" y="4560"/>
                  </a:lnTo>
                  <a:lnTo>
                    <a:pt x="1156" y="5215"/>
                  </a:lnTo>
                  <a:lnTo>
                    <a:pt x="1562" y="5840"/>
                  </a:lnTo>
                  <a:lnTo>
                    <a:pt x="1968" y="6433"/>
                  </a:lnTo>
                  <a:lnTo>
                    <a:pt x="2437" y="6964"/>
                  </a:lnTo>
                  <a:lnTo>
                    <a:pt x="2874" y="7433"/>
                  </a:lnTo>
                  <a:lnTo>
                    <a:pt x="3124" y="7651"/>
                  </a:lnTo>
                  <a:lnTo>
                    <a:pt x="3374" y="7807"/>
                  </a:lnTo>
                  <a:lnTo>
                    <a:pt x="3592" y="7964"/>
                  </a:lnTo>
                  <a:lnTo>
                    <a:pt x="3842" y="8089"/>
                  </a:lnTo>
                  <a:lnTo>
                    <a:pt x="4061" y="8182"/>
                  </a:lnTo>
                  <a:lnTo>
                    <a:pt x="4310" y="8276"/>
                  </a:lnTo>
                  <a:lnTo>
                    <a:pt x="4529" y="8338"/>
                  </a:lnTo>
                  <a:lnTo>
                    <a:pt x="4779" y="8370"/>
                  </a:lnTo>
                  <a:lnTo>
                    <a:pt x="5247" y="8370"/>
                  </a:lnTo>
                  <a:lnTo>
                    <a:pt x="5466" y="8307"/>
                  </a:lnTo>
                  <a:lnTo>
                    <a:pt x="5685" y="8276"/>
                  </a:lnTo>
                  <a:lnTo>
                    <a:pt x="5903" y="8182"/>
                  </a:lnTo>
                  <a:lnTo>
                    <a:pt x="6122" y="8089"/>
                  </a:lnTo>
                  <a:lnTo>
                    <a:pt x="6309" y="7964"/>
                  </a:lnTo>
                  <a:lnTo>
                    <a:pt x="6497" y="7839"/>
                  </a:lnTo>
                  <a:lnTo>
                    <a:pt x="6684" y="7683"/>
                  </a:lnTo>
                  <a:lnTo>
                    <a:pt x="6840" y="7495"/>
                  </a:lnTo>
                  <a:lnTo>
                    <a:pt x="6965" y="7308"/>
                  </a:lnTo>
                  <a:lnTo>
                    <a:pt x="7090" y="7120"/>
                  </a:lnTo>
                  <a:lnTo>
                    <a:pt x="7215" y="6902"/>
                  </a:lnTo>
                  <a:lnTo>
                    <a:pt x="7277" y="6683"/>
                  </a:lnTo>
                  <a:lnTo>
                    <a:pt x="7308" y="6558"/>
                  </a:lnTo>
                  <a:lnTo>
                    <a:pt x="6059" y="2936"/>
                  </a:lnTo>
                  <a:lnTo>
                    <a:pt x="5903" y="2748"/>
                  </a:lnTo>
                  <a:lnTo>
                    <a:pt x="5466" y="2311"/>
                  </a:lnTo>
                  <a:lnTo>
                    <a:pt x="4810" y="1718"/>
                  </a:lnTo>
                  <a:lnTo>
                    <a:pt x="4404" y="1405"/>
                  </a:lnTo>
                  <a:lnTo>
                    <a:pt x="3998" y="1093"/>
                  </a:lnTo>
                  <a:lnTo>
                    <a:pt x="3561" y="812"/>
                  </a:lnTo>
                  <a:lnTo>
                    <a:pt x="3124" y="531"/>
                  </a:lnTo>
                  <a:lnTo>
                    <a:pt x="2655" y="312"/>
                  </a:lnTo>
                  <a:lnTo>
                    <a:pt x="2187" y="125"/>
                  </a:lnTo>
                  <a:lnTo>
                    <a:pt x="1750" y="31"/>
                  </a:lnTo>
                  <a:lnTo>
                    <a:pt x="1531"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61"/>
            <p:cNvSpPr/>
            <p:nvPr/>
          </p:nvSpPr>
          <p:spPr>
            <a:xfrm>
              <a:off x="3931775" y="2562350"/>
              <a:ext cx="114025" cy="124175"/>
            </a:xfrm>
            <a:custGeom>
              <a:avLst/>
              <a:gdLst/>
              <a:ahLst/>
              <a:cxnLst/>
              <a:rect l="l" t="t" r="r" b="b"/>
              <a:pathLst>
                <a:path w="4561" h="4967" extrusionOk="0">
                  <a:moveTo>
                    <a:pt x="32" y="1"/>
                  </a:moveTo>
                  <a:lnTo>
                    <a:pt x="1" y="32"/>
                  </a:lnTo>
                  <a:lnTo>
                    <a:pt x="1" y="63"/>
                  </a:lnTo>
                  <a:lnTo>
                    <a:pt x="32" y="63"/>
                  </a:lnTo>
                  <a:lnTo>
                    <a:pt x="344" y="157"/>
                  </a:lnTo>
                  <a:lnTo>
                    <a:pt x="657" y="282"/>
                  </a:lnTo>
                  <a:lnTo>
                    <a:pt x="938" y="407"/>
                  </a:lnTo>
                  <a:lnTo>
                    <a:pt x="1188" y="563"/>
                  </a:lnTo>
                  <a:lnTo>
                    <a:pt x="1469" y="750"/>
                  </a:lnTo>
                  <a:lnTo>
                    <a:pt x="1718" y="938"/>
                  </a:lnTo>
                  <a:lnTo>
                    <a:pt x="2156" y="1344"/>
                  </a:lnTo>
                  <a:lnTo>
                    <a:pt x="2593" y="1812"/>
                  </a:lnTo>
                  <a:lnTo>
                    <a:pt x="2968" y="2343"/>
                  </a:lnTo>
                  <a:lnTo>
                    <a:pt x="3311" y="2874"/>
                  </a:lnTo>
                  <a:lnTo>
                    <a:pt x="3623" y="3436"/>
                  </a:lnTo>
                  <a:lnTo>
                    <a:pt x="3405" y="3217"/>
                  </a:lnTo>
                  <a:lnTo>
                    <a:pt x="3186" y="3093"/>
                  </a:lnTo>
                  <a:lnTo>
                    <a:pt x="2936" y="2968"/>
                  </a:lnTo>
                  <a:lnTo>
                    <a:pt x="2687" y="2905"/>
                  </a:lnTo>
                  <a:lnTo>
                    <a:pt x="2437" y="2905"/>
                  </a:lnTo>
                  <a:lnTo>
                    <a:pt x="2156" y="2968"/>
                  </a:lnTo>
                  <a:lnTo>
                    <a:pt x="1875" y="3093"/>
                  </a:lnTo>
                  <a:lnTo>
                    <a:pt x="1625" y="3311"/>
                  </a:lnTo>
                  <a:lnTo>
                    <a:pt x="1594" y="3342"/>
                  </a:lnTo>
                  <a:lnTo>
                    <a:pt x="1594" y="3374"/>
                  </a:lnTo>
                  <a:lnTo>
                    <a:pt x="1625" y="3405"/>
                  </a:lnTo>
                  <a:lnTo>
                    <a:pt x="1656" y="3405"/>
                  </a:lnTo>
                  <a:lnTo>
                    <a:pt x="1875" y="3311"/>
                  </a:lnTo>
                  <a:lnTo>
                    <a:pt x="2093" y="3280"/>
                  </a:lnTo>
                  <a:lnTo>
                    <a:pt x="2343" y="3249"/>
                  </a:lnTo>
                  <a:lnTo>
                    <a:pt x="2562" y="3280"/>
                  </a:lnTo>
                  <a:lnTo>
                    <a:pt x="2780" y="3342"/>
                  </a:lnTo>
                  <a:lnTo>
                    <a:pt x="2968" y="3436"/>
                  </a:lnTo>
                  <a:lnTo>
                    <a:pt x="3155" y="3561"/>
                  </a:lnTo>
                  <a:lnTo>
                    <a:pt x="3342" y="3717"/>
                  </a:lnTo>
                  <a:lnTo>
                    <a:pt x="3592" y="3998"/>
                  </a:lnTo>
                  <a:lnTo>
                    <a:pt x="3842" y="4279"/>
                  </a:lnTo>
                  <a:lnTo>
                    <a:pt x="4061" y="4592"/>
                  </a:lnTo>
                  <a:lnTo>
                    <a:pt x="4279" y="4904"/>
                  </a:lnTo>
                  <a:lnTo>
                    <a:pt x="4310" y="4935"/>
                  </a:lnTo>
                  <a:lnTo>
                    <a:pt x="4373" y="4966"/>
                  </a:lnTo>
                  <a:lnTo>
                    <a:pt x="4498" y="4935"/>
                  </a:lnTo>
                  <a:lnTo>
                    <a:pt x="4529" y="4904"/>
                  </a:lnTo>
                  <a:lnTo>
                    <a:pt x="4560" y="4873"/>
                  </a:lnTo>
                  <a:lnTo>
                    <a:pt x="4560" y="4810"/>
                  </a:lnTo>
                  <a:lnTo>
                    <a:pt x="4560" y="4779"/>
                  </a:lnTo>
                  <a:lnTo>
                    <a:pt x="4560" y="4716"/>
                  </a:lnTo>
                  <a:lnTo>
                    <a:pt x="4467" y="4342"/>
                  </a:lnTo>
                  <a:lnTo>
                    <a:pt x="4373" y="3936"/>
                  </a:lnTo>
                  <a:lnTo>
                    <a:pt x="4217" y="3498"/>
                  </a:lnTo>
                  <a:lnTo>
                    <a:pt x="4029" y="3093"/>
                  </a:lnTo>
                  <a:lnTo>
                    <a:pt x="3842" y="2687"/>
                  </a:lnTo>
                  <a:lnTo>
                    <a:pt x="3592" y="2281"/>
                  </a:lnTo>
                  <a:lnTo>
                    <a:pt x="3311" y="1906"/>
                  </a:lnTo>
                  <a:lnTo>
                    <a:pt x="3030" y="1562"/>
                  </a:lnTo>
                  <a:lnTo>
                    <a:pt x="2718" y="1219"/>
                  </a:lnTo>
                  <a:lnTo>
                    <a:pt x="2374" y="906"/>
                  </a:lnTo>
                  <a:lnTo>
                    <a:pt x="1999" y="657"/>
                  </a:lnTo>
                  <a:lnTo>
                    <a:pt x="1625" y="407"/>
                  </a:lnTo>
                  <a:lnTo>
                    <a:pt x="1250" y="219"/>
                  </a:lnTo>
                  <a:lnTo>
                    <a:pt x="844"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61"/>
            <p:cNvSpPr/>
            <p:nvPr/>
          </p:nvSpPr>
          <p:spPr>
            <a:xfrm>
              <a:off x="3012850" y="3055000"/>
              <a:ext cx="388825" cy="1024350"/>
            </a:xfrm>
            <a:custGeom>
              <a:avLst/>
              <a:gdLst/>
              <a:ahLst/>
              <a:cxnLst/>
              <a:rect l="l" t="t" r="r" b="b"/>
              <a:pathLst>
                <a:path w="15553" h="40974" extrusionOk="0">
                  <a:moveTo>
                    <a:pt x="3498" y="1"/>
                  </a:move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126" y="15646"/>
                  </a:lnTo>
                  <a:lnTo>
                    <a:pt x="313" y="18769"/>
                  </a:lnTo>
                  <a:lnTo>
                    <a:pt x="532" y="21892"/>
                  </a:lnTo>
                  <a:lnTo>
                    <a:pt x="813" y="25015"/>
                  </a:lnTo>
                  <a:lnTo>
                    <a:pt x="1125" y="28107"/>
                  </a:lnTo>
                  <a:lnTo>
                    <a:pt x="1500" y="31230"/>
                  </a:lnTo>
                  <a:lnTo>
                    <a:pt x="1906" y="34322"/>
                  </a:lnTo>
                  <a:lnTo>
                    <a:pt x="2374" y="3741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61"/>
            <p:cNvSpPr/>
            <p:nvPr/>
          </p:nvSpPr>
          <p:spPr>
            <a:xfrm>
              <a:off x="3012850" y="3055000"/>
              <a:ext cx="388825" cy="1024350"/>
            </a:xfrm>
            <a:custGeom>
              <a:avLst/>
              <a:gdLst/>
              <a:ahLst/>
              <a:cxnLst/>
              <a:rect l="l" t="t" r="r" b="b"/>
              <a:pathLst>
                <a:path w="15553" h="40974" fill="none" extrusionOk="0">
                  <a:moveTo>
                    <a:pt x="2374" y="37413"/>
                  </a:moveTo>
                  <a:lnTo>
                    <a:pt x="15241" y="40973"/>
                  </a:lnTo>
                  <a:lnTo>
                    <a:pt x="15241" y="40973"/>
                  </a:lnTo>
                  <a:lnTo>
                    <a:pt x="15303" y="39943"/>
                  </a:lnTo>
                  <a:lnTo>
                    <a:pt x="15366" y="38694"/>
                  </a:lnTo>
                  <a:lnTo>
                    <a:pt x="15459" y="37070"/>
                  </a:lnTo>
                  <a:lnTo>
                    <a:pt x="15522" y="35102"/>
                  </a:lnTo>
                  <a:lnTo>
                    <a:pt x="15553" y="32823"/>
                  </a:lnTo>
                  <a:lnTo>
                    <a:pt x="15522" y="30324"/>
                  </a:lnTo>
                  <a:lnTo>
                    <a:pt x="15428" y="27639"/>
                  </a:lnTo>
                  <a:lnTo>
                    <a:pt x="15366" y="26233"/>
                  </a:lnTo>
                  <a:lnTo>
                    <a:pt x="15272" y="24828"/>
                  </a:lnTo>
                  <a:lnTo>
                    <a:pt x="15147" y="23391"/>
                  </a:lnTo>
                  <a:lnTo>
                    <a:pt x="14991" y="21955"/>
                  </a:lnTo>
                  <a:lnTo>
                    <a:pt x="14803" y="20487"/>
                  </a:lnTo>
                  <a:lnTo>
                    <a:pt x="14616" y="19050"/>
                  </a:lnTo>
                  <a:lnTo>
                    <a:pt x="14366" y="17614"/>
                  </a:lnTo>
                  <a:lnTo>
                    <a:pt x="14085" y="16209"/>
                  </a:lnTo>
                  <a:lnTo>
                    <a:pt x="13773" y="14803"/>
                  </a:lnTo>
                  <a:lnTo>
                    <a:pt x="13429" y="13429"/>
                  </a:lnTo>
                  <a:lnTo>
                    <a:pt x="13023" y="12086"/>
                  </a:lnTo>
                  <a:lnTo>
                    <a:pt x="12586" y="10806"/>
                  </a:lnTo>
                  <a:lnTo>
                    <a:pt x="12118" y="9588"/>
                  </a:lnTo>
                  <a:lnTo>
                    <a:pt x="11587" y="8401"/>
                  </a:lnTo>
                  <a:lnTo>
                    <a:pt x="11306" y="7839"/>
                  </a:lnTo>
                  <a:lnTo>
                    <a:pt x="10993" y="7277"/>
                  </a:lnTo>
                  <a:lnTo>
                    <a:pt x="10681" y="6746"/>
                  </a:lnTo>
                  <a:lnTo>
                    <a:pt x="10369" y="6246"/>
                  </a:lnTo>
                  <a:lnTo>
                    <a:pt x="10369" y="6246"/>
                  </a:lnTo>
                  <a:lnTo>
                    <a:pt x="9713" y="5278"/>
                  </a:lnTo>
                  <a:lnTo>
                    <a:pt x="9088" y="4404"/>
                  </a:lnTo>
                  <a:lnTo>
                    <a:pt x="8495" y="3592"/>
                  </a:lnTo>
                  <a:lnTo>
                    <a:pt x="7902" y="2874"/>
                  </a:lnTo>
                  <a:lnTo>
                    <a:pt x="7308" y="2249"/>
                  </a:lnTo>
                  <a:lnTo>
                    <a:pt x="6777" y="1687"/>
                  </a:lnTo>
                  <a:lnTo>
                    <a:pt x="6247" y="1218"/>
                  </a:lnTo>
                  <a:lnTo>
                    <a:pt x="5747" y="844"/>
                  </a:lnTo>
                  <a:lnTo>
                    <a:pt x="5247" y="500"/>
                  </a:lnTo>
                  <a:lnTo>
                    <a:pt x="4779" y="282"/>
                  </a:lnTo>
                  <a:lnTo>
                    <a:pt x="4342" y="94"/>
                  </a:lnTo>
                  <a:lnTo>
                    <a:pt x="3904" y="32"/>
                  </a:lnTo>
                  <a:lnTo>
                    <a:pt x="3498" y="1"/>
                  </a:lnTo>
                  <a:lnTo>
                    <a:pt x="3311" y="32"/>
                  </a:lnTo>
                  <a:lnTo>
                    <a:pt x="3124" y="63"/>
                  </a:lnTo>
                  <a:lnTo>
                    <a:pt x="2780" y="188"/>
                  </a:lnTo>
                  <a:lnTo>
                    <a:pt x="2437" y="407"/>
                  </a:lnTo>
                  <a:lnTo>
                    <a:pt x="2093" y="656"/>
                  </a:lnTo>
                  <a:lnTo>
                    <a:pt x="1812" y="1000"/>
                  </a:lnTo>
                  <a:lnTo>
                    <a:pt x="1531" y="1406"/>
                  </a:lnTo>
                  <a:lnTo>
                    <a:pt x="1281" y="1874"/>
                  </a:lnTo>
                  <a:lnTo>
                    <a:pt x="1062" y="2436"/>
                  </a:lnTo>
                  <a:lnTo>
                    <a:pt x="844" y="3030"/>
                  </a:lnTo>
                  <a:lnTo>
                    <a:pt x="656" y="3717"/>
                  </a:lnTo>
                  <a:lnTo>
                    <a:pt x="500" y="4435"/>
                  </a:lnTo>
                  <a:lnTo>
                    <a:pt x="344" y="5247"/>
                  </a:lnTo>
                  <a:lnTo>
                    <a:pt x="251" y="6121"/>
                  </a:lnTo>
                  <a:lnTo>
                    <a:pt x="157" y="7027"/>
                  </a:lnTo>
                  <a:lnTo>
                    <a:pt x="63" y="8026"/>
                  </a:lnTo>
                  <a:lnTo>
                    <a:pt x="32" y="9057"/>
                  </a:lnTo>
                  <a:lnTo>
                    <a:pt x="1" y="10150"/>
                  </a:lnTo>
                  <a:lnTo>
                    <a:pt x="1" y="11306"/>
                  </a:lnTo>
                  <a:lnTo>
                    <a:pt x="32" y="12524"/>
                  </a:lnTo>
                  <a:lnTo>
                    <a:pt x="32" y="12524"/>
                  </a:lnTo>
                  <a:lnTo>
                    <a:pt x="126" y="15646"/>
                  </a:lnTo>
                  <a:lnTo>
                    <a:pt x="313" y="18769"/>
                  </a:lnTo>
                  <a:lnTo>
                    <a:pt x="532" y="21892"/>
                  </a:lnTo>
                  <a:lnTo>
                    <a:pt x="813" y="25015"/>
                  </a:lnTo>
                  <a:lnTo>
                    <a:pt x="1125" y="28107"/>
                  </a:lnTo>
                  <a:lnTo>
                    <a:pt x="1500" y="31230"/>
                  </a:lnTo>
                  <a:lnTo>
                    <a:pt x="1906" y="34322"/>
                  </a:lnTo>
                  <a:lnTo>
                    <a:pt x="2374" y="374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61"/>
            <p:cNvSpPr/>
            <p:nvPr/>
          </p:nvSpPr>
          <p:spPr>
            <a:xfrm>
              <a:off x="3482850" y="3820125"/>
              <a:ext cx="85125" cy="47650"/>
            </a:xfrm>
            <a:custGeom>
              <a:avLst/>
              <a:gdLst/>
              <a:ahLst/>
              <a:cxnLst/>
              <a:rect l="l" t="t" r="r" b="b"/>
              <a:pathLst>
                <a:path w="3405" h="1906" extrusionOk="0">
                  <a:moveTo>
                    <a:pt x="2281" y="0"/>
                  </a:moveTo>
                  <a:lnTo>
                    <a:pt x="1968" y="32"/>
                  </a:lnTo>
                  <a:lnTo>
                    <a:pt x="1656" y="63"/>
                  </a:lnTo>
                  <a:lnTo>
                    <a:pt x="1344" y="156"/>
                  </a:lnTo>
                  <a:lnTo>
                    <a:pt x="1063" y="250"/>
                  </a:lnTo>
                  <a:lnTo>
                    <a:pt x="782" y="406"/>
                  </a:lnTo>
                  <a:lnTo>
                    <a:pt x="501" y="562"/>
                  </a:lnTo>
                  <a:lnTo>
                    <a:pt x="251" y="750"/>
                  </a:lnTo>
                  <a:lnTo>
                    <a:pt x="1" y="968"/>
                  </a:lnTo>
                  <a:lnTo>
                    <a:pt x="63" y="1031"/>
                  </a:lnTo>
                  <a:lnTo>
                    <a:pt x="282" y="1218"/>
                  </a:lnTo>
                  <a:lnTo>
                    <a:pt x="532" y="1406"/>
                  </a:lnTo>
                  <a:lnTo>
                    <a:pt x="813" y="1562"/>
                  </a:lnTo>
                  <a:lnTo>
                    <a:pt x="1094" y="1687"/>
                  </a:lnTo>
                  <a:lnTo>
                    <a:pt x="1375" y="1780"/>
                  </a:lnTo>
                  <a:lnTo>
                    <a:pt x="1656" y="1843"/>
                  </a:lnTo>
                  <a:lnTo>
                    <a:pt x="1937" y="1874"/>
                  </a:lnTo>
                  <a:lnTo>
                    <a:pt x="2249" y="1905"/>
                  </a:lnTo>
                  <a:lnTo>
                    <a:pt x="2530" y="1874"/>
                  </a:lnTo>
                  <a:lnTo>
                    <a:pt x="2843" y="1843"/>
                  </a:lnTo>
                  <a:lnTo>
                    <a:pt x="3124" y="1780"/>
                  </a:lnTo>
                  <a:lnTo>
                    <a:pt x="3405" y="1687"/>
                  </a:lnTo>
                  <a:lnTo>
                    <a:pt x="2811" y="63"/>
                  </a:lnTo>
                  <a:lnTo>
                    <a:pt x="2562" y="32"/>
                  </a:lnTo>
                  <a:lnTo>
                    <a:pt x="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61"/>
            <p:cNvSpPr/>
            <p:nvPr/>
          </p:nvSpPr>
          <p:spPr>
            <a:xfrm>
              <a:off x="3482850" y="3820125"/>
              <a:ext cx="85125" cy="47650"/>
            </a:xfrm>
            <a:custGeom>
              <a:avLst/>
              <a:gdLst/>
              <a:ahLst/>
              <a:cxnLst/>
              <a:rect l="l" t="t" r="r" b="b"/>
              <a:pathLst>
                <a:path w="3405" h="1906" fill="none" extrusionOk="0">
                  <a:moveTo>
                    <a:pt x="2281" y="0"/>
                  </a:moveTo>
                  <a:lnTo>
                    <a:pt x="2281" y="0"/>
                  </a:lnTo>
                  <a:lnTo>
                    <a:pt x="1968" y="32"/>
                  </a:lnTo>
                  <a:lnTo>
                    <a:pt x="1656" y="63"/>
                  </a:lnTo>
                  <a:lnTo>
                    <a:pt x="1344" y="156"/>
                  </a:lnTo>
                  <a:lnTo>
                    <a:pt x="1063" y="250"/>
                  </a:lnTo>
                  <a:lnTo>
                    <a:pt x="782" y="406"/>
                  </a:lnTo>
                  <a:lnTo>
                    <a:pt x="501" y="562"/>
                  </a:lnTo>
                  <a:lnTo>
                    <a:pt x="251" y="750"/>
                  </a:lnTo>
                  <a:lnTo>
                    <a:pt x="1" y="968"/>
                  </a:lnTo>
                  <a:lnTo>
                    <a:pt x="63" y="1031"/>
                  </a:lnTo>
                  <a:lnTo>
                    <a:pt x="63" y="1031"/>
                  </a:lnTo>
                  <a:lnTo>
                    <a:pt x="282" y="1218"/>
                  </a:lnTo>
                  <a:lnTo>
                    <a:pt x="532" y="1406"/>
                  </a:lnTo>
                  <a:lnTo>
                    <a:pt x="813" y="1562"/>
                  </a:lnTo>
                  <a:lnTo>
                    <a:pt x="1094" y="1687"/>
                  </a:lnTo>
                  <a:lnTo>
                    <a:pt x="1375" y="1780"/>
                  </a:lnTo>
                  <a:lnTo>
                    <a:pt x="1656" y="1843"/>
                  </a:lnTo>
                  <a:lnTo>
                    <a:pt x="1937" y="1874"/>
                  </a:lnTo>
                  <a:lnTo>
                    <a:pt x="2249" y="1905"/>
                  </a:lnTo>
                  <a:lnTo>
                    <a:pt x="2249" y="1905"/>
                  </a:lnTo>
                  <a:lnTo>
                    <a:pt x="2530" y="1874"/>
                  </a:lnTo>
                  <a:lnTo>
                    <a:pt x="2843" y="1843"/>
                  </a:lnTo>
                  <a:lnTo>
                    <a:pt x="3124" y="1780"/>
                  </a:lnTo>
                  <a:lnTo>
                    <a:pt x="3405" y="1687"/>
                  </a:lnTo>
                  <a:lnTo>
                    <a:pt x="3405" y="1687"/>
                  </a:lnTo>
                  <a:lnTo>
                    <a:pt x="2811" y="63"/>
                  </a:lnTo>
                  <a:lnTo>
                    <a:pt x="2811" y="63"/>
                  </a:lnTo>
                  <a:lnTo>
                    <a:pt x="2562" y="32"/>
                  </a:lnTo>
                  <a:lnTo>
                    <a:pt x="22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61"/>
            <p:cNvSpPr/>
            <p:nvPr/>
          </p:nvSpPr>
          <p:spPr>
            <a:xfrm>
              <a:off x="3427425" y="3802950"/>
              <a:ext cx="6275" cy="21875"/>
            </a:xfrm>
            <a:custGeom>
              <a:avLst/>
              <a:gdLst/>
              <a:ahLst/>
              <a:cxnLst/>
              <a:rect l="l" t="t" r="r" b="b"/>
              <a:pathLst>
                <a:path w="251" h="875" extrusionOk="0">
                  <a:moveTo>
                    <a:pt x="125" y="0"/>
                  </a:moveTo>
                  <a:lnTo>
                    <a:pt x="1" y="875"/>
                  </a:lnTo>
                  <a:lnTo>
                    <a:pt x="250" y="125"/>
                  </a:lnTo>
                  <a:lnTo>
                    <a:pt x="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61"/>
            <p:cNvSpPr/>
            <p:nvPr/>
          </p:nvSpPr>
          <p:spPr>
            <a:xfrm>
              <a:off x="3427425" y="3802950"/>
              <a:ext cx="6275" cy="21875"/>
            </a:xfrm>
            <a:custGeom>
              <a:avLst/>
              <a:gdLst/>
              <a:ahLst/>
              <a:cxnLst/>
              <a:rect l="l" t="t" r="r" b="b"/>
              <a:pathLst>
                <a:path w="251" h="875" fill="none" extrusionOk="0">
                  <a:moveTo>
                    <a:pt x="125" y="0"/>
                  </a:moveTo>
                  <a:lnTo>
                    <a:pt x="125" y="0"/>
                  </a:lnTo>
                  <a:lnTo>
                    <a:pt x="1" y="875"/>
                  </a:lnTo>
                  <a:lnTo>
                    <a:pt x="1" y="875"/>
                  </a:lnTo>
                  <a:lnTo>
                    <a:pt x="250" y="125"/>
                  </a:lnTo>
                  <a:lnTo>
                    <a:pt x="250" y="125"/>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61"/>
            <p:cNvSpPr/>
            <p:nvPr/>
          </p:nvSpPr>
          <p:spPr>
            <a:xfrm>
              <a:off x="3421950" y="3806075"/>
              <a:ext cx="12525" cy="42950"/>
            </a:xfrm>
            <a:custGeom>
              <a:avLst/>
              <a:gdLst/>
              <a:ahLst/>
              <a:cxnLst/>
              <a:rect l="l" t="t" r="r" b="b"/>
              <a:pathLst>
                <a:path w="501" h="1718" extrusionOk="0">
                  <a:moveTo>
                    <a:pt x="469" y="0"/>
                  </a:moveTo>
                  <a:lnTo>
                    <a:pt x="220" y="750"/>
                  </a:lnTo>
                  <a:lnTo>
                    <a:pt x="1" y="1718"/>
                  </a:lnTo>
                  <a:lnTo>
                    <a:pt x="501" y="63"/>
                  </a:lnTo>
                  <a:lnTo>
                    <a:pt x="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61"/>
            <p:cNvSpPr/>
            <p:nvPr/>
          </p:nvSpPr>
          <p:spPr>
            <a:xfrm>
              <a:off x="3421950" y="3806075"/>
              <a:ext cx="12525" cy="42950"/>
            </a:xfrm>
            <a:custGeom>
              <a:avLst/>
              <a:gdLst/>
              <a:ahLst/>
              <a:cxnLst/>
              <a:rect l="l" t="t" r="r" b="b"/>
              <a:pathLst>
                <a:path w="501" h="1718" fill="none" extrusionOk="0">
                  <a:moveTo>
                    <a:pt x="469" y="0"/>
                  </a:moveTo>
                  <a:lnTo>
                    <a:pt x="469" y="0"/>
                  </a:lnTo>
                  <a:lnTo>
                    <a:pt x="220" y="750"/>
                  </a:lnTo>
                  <a:lnTo>
                    <a:pt x="220" y="750"/>
                  </a:lnTo>
                  <a:lnTo>
                    <a:pt x="1" y="1718"/>
                  </a:lnTo>
                  <a:lnTo>
                    <a:pt x="1" y="1718"/>
                  </a:lnTo>
                  <a:lnTo>
                    <a:pt x="501" y="63"/>
                  </a:lnTo>
                  <a:lnTo>
                    <a:pt x="501" y="63"/>
                  </a:lnTo>
                  <a:lnTo>
                    <a:pt x="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61"/>
            <p:cNvSpPr/>
            <p:nvPr/>
          </p:nvSpPr>
          <p:spPr>
            <a:xfrm>
              <a:off x="3414925" y="3807625"/>
              <a:ext cx="68750" cy="77325"/>
            </a:xfrm>
            <a:custGeom>
              <a:avLst/>
              <a:gdLst/>
              <a:ahLst/>
              <a:cxnLst/>
              <a:rect l="l" t="t" r="r" b="b"/>
              <a:pathLst>
                <a:path w="2750" h="3093" extrusionOk="0">
                  <a:moveTo>
                    <a:pt x="2218" y="1219"/>
                  </a:moveTo>
                  <a:lnTo>
                    <a:pt x="2031" y="1687"/>
                  </a:lnTo>
                  <a:lnTo>
                    <a:pt x="1812" y="2124"/>
                  </a:lnTo>
                  <a:lnTo>
                    <a:pt x="1812" y="2124"/>
                  </a:lnTo>
                  <a:lnTo>
                    <a:pt x="2187" y="1812"/>
                  </a:lnTo>
                  <a:lnTo>
                    <a:pt x="2499" y="1625"/>
                  </a:lnTo>
                  <a:lnTo>
                    <a:pt x="2749" y="1500"/>
                  </a:lnTo>
                  <a:lnTo>
                    <a:pt x="2593" y="1437"/>
                  </a:lnTo>
                  <a:lnTo>
                    <a:pt x="2218" y="1219"/>
                  </a:lnTo>
                  <a:close/>
                  <a:moveTo>
                    <a:pt x="782" y="1"/>
                  </a:moveTo>
                  <a:lnTo>
                    <a:pt x="282" y="1656"/>
                  </a:lnTo>
                  <a:lnTo>
                    <a:pt x="1" y="2624"/>
                  </a:lnTo>
                  <a:lnTo>
                    <a:pt x="719" y="3092"/>
                  </a:lnTo>
                  <a:lnTo>
                    <a:pt x="938" y="2561"/>
                  </a:lnTo>
                  <a:lnTo>
                    <a:pt x="1250" y="2062"/>
                  </a:lnTo>
                  <a:lnTo>
                    <a:pt x="1562" y="1531"/>
                  </a:lnTo>
                  <a:lnTo>
                    <a:pt x="1968" y="1062"/>
                  </a:lnTo>
                  <a:lnTo>
                    <a:pt x="1437" y="625"/>
                  </a:lnTo>
                  <a:lnTo>
                    <a:pt x="1156" y="344"/>
                  </a:lnTo>
                  <a:lnTo>
                    <a:pt x="813" y="32"/>
                  </a:lnTo>
                  <a:lnTo>
                    <a:pt x="7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61"/>
            <p:cNvSpPr/>
            <p:nvPr/>
          </p:nvSpPr>
          <p:spPr>
            <a:xfrm>
              <a:off x="3460225" y="3838075"/>
              <a:ext cx="23450" cy="22675"/>
            </a:xfrm>
            <a:custGeom>
              <a:avLst/>
              <a:gdLst/>
              <a:ahLst/>
              <a:cxnLst/>
              <a:rect l="l" t="t" r="r" b="b"/>
              <a:pathLst>
                <a:path w="938" h="907" fill="none" extrusionOk="0">
                  <a:moveTo>
                    <a:pt x="406" y="1"/>
                  </a:moveTo>
                  <a:lnTo>
                    <a:pt x="406" y="1"/>
                  </a:lnTo>
                  <a:lnTo>
                    <a:pt x="219" y="469"/>
                  </a:lnTo>
                  <a:lnTo>
                    <a:pt x="0" y="906"/>
                  </a:lnTo>
                  <a:lnTo>
                    <a:pt x="0" y="906"/>
                  </a:lnTo>
                  <a:lnTo>
                    <a:pt x="375" y="594"/>
                  </a:lnTo>
                  <a:lnTo>
                    <a:pt x="687" y="407"/>
                  </a:lnTo>
                  <a:lnTo>
                    <a:pt x="937" y="282"/>
                  </a:lnTo>
                  <a:lnTo>
                    <a:pt x="937" y="282"/>
                  </a:lnTo>
                  <a:lnTo>
                    <a:pt x="781" y="219"/>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61"/>
            <p:cNvSpPr/>
            <p:nvPr/>
          </p:nvSpPr>
          <p:spPr>
            <a:xfrm>
              <a:off x="3414925" y="3807625"/>
              <a:ext cx="49225" cy="77325"/>
            </a:xfrm>
            <a:custGeom>
              <a:avLst/>
              <a:gdLst/>
              <a:ahLst/>
              <a:cxnLst/>
              <a:rect l="l" t="t" r="r" b="b"/>
              <a:pathLst>
                <a:path w="1969" h="3093" fill="none" extrusionOk="0">
                  <a:moveTo>
                    <a:pt x="782" y="1"/>
                  </a:moveTo>
                  <a:lnTo>
                    <a:pt x="782" y="1"/>
                  </a:lnTo>
                  <a:lnTo>
                    <a:pt x="282" y="1656"/>
                  </a:lnTo>
                  <a:lnTo>
                    <a:pt x="282" y="1656"/>
                  </a:lnTo>
                  <a:lnTo>
                    <a:pt x="1" y="2624"/>
                  </a:lnTo>
                  <a:lnTo>
                    <a:pt x="1" y="2624"/>
                  </a:lnTo>
                  <a:lnTo>
                    <a:pt x="719" y="3092"/>
                  </a:lnTo>
                  <a:lnTo>
                    <a:pt x="719" y="3092"/>
                  </a:lnTo>
                  <a:lnTo>
                    <a:pt x="938" y="2561"/>
                  </a:lnTo>
                  <a:lnTo>
                    <a:pt x="1250" y="2062"/>
                  </a:lnTo>
                  <a:lnTo>
                    <a:pt x="1250" y="2062"/>
                  </a:lnTo>
                  <a:lnTo>
                    <a:pt x="1562" y="1531"/>
                  </a:lnTo>
                  <a:lnTo>
                    <a:pt x="1968" y="1062"/>
                  </a:lnTo>
                  <a:lnTo>
                    <a:pt x="1968" y="1062"/>
                  </a:lnTo>
                  <a:lnTo>
                    <a:pt x="1437" y="625"/>
                  </a:lnTo>
                  <a:lnTo>
                    <a:pt x="1156" y="344"/>
                  </a:lnTo>
                  <a:lnTo>
                    <a:pt x="813" y="32"/>
                  </a:lnTo>
                  <a:lnTo>
                    <a:pt x="813" y="32"/>
                  </a:lnTo>
                  <a:lnTo>
                    <a:pt x="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61"/>
            <p:cNvSpPr/>
            <p:nvPr/>
          </p:nvSpPr>
          <p:spPr>
            <a:xfrm>
              <a:off x="3432900" y="3834175"/>
              <a:ext cx="37500" cy="52325"/>
            </a:xfrm>
            <a:custGeom>
              <a:avLst/>
              <a:gdLst/>
              <a:ahLst/>
              <a:cxnLst/>
              <a:rect l="l" t="t" r="r" b="b"/>
              <a:pathLst>
                <a:path w="1500" h="2093" extrusionOk="0">
                  <a:moveTo>
                    <a:pt x="1249" y="0"/>
                  </a:moveTo>
                  <a:lnTo>
                    <a:pt x="843" y="469"/>
                  </a:lnTo>
                  <a:lnTo>
                    <a:pt x="531" y="1000"/>
                  </a:lnTo>
                  <a:lnTo>
                    <a:pt x="219" y="1499"/>
                  </a:lnTo>
                  <a:lnTo>
                    <a:pt x="0" y="2030"/>
                  </a:lnTo>
                  <a:lnTo>
                    <a:pt x="94" y="2093"/>
                  </a:lnTo>
                  <a:lnTo>
                    <a:pt x="156" y="1999"/>
                  </a:lnTo>
                  <a:lnTo>
                    <a:pt x="656" y="1468"/>
                  </a:lnTo>
                  <a:lnTo>
                    <a:pt x="1093" y="1062"/>
                  </a:lnTo>
                  <a:lnTo>
                    <a:pt x="1312" y="625"/>
                  </a:lnTo>
                  <a:lnTo>
                    <a:pt x="1499" y="157"/>
                  </a:lnTo>
                  <a:lnTo>
                    <a:pt x="1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61"/>
            <p:cNvSpPr/>
            <p:nvPr/>
          </p:nvSpPr>
          <p:spPr>
            <a:xfrm>
              <a:off x="3432900" y="3834175"/>
              <a:ext cx="37500" cy="52325"/>
            </a:xfrm>
            <a:custGeom>
              <a:avLst/>
              <a:gdLst/>
              <a:ahLst/>
              <a:cxnLst/>
              <a:rect l="l" t="t" r="r" b="b"/>
              <a:pathLst>
                <a:path w="1500" h="2093" fill="none" extrusionOk="0">
                  <a:moveTo>
                    <a:pt x="1249" y="0"/>
                  </a:moveTo>
                  <a:lnTo>
                    <a:pt x="1249" y="0"/>
                  </a:lnTo>
                  <a:lnTo>
                    <a:pt x="843" y="469"/>
                  </a:lnTo>
                  <a:lnTo>
                    <a:pt x="531" y="1000"/>
                  </a:lnTo>
                  <a:lnTo>
                    <a:pt x="531" y="1000"/>
                  </a:lnTo>
                  <a:lnTo>
                    <a:pt x="219" y="1499"/>
                  </a:lnTo>
                  <a:lnTo>
                    <a:pt x="0" y="2030"/>
                  </a:lnTo>
                  <a:lnTo>
                    <a:pt x="0" y="2030"/>
                  </a:lnTo>
                  <a:lnTo>
                    <a:pt x="94" y="2093"/>
                  </a:lnTo>
                  <a:lnTo>
                    <a:pt x="94" y="2093"/>
                  </a:lnTo>
                  <a:lnTo>
                    <a:pt x="156" y="1999"/>
                  </a:lnTo>
                  <a:lnTo>
                    <a:pt x="156" y="1999"/>
                  </a:lnTo>
                  <a:lnTo>
                    <a:pt x="656" y="1468"/>
                  </a:lnTo>
                  <a:lnTo>
                    <a:pt x="1093" y="1062"/>
                  </a:lnTo>
                  <a:lnTo>
                    <a:pt x="1093" y="1062"/>
                  </a:lnTo>
                  <a:lnTo>
                    <a:pt x="1312" y="625"/>
                  </a:lnTo>
                  <a:lnTo>
                    <a:pt x="1499" y="157"/>
                  </a:lnTo>
                  <a:lnTo>
                    <a:pt x="1499" y="157"/>
                  </a:lnTo>
                  <a:lnTo>
                    <a:pt x="12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61"/>
            <p:cNvSpPr/>
            <p:nvPr/>
          </p:nvSpPr>
          <p:spPr>
            <a:xfrm>
              <a:off x="2062700" y="2997225"/>
              <a:ext cx="1370225" cy="1425650"/>
            </a:xfrm>
            <a:custGeom>
              <a:avLst/>
              <a:gdLst/>
              <a:ahLst/>
              <a:cxnLst/>
              <a:rect l="l" t="t" r="r" b="b"/>
              <a:pathLst>
                <a:path w="54809" h="57026" extrusionOk="0">
                  <a:moveTo>
                    <a:pt x="32760" y="1"/>
                  </a:moveTo>
                  <a:lnTo>
                    <a:pt x="32136" y="63"/>
                  </a:lnTo>
                  <a:lnTo>
                    <a:pt x="31511" y="125"/>
                  </a:lnTo>
                  <a:lnTo>
                    <a:pt x="30886" y="250"/>
                  </a:lnTo>
                  <a:lnTo>
                    <a:pt x="30262" y="407"/>
                  </a:lnTo>
                  <a:lnTo>
                    <a:pt x="29606" y="625"/>
                  </a:lnTo>
                  <a:lnTo>
                    <a:pt x="28950" y="844"/>
                  </a:lnTo>
                  <a:lnTo>
                    <a:pt x="28263" y="1156"/>
                  </a:lnTo>
                  <a:lnTo>
                    <a:pt x="27607" y="1500"/>
                  </a:lnTo>
                  <a:lnTo>
                    <a:pt x="26889" y="1874"/>
                  </a:lnTo>
                  <a:lnTo>
                    <a:pt x="26202" y="2312"/>
                  </a:lnTo>
                  <a:lnTo>
                    <a:pt x="25484" y="2780"/>
                  </a:lnTo>
                  <a:lnTo>
                    <a:pt x="24765" y="3342"/>
                  </a:lnTo>
                  <a:lnTo>
                    <a:pt x="24016" y="3904"/>
                  </a:lnTo>
                  <a:lnTo>
                    <a:pt x="23360" y="4498"/>
                  </a:lnTo>
                  <a:lnTo>
                    <a:pt x="22704" y="5122"/>
                  </a:lnTo>
                  <a:lnTo>
                    <a:pt x="22048" y="5809"/>
                  </a:lnTo>
                  <a:lnTo>
                    <a:pt x="21393" y="6496"/>
                  </a:lnTo>
                  <a:lnTo>
                    <a:pt x="20737" y="7246"/>
                  </a:lnTo>
                  <a:lnTo>
                    <a:pt x="20112" y="8027"/>
                  </a:lnTo>
                  <a:lnTo>
                    <a:pt x="19488" y="8838"/>
                  </a:lnTo>
                  <a:lnTo>
                    <a:pt x="18863" y="9682"/>
                  </a:lnTo>
                  <a:lnTo>
                    <a:pt x="18238" y="10525"/>
                  </a:lnTo>
                  <a:lnTo>
                    <a:pt x="17645" y="11431"/>
                  </a:lnTo>
                  <a:lnTo>
                    <a:pt x="17052" y="12367"/>
                  </a:lnTo>
                  <a:lnTo>
                    <a:pt x="16458" y="13304"/>
                  </a:lnTo>
                  <a:lnTo>
                    <a:pt x="15303" y="15272"/>
                  </a:lnTo>
                  <a:lnTo>
                    <a:pt x="14179" y="17302"/>
                  </a:lnTo>
                  <a:lnTo>
                    <a:pt x="13117" y="19425"/>
                  </a:lnTo>
                  <a:lnTo>
                    <a:pt x="12055" y="21580"/>
                  </a:lnTo>
                  <a:lnTo>
                    <a:pt x="11056" y="23797"/>
                  </a:lnTo>
                  <a:lnTo>
                    <a:pt x="10087" y="26015"/>
                  </a:lnTo>
                  <a:lnTo>
                    <a:pt x="9151" y="28294"/>
                  </a:lnTo>
                  <a:lnTo>
                    <a:pt x="8276" y="30543"/>
                  </a:lnTo>
                  <a:lnTo>
                    <a:pt x="7433" y="32791"/>
                  </a:lnTo>
                  <a:lnTo>
                    <a:pt x="6621" y="35009"/>
                  </a:lnTo>
                  <a:lnTo>
                    <a:pt x="5840" y="37195"/>
                  </a:lnTo>
                  <a:lnTo>
                    <a:pt x="5122" y="39318"/>
                  </a:lnTo>
                  <a:lnTo>
                    <a:pt x="4435" y="41411"/>
                  </a:lnTo>
                  <a:lnTo>
                    <a:pt x="3810" y="43409"/>
                  </a:lnTo>
                  <a:lnTo>
                    <a:pt x="2686" y="47157"/>
                  </a:lnTo>
                  <a:lnTo>
                    <a:pt x="1718" y="50436"/>
                  </a:lnTo>
                  <a:lnTo>
                    <a:pt x="1000" y="53153"/>
                  </a:lnTo>
                  <a:lnTo>
                    <a:pt x="438" y="55245"/>
                  </a:lnTo>
                  <a:lnTo>
                    <a:pt x="0" y="57025"/>
                  </a:lnTo>
                  <a:lnTo>
                    <a:pt x="51248" y="57025"/>
                  </a:lnTo>
                  <a:lnTo>
                    <a:pt x="50811" y="41317"/>
                  </a:lnTo>
                  <a:lnTo>
                    <a:pt x="50998" y="41067"/>
                  </a:lnTo>
                  <a:lnTo>
                    <a:pt x="51467" y="40349"/>
                  </a:lnTo>
                  <a:lnTo>
                    <a:pt x="51810" y="39849"/>
                  </a:lnTo>
                  <a:lnTo>
                    <a:pt x="52154" y="39225"/>
                  </a:lnTo>
                  <a:lnTo>
                    <a:pt x="52560" y="38538"/>
                  </a:lnTo>
                  <a:lnTo>
                    <a:pt x="52934" y="37788"/>
                  </a:lnTo>
                  <a:lnTo>
                    <a:pt x="53340" y="36976"/>
                  </a:lnTo>
                  <a:lnTo>
                    <a:pt x="53715" y="36070"/>
                  </a:lnTo>
                  <a:lnTo>
                    <a:pt x="54059" y="35134"/>
                  </a:lnTo>
                  <a:lnTo>
                    <a:pt x="54340" y="34165"/>
                  </a:lnTo>
                  <a:lnTo>
                    <a:pt x="54558" y="33135"/>
                  </a:lnTo>
                  <a:lnTo>
                    <a:pt x="54652" y="32635"/>
                  </a:lnTo>
                  <a:lnTo>
                    <a:pt x="54746" y="32104"/>
                  </a:lnTo>
                  <a:lnTo>
                    <a:pt x="54777" y="31573"/>
                  </a:lnTo>
                  <a:lnTo>
                    <a:pt x="54808" y="31043"/>
                  </a:lnTo>
                  <a:lnTo>
                    <a:pt x="54808" y="30512"/>
                  </a:lnTo>
                  <a:lnTo>
                    <a:pt x="54777" y="29981"/>
                  </a:lnTo>
                  <a:lnTo>
                    <a:pt x="54714" y="29356"/>
                  </a:lnTo>
                  <a:lnTo>
                    <a:pt x="54590" y="28638"/>
                  </a:lnTo>
                  <a:lnTo>
                    <a:pt x="54402" y="27888"/>
                  </a:lnTo>
                  <a:lnTo>
                    <a:pt x="54152" y="27076"/>
                  </a:lnTo>
                  <a:lnTo>
                    <a:pt x="53871" y="26233"/>
                  </a:lnTo>
                  <a:lnTo>
                    <a:pt x="53528" y="25328"/>
                  </a:lnTo>
                  <a:lnTo>
                    <a:pt x="53153" y="24391"/>
                  </a:lnTo>
                  <a:lnTo>
                    <a:pt x="52778" y="23423"/>
                  </a:lnTo>
                  <a:lnTo>
                    <a:pt x="51873" y="21424"/>
                  </a:lnTo>
                  <a:lnTo>
                    <a:pt x="50873" y="19363"/>
                  </a:lnTo>
                  <a:lnTo>
                    <a:pt x="49811" y="17302"/>
                  </a:lnTo>
                  <a:lnTo>
                    <a:pt x="48687" y="15240"/>
                  </a:lnTo>
                  <a:lnTo>
                    <a:pt x="47594" y="13242"/>
                  </a:lnTo>
                  <a:lnTo>
                    <a:pt x="46501" y="11337"/>
                  </a:lnTo>
                  <a:lnTo>
                    <a:pt x="45471" y="9588"/>
                  </a:lnTo>
                  <a:lnTo>
                    <a:pt x="44534" y="8058"/>
                  </a:lnTo>
                  <a:lnTo>
                    <a:pt x="43690" y="6715"/>
                  </a:lnTo>
                  <a:lnTo>
                    <a:pt x="43003" y="5653"/>
                  </a:lnTo>
                  <a:lnTo>
                    <a:pt x="42504" y="4904"/>
                  </a:lnTo>
                  <a:lnTo>
                    <a:pt x="42191" y="4498"/>
                  </a:lnTo>
                  <a:lnTo>
                    <a:pt x="41379" y="3717"/>
                  </a:lnTo>
                  <a:lnTo>
                    <a:pt x="40536" y="2967"/>
                  </a:lnTo>
                  <a:lnTo>
                    <a:pt x="40099" y="2593"/>
                  </a:lnTo>
                  <a:lnTo>
                    <a:pt x="39662" y="2280"/>
                  </a:lnTo>
                  <a:lnTo>
                    <a:pt x="39193" y="1937"/>
                  </a:lnTo>
                  <a:lnTo>
                    <a:pt x="38694" y="1656"/>
                  </a:lnTo>
                  <a:lnTo>
                    <a:pt x="38225" y="1375"/>
                  </a:lnTo>
                  <a:lnTo>
                    <a:pt x="37726" y="1125"/>
                  </a:lnTo>
                  <a:lnTo>
                    <a:pt x="37226" y="875"/>
                  </a:lnTo>
                  <a:lnTo>
                    <a:pt x="36695" y="656"/>
                  </a:lnTo>
                  <a:lnTo>
                    <a:pt x="36164" y="469"/>
                  </a:lnTo>
                  <a:lnTo>
                    <a:pt x="35633" y="313"/>
                  </a:lnTo>
                  <a:lnTo>
                    <a:pt x="35071" y="188"/>
                  </a:lnTo>
                  <a:lnTo>
                    <a:pt x="34509" y="94"/>
                  </a:lnTo>
                  <a:lnTo>
                    <a:pt x="33916" y="32"/>
                  </a:lnTo>
                  <a:lnTo>
                    <a:pt x="33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61"/>
            <p:cNvSpPr/>
            <p:nvPr/>
          </p:nvSpPr>
          <p:spPr>
            <a:xfrm>
              <a:off x="2062700" y="2997225"/>
              <a:ext cx="1370225" cy="1425650"/>
            </a:xfrm>
            <a:custGeom>
              <a:avLst/>
              <a:gdLst/>
              <a:ahLst/>
              <a:cxnLst/>
              <a:rect l="l" t="t" r="r" b="b"/>
              <a:pathLst>
                <a:path w="54809" h="57026" fill="none" extrusionOk="0">
                  <a:moveTo>
                    <a:pt x="50811" y="41317"/>
                  </a:moveTo>
                  <a:lnTo>
                    <a:pt x="51248" y="57025"/>
                  </a:lnTo>
                  <a:lnTo>
                    <a:pt x="0" y="57025"/>
                  </a:lnTo>
                  <a:lnTo>
                    <a:pt x="0" y="57025"/>
                  </a:lnTo>
                  <a:lnTo>
                    <a:pt x="438" y="55245"/>
                  </a:lnTo>
                  <a:lnTo>
                    <a:pt x="1000" y="53153"/>
                  </a:lnTo>
                  <a:lnTo>
                    <a:pt x="1718" y="50436"/>
                  </a:lnTo>
                  <a:lnTo>
                    <a:pt x="2686" y="47157"/>
                  </a:lnTo>
                  <a:lnTo>
                    <a:pt x="3810" y="43409"/>
                  </a:lnTo>
                  <a:lnTo>
                    <a:pt x="4435" y="41411"/>
                  </a:lnTo>
                  <a:lnTo>
                    <a:pt x="5122" y="39318"/>
                  </a:lnTo>
                  <a:lnTo>
                    <a:pt x="5840" y="37195"/>
                  </a:lnTo>
                  <a:lnTo>
                    <a:pt x="6621" y="35009"/>
                  </a:lnTo>
                  <a:lnTo>
                    <a:pt x="7433" y="32791"/>
                  </a:lnTo>
                  <a:lnTo>
                    <a:pt x="8276" y="30543"/>
                  </a:lnTo>
                  <a:lnTo>
                    <a:pt x="9151" y="28294"/>
                  </a:lnTo>
                  <a:lnTo>
                    <a:pt x="10087" y="26015"/>
                  </a:lnTo>
                  <a:lnTo>
                    <a:pt x="11056" y="23797"/>
                  </a:lnTo>
                  <a:lnTo>
                    <a:pt x="12055" y="21580"/>
                  </a:lnTo>
                  <a:lnTo>
                    <a:pt x="13117" y="19425"/>
                  </a:lnTo>
                  <a:lnTo>
                    <a:pt x="14179" y="17302"/>
                  </a:lnTo>
                  <a:lnTo>
                    <a:pt x="15303" y="15272"/>
                  </a:lnTo>
                  <a:lnTo>
                    <a:pt x="16458" y="13304"/>
                  </a:lnTo>
                  <a:lnTo>
                    <a:pt x="17052" y="12367"/>
                  </a:lnTo>
                  <a:lnTo>
                    <a:pt x="17645" y="11431"/>
                  </a:lnTo>
                  <a:lnTo>
                    <a:pt x="18238" y="10525"/>
                  </a:lnTo>
                  <a:lnTo>
                    <a:pt x="18863" y="9682"/>
                  </a:lnTo>
                  <a:lnTo>
                    <a:pt x="19488" y="8838"/>
                  </a:lnTo>
                  <a:lnTo>
                    <a:pt x="20112" y="8027"/>
                  </a:lnTo>
                  <a:lnTo>
                    <a:pt x="20737" y="7246"/>
                  </a:lnTo>
                  <a:lnTo>
                    <a:pt x="21393" y="6496"/>
                  </a:lnTo>
                  <a:lnTo>
                    <a:pt x="22048" y="5809"/>
                  </a:lnTo>
                  <a:lnTo>
                    <a:pt x="22704" y="5122"/>
                  </a:lnTo>
                  <a:lnTo>
                    <a:pt x="23360" y="4498"/>
                  </a:lnTo>
                  <a:lnTo>
                    <a:pt x="24016" y="3904"/>
                  </a:lnTo>
                  <a:lnTo>
                    <a:pt x="24016" y="3904"/>
                  </a:lnTo>
                  <a:lnTo>
                    <a:pt x="24765" y="3342"/>
                  </a:lnTo>
                  <a:lnTo>
                    <a:pt x="25484" y="2780"/>
                  </a:lnTo>
                  <a:lnTo>
                    <a:pt x="26202" y="2312"/>
                  </a:lnTo>
                  <a:lnTo>
                    <a:pt x="26889" y="1874"/>
                  </a:lnTo>
                  <a:lnTo>
                    <a:pt x="27607" y="1500"/>
                  </a:lnTo>
                  <a:lnTo>
                    <a:pt x="28263" y="1156"/>
                  </a:lnTo>
                  <a:lnTo>
                    <a:pt x="28950" y="844"/>
                  </a:lnTo>
                  <a:lnTo>
                    <a:pt x="29606" y="625"/>
                  </a:lnTo>
                  <a:lnTo>
                    <a:pt x="30262" y="407"/>
                  </a:lnTo>
                  <a:lnTo>
                    <a:pt x="30886" y="250"/>
                  </a:lnTo>
                  <a:lnTo>
                    <a:pt x="31511" y="125"/>
                  </a:lnTo>
                  <a:lnTo>
                    <a:pt x="32136" y="63"/>
                  </a:lnTo>
                  <a:lnTo>
                    <a:pt x="32760" y="1"/>
                  </a:lnTo>
                  <a:lnTo>
                    <a:pt x="33353" y="1"/>
                  </a:lnTo>
                  <a:lnTo>
                    <a:pt x="33916" y="32"/>
                  </a:lnTo>
                  <a:lnTo>
                    <a:pt x="34509" y="94"/>
                  </a:lnTo>
                  <a:lnTo>
                    <a:pt x="35071" y="188"/>
                  </a:lnTo>
                  <a:lnTo>
                    <a:pt x="35633" y="313"/>
                  </a:lnTo>
                  <a:lnTo>
                    <a:pt x="36164" y="469"/>
                  </a:lnTo>
                  <a:lnTo>
                    <a:pt x="36695" y="656"/>
                  </a:lnTo>
                  <a:lnTo>
                    <a:pt x="37226" y="875"/>
                  </a:lnTo>
                  <a:lnTo>
                    <a:pt x="37726" y="1125"/>
                  </a:lnTo>
                  <a:lnTo>
                    <a:pt x="38225" y="1375"/>
                  </a:lnTo>
                  <a:lnTo>
                    <a:pt x="38694" y="1656"/>
                  </a:lnTo>
                  <a:lnTo>
                    <a:pt x="39193" y="1937"/>
                  </a:lnTo>
                  <a:lnTo>
                    <a:pt x="39662" y="2280"/>
                  </a:lnTo>
                  <a:lnTo>
                    <a:pt x="40099" y="2593"/>
                  </a:lnTo>
                  <a:lnTo>
                    <a:pt x="40536" y="2967"/>
                  </a:lnTo>
                  <a:lnTo>
                    <a:pt x="41379" y="3717"/>
                  </a:lnTo>
                  <a:lnTo>
                    <a:pt x="42191" y="4498"/>
                  </a:lnTo>
                  <a:lnTo>
                    <a:pt x="42191" y="4498"/>
                  </a:lnTo>
                  <a:lnTo>
                    <a:pt x="42504" y="4904"/>
                  </a:lnTo>
                  <a:lnTo>
                    <a:pt x="43003" y="5653"/>
                  </a:lnTo>
                  <a:lnTo>
                    <a:pt x="43690" y="6715"/>
                  </a:lnTo>
                  <a:lnTo>
                    <a:pt x="44534" y="8058"/>
                  </a:lnTo>
                  <a:lnTo>
                    <a:pt x="45471" y="9588"/>
                  </a:lnTo>
                  <a:lnTo>
                    <a:pt x="46501" y="11337"/>
                  </a:lnTo>
                  <a:lnTo>
                    <a:pt x="47594" y="13242"/>
                  </a:lnTo>
                  <a:lnTo>
                    <a:pt x="48687" y="15240"/>
                  </a:lnTo>
                  <a:lnTo>
                    <a:pt x="49811" y="17302"/>
                  </a:lnTo>
                  <a:lnTo>
                    <a:pt x="50873" y="19363"/>
                  </a:lnTo>
                  <a:lnTo>
                    <a:pt x="51873" y="21424"/>
                  </a:lnTo>
                  <a:lnTo>
                    <a:pt x="52778" y="23423"/>
                  </a:lnTo>
                  <a:lnTo>
                    <a:pt x="53153" y="24391"/>
                  </a:lnTo>
                  <a:lnTo>
                    <a:pt x="53528" y="25328"/>
                  </a:lnTo>
                  <a:lnTo>
                    <a:pt x="53871" y="26233"/>
                  </a:lnTo>
                  <a:lnTo>
                    <a:pt x="54152" y="27076"/>
                  </a:lnTo>
                  <a:lnTo>
                    <a:pt x="54402" y="27888"/>
                  </a:lnTo>
                  <a:lnTo>
                    <a:pt x="54590" y="28638"/>
                  </a:lnTo>
                  <a:lnTo>
                    <a:pt x="54714" y="29356"/>
                  </a:lnTo>
                  <a:lnTo>
                    <a:pt x="54777" y="29981"/>
                  </a:lnTo>
                  <a:lnTo>
                    <a:pt x="54777" y="29981"/>
                  </a:lnTo>
                  <a:lnTo>
                    <a:pt x="54808" y="30512"/>
                  </a:lnTo>
                  <a:lnTo>
                    <a:pt x="54808" y="31043"/>
                  </a:lnTo>
                  <a:lnTo>
                    <a:pt x="54777" y="31573"/>
                  </a:lnTo>
                  <a:lnTo>
                    <a:pt x="54746" y="32104"/>
                  </a:lnTo>
                  <a:lnTo>
                    <a:pt x="54652" y="32635"/>
                  </a:lnTo>
                  <a:lnTo>
                    <a:pt x="54558" y="33135"/>
                  </a:lnTo>
                  <a:lnTo>
                    <a:pt x="54340" y="34165"/>
                  </a:lnTo>
                  <a:lnTo>
                    <a:pt x="54059" y="35134"/>
                  </a:lnTo>
                  <a:lnTo>
                    <a:pt x="53715" y="36070"/>
                  </a:lnTo>
                  <a:lnTo>
                    <a:pt x="53340" y="36976"/>
                  </a:lnTo>
                  <a:lnTo>
                    <a:pt x="52934" y="37788"/>
                  </a:lnTo>
                  <a:lnTo>
                    <a:pt x="52560" y="38538"/>
                  </a:lnTo>
                  <a:lnTo>
                    <a:pt x="52154" y="39225"/>
                  </a:lnTo>
                  <a:lnTo>
                    <a:pt x="51810" y="39849"/>
                  </a:lnTo>
                  <a:lnTo>
                    <a:pt x="51467" y="40349"/>
                  </a:lnTo>
                  <a:lnTo>
                    <a:pt x="50998" y="41067"/>
                  </a:lnTo>
                  <a:lnTo>
                    <a:pt x="50811" y="413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61"/>
            <p:cNvSpPr/>
            <p:nvPr/>
          </p:nvSpPr>
          <p:spPr>
            <a:xfrm>
              <a:off x="3264250" y="3339200"/>
              <a:ext cx="173350" cy="1079000"/>
            </a:xfrm>
            <a:custGeom>
              <a:avLst/>
              <a:gdLst/>
              <a:ahLst/>
              <a:cxnLst/>
              <a:rect l="l" t="t" r="r" b="b"/>
              <a:pathLst>
                <a:path w="6934" h="43160" extrusionOk="0">
                  <a:moveTo>
                    <a:pt x="1" y="0"/>
                  </a:moveTo>
                  <a:lnTo>
                    <a:pt x="1" y="31"/>
                  </a:lnTo>
                  <a:lnTo>
                    <a:pt x="1" y="62"/>
                  </a:lnTo>
                  <a:lnTo>
                    <a:pt x="1281" y="2717"/>
                  </a:lnTo>
                  <a:lnTo>
                    <a:pt x="2530" y="5434"/>
                  </a:lnTo>
                  <a:lnTo>
                    <a:pt x="3124" y="6777"/>
                  </a:lnTo>
                  <a:lnTo>
                    <a:pt x="3717" y="8151"/>
                  </a:lnTo>
                  <a:lnTo>
                    <a:pt x="4279" y="9525"/>
                  </a:lnTo>
                  <a:lnTo>
                    <a:pt x="4810" y="10899"/>
                  </a:lnTo>
                  <a:lnTo>
                    <a:pt x="5341" y="12304"/>
                  </a:lnTo>
                  <a:lnTo>
                    <a:pt x="5559" y="12991"/>
                  </a:lnTo>
                  <a:lnTo>
                    <a:pt x="5778" y="13710"/>
                  </a:lnTo>
                  <a:lnTo>
                    <a:pt x="5934" y="14428"/>
                  </a:lnTo>
                  <a:lnTo>
                    <a:pt x="6090" y="15146"/>
                  </a:lnTo>
                  <a:lnTo>
                    <a:pt x="6184" y="15865"/>
                  </a:lnTo>
                  <a:lnTo>
                    <a:pt x="6215" y="16614"/>
                  </a:lnTo>
                  <a:lnTo>
                    <a:pt x="6184" y="17332"/>
                  </a:lnTo>
                  <a:lnTo>
                    <a:pt x="6122" y="18051"/>
                  </a:lnTo>
                  <a:lnTo>
                    <a:pt x="6028" y="18769"/>
                  </a:lnTo>
                  <a:lnTo>
                    <a:pt x="5903" y="19487"/>
                  </a:lnTo>
                  <a:lnTo>
                    <a:pt x="5778" y="20174"/>
                  </a:lnTo>
                  <a:lnTo>
                    <a:pt x="5591" y="20892"/>
                  </a:lnTo>
                  <a:lnTo>
                    <a:pt x="5372" y="21580"/>
                  </a:lnTo>
                  <a:lnTo>
                    <a:pt x="5153" y="22267"/>
                  </a:lnTo>
                  <a:lnTo>
                    <a:pt x="4904" y="22985"/>
                  </a:lnTo>
                  <a:lnTo>
                    <a:pt x="4623" y="23672"/>
                  </a:lnTo>
                  <a:lnTo>
                    <a:pt x="4310" y="24390"/>
                  </a:lnTo>
                  <a:lnTo>
                    <a:pt x="3998" y="25077"/>
                  </a:lnTo>
                  <a:lnTo>
                    <a:pt x="3623" y="25764"/>
                  </a:lnTo>
                  <a:lnTo>
                    <a:pt x="3248" y="26451"/>
                  </a:lnTo>
                  <a:lnTo>
                    <a:pt x="2842" y="27170"/>
                  </a:lnTo>
                  <a:lnTo>
                    <a:pt x="2468" y="27919"/>
                  </a:lnTo>
                  <a:lnTo>
                    <a:pt x="2655" y="30886"/>
                  </a:lnTo>
                  <a:lnTo>
                    <a:pt x="2811" y="33853"/>
                  </a:lnTo>
                  <a:lnTo>
                    <a:pt x="2936" y="36851"/>
                  </a:lnTo>
                  <a:lnTo>
                    <a:pt x="3030" y="39817"/>
                  </a:lnTo>
                  <a:lnTo>
                    <a:pt x="3061" y="40629"/>
                  </a:lnTo>
                  <a:lnTo>
                    <a:pt x="3092" y="41473"/>
                  </a:lnTo>
                  <a:lnTo>
                    <a:pt x="3092" y="41879"/>
                  </a:lnTo>
                  <a:lnTo>
                    <a:pt x="3092" y="42285"/>
                  </a:lnTo>
                  <a:lnTo>
                    <a:pt x="3124" y="42691"/>
                  </a:lnTo>
                  <a:lnTo>
                    <a:pt x="3186" y="43097"/>
                  </a:lnTo>
                  <a:lnTo>
                    <a:pt x="3217" y="43128"/>
                  </a:lnTo>
                  <a:lnTo>
                    <a:pt x="3248" y="43159"/>
                  </a:lnTo>
                  <a:lnTo>
                    <a:pt x="3311" y="43128"/>
                  </a:lnTo>
                  <a:lnTo>
                    <a:pt x="3342" y="43097"/>
                  </a:lnTo>
                  <a:lnTo>
                    <a:pt x="3405" y="42753"/>
                  </a:lnTo>
                  <a:lnTo>
                    <a:pt x="3436" y="42410"/>
                  </a:lnTo>
                  <a:lnTo>
                    <a:pt x="3436" y="42035"/>
                  </a:lnTo>
                  <a:lnTo>
                    <a:pt x="3436" y="41691"/>
                  </a:lnTo>
                  <a:lnTo>
                    <a:pt x="3498" y="40192"/>
                  </a:lnTo>
                  <a:lnTo>
                    <a:pt x="3530" y="38693"/>
                  </a:lnTo>
                  <a:lnTo>
                    <a:pt x="3530" y="37194"/>
                  </a:lnTo>
                  <a:lnTo>
                    <a:pt x="3530" y="35726"/>
                  </a:lnTo>
                  <a:lnTo>
                    <a:pt x="3498" y="34227"/>
                  </a:lnTo>
                  <a:lnTo>
                    <a:pt x="3342" y="31292"/>
                  </a:lnTo>
                  <a:lnTo>
                    <a:pt x="3248" y="29605"/>
                  </a:lnTo>
                  <a:lnTo>
                    <a:pt x="3124" y="27919"/>
                  </a:lnTo>
                  <a:lnTo>
                    <a:pt x="3779" y="26732"/>
                  </a:lnTo>
                  <a:lnTo>
                    <a:pt x="4404" y="25577"/>
                  </a:lnTo>
                  <a:lnTo>
                    <a:pt x="4997" y="24359"/>
                  </a:lnTo>
                  <a:lnTo>
                    <a:pt x="5559" y="23172"/>
                  </a:lnTo>
                  <a:lnTo>
                    <a:pt x="5809" y="22485"/>
                  </a:lnTo>
                  <a:lnTo>
                    <a:pt x="6059" y="21798"/>
                  </a:lnTo>
                  <a:lnTo>
                    <a:pt x="6278" y="21080"/>
                  </a:lnTo>
                  <a:lnTo>
                    <a:pt x="6465" y="20393"/>
                  </a:lnTo>
                  <a:lnTo>
                    <a:pt x="6621" y="19675"/>
                  </a:lnTo>
                  <a:lnTo>
                    <a:pt x="6746" y="18956"/>
                  </a:lnTo>
                  <a:lnTo>
                    <a:pt x="6840" y="18238"/>
                  </a:lnTo>
                  <a:lnTo>
                    <a:pt x="6902" y="17520"/>
                  </a:lnTo>
                  <a:lnTo>
                    <a:pt x="6934" y="16739"/>
                  </a:lnTo>
                  <a:lnTo>
                    <a:pt x="6902" y="15989"/>
                  </a:lnTo>
                  <a:lnTo>
                    <a:pt x="6809" y="15240"/>
                  </a:lnTo>
                  <a:lnTo>
                    <a:pt x="6684" y="14522"/>
                  </a:lnTo>
                  <a:lnTo>
                    <a:pt x="6496" y="13772"/>
                  </a:lnTo>
                  <a:lnTo>
                    <a:pt x="6309" y="13054"/>
                  </a:lnTo>
                  <a:lnTo>
                    <a:pt x="6059" y="12336"/>
                  </a:lnTo>
                  <a:lnTo>
                    <a:pt x="5778" y="11617"/>
                  </a:lnTo>
                  <a:lnTo>
                    <a:pt x="5216" y="10212"/>
                  </a:lnTo>
                  <a:lnTo>
                    <a:pt x="4591" y="8807"/>
                  </a:lnTo>
                  <a:lnTo>
                    <a:pt x="3967" y="7433"/>
                  </a:lnTo>
                  <a:lnTo>
                    <a:pt x="3311" y="6059"/>
                  </a:lnTo>
                  <a:lnTo>
                    <a:pt x="2999" y="5434"/>
                  </a:lnTo>
                  <a:lnTo>
                    <a:pt x="2999" y="5309"/>
                  </a:lnTo>
                  <a:lnTo>
                    <a:pt x="2967" y="5215"/>
                  </a:lnTo>
                  <a:lnTo>
                    <a:pt x="2967" y="4997"/>
                  </a:lnTo>
                  <a:lnTo>
                    <a:pt x="2905" y="4747"/>
                  </a:lnTo>
                  <a:lnTo>
                    <a:pt x="2811" y="4278"/>
                  </a:lnTo>
                  <a:lnTo>
                    <a:pt x="2686" y="3779"/>
                  </a:lnTo>
                  <a:lnTo>
                    <a:pt x="2374" y="2842"/>
                  </a:lnTo>
                  <a:lnTo>
                    <a:pt x="1999" y="1936"/>
                  </a:lnTo>
                  <a:lnTo>
                    <a:pt x="1968" y="1874"/>
                  </a:lnTo>
                  <a:lnTo>
                    <a:pt x="1906" y="1874"/>
                  </a:lnTo>
                  <a:lnTo>
                    <a:pt x="1874" y="1905"/>
                  </a:lnTo>
                  <a:lnTo>
                    <a:pt x="1874" y="1967"/>
                  </a:lnTo>
                  <a:lnTo>
                    <a:pt x="2187" y="2904"/>
                  </a:lnTo>
                  <a:lnTo>
                    <a:pt x="2436" y="3841"/>
                  </a:lnTo>
                  <a:lnTo>
                    <a:pt x="2655" y="4684"/>
                  </a:lnTo>
                  <a:lnTo>
                    <a:pt x="2655" y="4684"/>
                  </a:lnTo>
                  <a:lnTo>
                    <a:pt x="2030" y="3498"/>
                  </a:lnTo>
                  <a:lnTo>
                    <a:pt x="1406" y="2342"/>
                  </a:lnTo>
                  <a:lnTo>
                    <a:pt x="750" y="1156"/>
                  </a:lnTo>
                  <a:lnTo>
                    <a:pt x="32" y="31"/>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61"/>
            <p:cNvSpPr/>
            <p:nvPr/>
          </p:nvSpPr>
          <p:spPr>
            <a:xfrm>
              <a:off x="2456975" y="3084675"/>
              <a:ext cx="1111800" cy="1670000"/>
            </a:xfrm>
            <a:custGeom>
              <a:avLst/>
              <a:gdLst/>
              <a:ahLst/>
              <a:cxnLst/>
              <a:rect l="l" t="t" r="r" b="b"/>
              <a:pathLst>
                <a:path w="44472" h="66800" extrusionOk="0">
                  <a:moveTo>
                    <a:pt x="9463" y="0"/>
                  </a:move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671" y="25983"/>
                  </a:lnTo>
                  <a:lnTo>
                    <a:pt x="25484" y="26014"/>
                  </a:lnTo>
                  <a:lnTo>
                    <a:pt x="25327" y="26077"/>
                  </a:lnTo>
                  <a:lnTo>
                    <a:pt x="25171" y="26139"/>
                  </a:lnTo>
                  <a:lnTo>
                    <a:pt x="25046" y="26233"/>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61"/>
            <p:cNvSpPr/>
            <p:nvPr/>
          </p:nvSpPr>
          <p:spPr>
            <a:xfrm>
              <a:off x="2456975" y="3084675"/>
              <a:ext cx="1111800" cy="1670000"/>
            </a:xfrm>
            <a:custGeom>
              <a:avLst/>
              <a:gdLst/>
              <a:ahLst/>
              <a:cxnLst/>
              <a:rect l="l" t="t" r="r" b="b"/>
              <a:pathLst>
                <a:path w="44472" h="66800" fill="none" extrusionOk="0">
                  <a:moveTo>
                    <a:pt x="2249" y="12430"/>
                  </a:moveTo>
                  <a:lnTo>
                    <a:pt x="2249" y="12430"/>
                  </a:lnTo>
                  <a:lnTo>
                    <a:pt x="1780" y="14678"/>
                  </a:lnTo>
                  <a:lnTo>
                    <a:pt x="1343" y="16958"/>
                  </a:lnTo>
                  <a:lnTo>
                    <a:pt x="1000" y="19269"/>
                  </a:lnTo>
                  <a:lnTo>
                    <a:pt x="687" y="21611"/>
                  </a:lnTo>
                  <a:lnTo>
                    <a:pt x="437" y="23953"/>
                  </a:lnTo>
                  <a:lnTo>
                    <a:pt x="250" y="26295"/>
                  </a:lnTo>
                  <a:lnTo>
                    <a:pt x="125" y="28638"/>
                  </a:lnTo>
                  <a:lnTo>
                    <a:pt x="31" y="30980"/>
                  </a:lnTo>
                  <a:lnTo>
                    <a:pt x="0" y="33291"/>
                  </a:lnTo>
                  <a:lnTo>
                    <a:pt x="31" y="35602"/>
                  </a:lnTo>
                  <a:lnTo>
                    <a:pt x="125" y="37881"/>
                  </a:lnTo>
                  <a:lnTo>
                    <a:pt x="250" y="40099"/>
                  </a:lnTo>
                  <a:lnTo>
                    <a:pt x="437" y="42285"/>
                  </a:lnTo>
                  <a:lnTo>
                    <a:pt x="656" y="44440"/>
                  </a:lnTo>
                  <a:lnTo>
                    <a:pt x="906" y="46532"/>
                  </a:lnTo>
                  <a:lnTo>
                    <a:pt x="1249" y="48562"/>
                  </a:lnTo>
                  <a:lnTo>
                    <a:pt x="1593" y="50498"/>
                  </a:lnTo>
                  <a:lnTo>
                    <a:pt x="1999" y="52372"/>
                  </a:lnTo>
                  <a:lnTo>
                    <a:pt x="2436" y="54183"/>
                  </a:lnTo>
                  <a:lnTo>
                    <a:pt x="2936" y="55870"/>
                  </a:lnTo>
                  <a:lnTo>
                    <a:pt x="3467" y="57494"/>
                  </a:lnTo>
                  <a:lnTo>
                    <a:pt x="4029" y="58993"/>
                  </a:lnTo>
                  <a:lnTo>
                    <a:pt x="4341" y="59680"/>
                  </a:lnTo>
                  <a:lnTo>
                    <a:pt x="4653" y="60367"/>
                  </a:lnTo>
                  <a:lnTo>
                    <a:pt x="4966" y="61022"/>
                  </a:lnTo>
                  <a:lnTo>
                    <a:pt x="5278" y="61647"/>
                  </a:lnTo>
                  <a:lnTo>
                    <a:pt x="5622" y="62240"/>
                  </a:lnTo>
                  <a:lnTo>
                    <a:pt x="5965" y="62803"/>
                  </a:lnTo>
                  <a:lnTo>
                    <a:pt x="6309" y="63333"/>
                  </a:lnTo>
                  <a:lnTo>
                    <a:pt x="6683" y="63802"/>
                  </a:lnTo>
                  <a:lnTo>
                    <a:pt x="7058" y="64270"/>
                  </a:lnTo>
                  <a:lnTo>
                    <a:pt x="7433" y="64708"/>
                  </a:lnTo>
                  <a:lnTo>
                    <a:pt x="7808" y="65082"/>
                  </a:lnTo>
                  <a:lnTo>
                    <a:pt x="8214" y="65426"/>
                  </a:lnTo>
                  <a:lnTo>
                    <a:pt x="8620" y="65738"/>
                  </a:lnTo>
                  <a:lnTo>
                    <a:pt x="9026" y="66019"/>
                  </a:lnTo>
                  <a:lnTo>
                    <a:pt x="9432" y="66238"/>
                  </a:lnTo>
                  <a:lnTo>
                    <a:pt x="9869" y="66456"/>
                  </a:lnTo>
                  <a:lnTo>
                    <a:pt x="10275" y="66581"/>
                  </a:lnTo>
                  <a:lnTo>
                    <a:pt x="10712" y="66706"/>
                  </a:lnTo>
                  <a:lnTo>
                    <a:pt x="11180" y="66769"/>
                  </a:lnTo>
                  <a:lnTo>
                    <a:pt x="11618" y="66800"/>
                  </a:lnTo>
                  <a:lnTo>
                    <a:pt x="11618" y="66800"/>
                  </a:lnTo>
                  <a:lnTo>
                    <a:pt x="12773" y="66737"/>
                  </a:lnTo>
                  <a:lnTo>
                    <a:pt x="13897" y="66644"/>
                  </a:lnTo>
                  <a:lnTo>
                    <a:pt x="15053" y="66456"/>
                  </a:lnTo>
                  <a:lnTo>
                    <a:pt x="16208" y="66207"/>
                  </a:lnTo>
                  <a:lnTo>
                    <a:pt x="17364" y="65894"/>
                  </a:lnTo>
                  <a:lnTo>
                    <a:pt x="18519" y="65519"/>
                  </a:lnTo>
                  <a:lnTo>
                    <a:pt x="19675" y="65051"/>
                  </a:lnTo>
                  <a:lnTo>
                    <a:pt x="20830" y="64551"/>
                  </a:lnTo>
                  <a:lnTo>
                    <a:pt x="21986" y="63958"/>
                  </a:lnTo>
                  <a:lnTo>
                    <a:pt x="23110" y="63333"/>
                  </a:lnTo>
                  <a:lnTo>
                    <a:pt x="24266" y="62646"/>
                  </a:lnTo>
                  <a:lnTo>
                    <a:pt x="25390" y="61897"/>
                  </a:lnTo>
                  <a:lnTo>
                    <a:pt x="26514" y="61085"/>
                  </a:lnTo>
                  <a:lnTo>
                    <a:pt x="27638" y="60242"/>
                  </a:lnTo>
                  <a:lnTo>
                    <a:pt x="28731" y="59336"/>
                  </a:lnTo>
                  <a:lnTo>
                    <a:pt x="29824" y="58368"/>
                  </a:lnTo>
                  <a:lnTo>
                    <a:pt x="30886" y="57369"/>
                  </a:lnTo>
                  <a:lnTo>
                    <a:pt x="31948" y="56307"/>
                  </a:lnTo>
                  <a:lnTo>
                    <a:pt x="33010" y="55214"/>
                  </a:lnTo>
                  <a:lnTo>
                    <a:pt x="34040" y="54058"/>
                  </a:lnTo>
                  <a:lnTo>
                    <a:pt x="35040" y="52872"/>
                  </a:lnTo>
                  <a:lnTo>
                    <a:pt x="36008" y="51654"/>
                  </a:lnTo>
                  <a:lnTo>
                    <a:pt x="36976" y="50404"/>
                  </a:lnTo>
                  <a:lnTo>
                    <a:pt x="37913" y="49093"/>
                  </a:lnTo>
                  <a:lnTo>
                    <a:pt x="38819" y="47750"/>
                  </a:lnTo>
                  <a:lnTo>
                    <a:pt x="39724" y="46407"/>
                  </a:lnTo>
                  <a:lnTo>
                    <a:pt x="40567" y="45002"/>
                  </a:lnTo>
                  <a:lnTo>
                    <a:pt x="41411" y="43565"/>
                  </a:lnTo>
                  <a:lnTo>
                    <a:pt x="42223" y="42097"/>
                  </a:lnTo>
                  <a:lnTo>
                    <a:pt x="42972" y="40630"/>
                  </a:lnTo>
                  <a:lnTo>
                    <a:pt x="43722" y="39099"/>
                  </a:lnTo>
                  <a:lnTo>
                    <a:pt x="44409" y="37569"/>
                  </a:lnTo>
                  <a:lnTo>
                    <a:pt x="44409" y="37569"/>
                  </a:lnTo>
                  <a:lnTo>
                    <a:pt x="44471" y="37444"/>
                  </a:lnTo>
                  <a:lnTo>
                    <a:pt x="44471" y="37319"/>
                  </a:lnTo>
                  <a:lnTo>
                    <a:pt x="44471" y="37163"/>
                  </a:lnTo>
                  <a:lnTo>
                    <a:pt x="44409" y="36976"/>
                  </a:lnTo>
                  <a:lnTo>
                    <a:pt x="44346" y="36820"/>
                  </a:lnTo>
                  <a:lnTo>
                    <a:pt x="44252" y="36632"/>
                  </a:lnTo>
                  <a:lnTo>
                    <a:pt x="44003" y="36226"/>
                  </a:lnTo>
                  <a:lnTo>
                    <a:pt x="43659" y="35789"/>
                  </a:lnTo>
                  <a:lnTo>
                    <a:pt x="43222" y="35321"/>
                  </a:lnTo>
                  <a:lnTo>
                    <a:pt x="42722" y="34852"/>
                  </a:lnTo>
                  <a:lnTo>
                    <a:pt x="42129" y="34353"/>
                  </a:lnTo>
                  <a:lnTo>
                    <a:pt x="41504" y="33822"/>
                  </a:lnTo>
                  <a:lnTo>
                    <a:pt x="40817" y="33291"/>
                  </a:lnTo>
                  <a:lnTo>
                    <a:pt x="40068" y="32729"/>
                  </a:lnTo>
                  <a:lnTo>
                    <a:pt x="39256" y="32198"/>
                  </a:lnTo>
                  <a:lnTo>
                    <a:pt x="37601" y="31073"/>
                  </a:lnTo>
                  <a:lnTo>
                    <a:pt x="35821" y="30012"/>
                  </a:lnTo>
                  <a:lnTo>
                    <a:pt x="34009" y="29012"/>
                  </a:lnTo>
                  <a:lnTo>
                    <a:pt x="33135" y="28544"/>
                  </a:lnTo>
                  <a:lnTo>
                    <a:pt x="32229" y="28075"/>
                  </a:lnTo>
                  <a:lnTo>
                    <a:pt x="31355" y="27669"/>
                  </a:lnTo>
                  <a:lnTo>
                    <a:pt x="30511" y="27295"/>
                  </a:lnTo>
                  <a:lnTo>
                    <a:pt x="29700" y="26951"/>
                  </a:lnTo>
                  <a:lnTo>
                    <a:pt x="28950" y="26670"/>
                  </a:lnTo>
                  <a:lnTo>
                    <a:pt x="28201" y="26420"/>
                  </a:lnTo>
                  <a:lnTo>
                    <a:pt x="27545" y="26202"/>
                  </a:lnTo>
                  <a:lnTo>
                    <a:pt x="26920" y="26077"/>
                  </a:lnTo>
                  <a:lnTo>
                    <a:pt x="26358" y="25983"/>
                  </a:lnTo>
                  <a:lnTo>
                    <a:pt x="25890" y="25983"/>
                  </a:lnTo>
                  <a:lnTo>
                    <a:pt x="25671" y="25983"/>
                  </a:lnTo>
                  <a:lnTo>
                    <a:pt x="25484" y="26014"/>
                  </a:lnTo>
                  <a:lnTo>
                    <a:pt x="25327" y="26077"/>
                  </a:lnTo>
                  <a:lnTo>
                    <a:pt x="25171" y="26139"/>
                  </a:lnTo>
                  <a:lnTo>
                    <a:pt x="25046" y="26233"/>
                  </a:lnTo>
                  <a:lnTo>
                    <a:pt x="24953" y="26327"/>
                  </a:lnTo>
                  <a:lnTo>
                    <a:pt x="24953" y="26327"/>
                  </a:lnTo>
                  <a:lnTo>
                    <a:pt x="24453" y="27014"/>
                  </a:lnTo>
                  <a:lnTo>
                    <a:pt x="23985" y="27732"/>
                  </a:lnTo>
                  <a:lnTo>
                    <a:pt x="23516" y="28450"/>
                  </a:lnTo>
                  <a:lnTo>
                    <a:pt x="23079" y="29200"/>
                  </a:lnTo>
                  <a:lnTo>
                    <a:pt x="22236" y="30730"/>
                  </a:lnTo>
                  <a:lnTo>
                    <a:pt x="21486" y="32167"/>
                  </a:lnTo>
                  <a:lnTo>
                    <a:pt x="20331" y="34477"/>
                  </a:lnTo>
                  <a:lnTo>
                    <a:pt x="19956" y="35196"/>
                  </a:lnTo>
                  <a:lnTo>
                    <a:pt x="19831" y="35414"/>
                  </a:lnTo>
                  <a:lnTo>
                    <a:pt x="19737" y="35508"/>
                  </a:lnTo>
                  <a:lnTo>
                    <a:pt x="19737" y="35508"/>
                  </a:lnTo>
                  <a:lnTo>
                    <a:pt x="19706" y="35508"/>
                  </a:lnTo>
                  <a:lnTo>
                    <a:pt x="19644" y="35477"/>
                  </a:lnTo>
                  <a:lnTo>
                    <a:pt x="19581" y="35352"/>
                  </a:lnTo>
                  <a:lnTo>
                    <a:pt x="19487" y="35102"/>
                  </a:lnTo>
                  <a:lnTo>
                    <a:pt x="19363" y="34727"/>
                  </a:lnTo>
                  <a:lnTo>
                    <a:pt x="19144" y="33759"/>
                  </a:lnTo>
                  <a:lnTo>
                    <a:pt x="18863" y="32416"/>
                  </a:lnTo>
                  <a:lnTo>
                    <a:pt x="18207" y="28919"/>
                  </a:lnTo>
                  <a:lnTo>
                    <a:pt x="17426" y="24578"/>
                  </a:lnTo>
                  <a:lnTo>
                    <a:pt x="16583" y="19800"/>
                  </a:lnTo>
                  <a:lnTo>
                    <a:pt x="15709" y="14897"/>
                  </a:lnTo>
                  <a:lnTo>
                    <a:pt x="15240" y="12523"/>
                  </a:lnTo>
                  <a:lnTo>
                    <a:pt x="14772" y="10275"/>
                  </a:lnTo>
                  <a:lnTo>
                    <a:pt x="14303" y="8182"/>
                  </a:lnTo>
                  <a:lnTo>
                    <a:pt x="13866" y="6277"/>
                  </a:lnTo>
                  <a:lnTo>
                    <a:pt x="13866" y="6277"/>
                  </a:lnTo>
                  <a:lnTo>
                    <a:pt x="13523" y="5091"/>
                  </a:lnTo>
                  <a:lnTo>
                    <a:pt x="13210" y="4060"/>
                  </a:lnTo>
                  <a:lnTo>
                    <a:pt x="12836" y="3154"/>
                  </a:lnTo>
                  <a:lnTo>
                    <a:pt x="12492" y="2374"/>
                  </a:lnTo>
                  <a:lnTo>
                    <a:pt x="12117" y="1687"/>
                  </a:lnTo>
                  <a:lnTo>
                    <a:pt x="11711" y="1156"/>
                  </a:lnTo>
                  <a:lnTo>
                    <a:pt x="11524" y="906"/>
                  </a:lnTo>
                  <a:lnTo>
                    <a:pt x="11337" y="719"/>
                  </a:lnTo>
                  <a:lnTo>
                    <a:pt x="11118" y="531"/>
                  </a:lnTo>
                  <a:lnTo>
                    <a:pt x="10931" y="375"/>
                  </a:lnTo>
                  <a:lnTo>
                    <a:pt x="10712" y="250"/>
                  </a:lnTo>
                  <a:lnTo>
                    <a:pt x="10493" y="156"/>
                  </a:lnTo>
                  <a:lnTo>
                    <a:pt x="10306" y="63"/>
                  </a:lnTo>
                  <a:lnTo>
                    <a:pt x="10087" y="31"/>
                  </a:lnTo>
                  <a:lnTo>
                    <a:pt x="9869" y="0"/>
                  </a:lnTo>
                  <a:lnTo>
                    <a:pt x="9681" y="0"/>
                  </a:lnTo>
                  <a:lnTo>
                    <a:pt x="9463" y="0"/>
                  </a:lnTo>
                  <a:lnTo>
                    <a:pt x="9244" y="31"/>
                  </a:lnTo>
                  <a:lnTo>
                    <a:pt x="9057" y="94"/>
                  </a:lnTo>
                  <a:lnTo>
                    <a:pt x="8838" y="156"/>
                  </a:lnTo>
                  <a:lnTo>
                    <a:pt x="8401" y="375"/>
                  </a:lnTo>
                  <a:lnTo>
                    <a:pt x="7995" y="656"/>
                  </a:lnTo>
                  <a:lnTo>
                    <a:pt x="7558" y="1031"/>
                  </a:lnTo>
                  <a:lnTo>
                    <a:pt x="7152" y="1437"/>
                  </a:lnTo>
                  <a:lnTo>
                    <a:pt x="6746" y="1936"/>
                  </a:lnTo>
                  <a:lnTo>
                    <a:pt x="6340" y="2467"/>
                  </a:lnTo>
                  <a:lnTo>
                    <a:pt x="5934" y="3061"/>
                  </a:lnTo>
                  <a:lnTo>
                    <a:pt x="5559" y="3685"/>
                  </a:lnTo>
                  <a:lnTo>
                    <a:pt x="5184" y="4372"/>
                  </a:lnTo>
                  <a:lnTo>
                    <a:pt x="4810" y="5091"/>
                  </a:lnTo>
                  <a:lnTo>
                    <a:pt x="4466" y="5840"/>
                  </a:lnTo>
                  <a:lnTo>
                    <a:pt x="4123" y="6590"/>
                  </a:lnTo>
                  <a:lnTo>
                    <a:pt x="3810" y="7402"/>
                  </a:lnTo>
                  <a:lnTo>
                    <a:pt x="3498" y="8214"/>
                  </a:lnTo>
                  <a:lnTo>
                    <a:pt x="3217" y="9057"/>
                  </a:lnTo>
                  <a:lnTo>
                    <a:pt x="2936" y="9900"/>
                  </a:lnTo>
                  <a:lnTo>
                    <a:pt x="2686" y="10743"/>
                  </a:lnTo>
                  <a:lnTo>
                    <a:pt x="2467" y="11586"/>
                  </a:lnTo>
                  <a:lnTo>
                    <a:pt x="2249"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61"/>
            <p:cNvSpPr/>
            <p:nvPr/>
          </p:nvSpPr>
          <p:spPr>
            <a:xfrm>
              <a:off x="2743500" y="3967675"/>
              <a:ext cx="210825" cy="480950"/>
            </a:xfrm>
            <a:custGeom>
              <a:avLst/>
              <a:gdLst/>
              <a:ahLst/>
              <a:cxnLst/>
              <a:rect l="l" t="t" r="r" b="b"/>
              <a:pathLst>
                <a:path w="8433" h="19238" extrusionOk="0">
                  <a:moveTo>
                    <a:pt x="8370" y="1"/>
                  </a:moveTo>
                  <a:lnTo>
                    <a:pt x="7402" y="1312"/>
                  </a:lnTo>
                  <a:lnTo>
                    <a:pt x="6434" y="2624"/>
                  </a:lnTo>
                  <a:lnTo>
                    <a:pt x="5559" y="3967"/>
                  </a:lnTo>
                  <a:lnTo>
                    <a:pt x="4716" y="5372"/>
                  </a:lnTo>
                  <a:lnTo>
                    <a:pt x="3904" y="6777"/>
                  </a:lnTo>
                  <a:lnTo>
                    <a:pt x="3186" y="8214"/>
                  </a:lnTo>
                  <a:lnTo>
                    <a:pt x="2499" y="9713"/>
                  </a:lnTo>
                  <a:lnTo>
                    <a:pt x="1843" y="11181"/>
                  </a:lnTo>
                  <a:lnTo>
                    <a:pt x="1500" y="12149"/>
                  </a:lnTo>
                  <a:lnTo>
                    <a:pt x="1187" y="13148"/>
                  </a:lnTo>
                  <a:lnTo>
                    <a:pt x="906" y="14116"/>
                  </a:lnTo>
                  <a:lnTo>
                    <a:pt x="688" y="15116"/>
                  </a:lnTo>
                  <a:lnTo>
                    <a:pt x="438" y="16115"/>
                  </a:lnTo>
                  <a:lnTo>
                    <a:pt x="250" y="17146"/>
                  </a:lnTo>
                  <a:lnTo>
                    <a:pt x="94" y="18145"/>
                  </a:lnTo>
                  <a:lnTo>
                    <a:pt x="0" y="19176"/>
                  </a:lnTo>
                  <a:lnTo>
                    <a:pt x="0" y="19238"/>
                  </a:lnTo>
                  <a:lnTo>
                    <a:pt x="94" y="19238"/>
                  </a:lnTo>
                  <a:lnTo>
                    <a:pt x="125" y="19207"/>
                  </a:lnTo>
                  <a:lnTo>
                    <a:pt x="282" y="18645"/>
                  </a:lnTo>
                  <a:lnTo>
                    <a:pt x="406" y="18082"/>
                  </a:lnTo>
                  <a:lnTo>
                    <a:pt x="656" y="16958"/>
                  </a:lnTo>
                  <a:lnTo>
                    <a:pt x="969" y="15834"/>
                  </a:lnTo>
                  <a:lnTo>
                    <a:pt x="1281" y="14741"/>
                  </a:lnTo>
                  <a:lnTo>
                    <a:pt x="1905" y="12805"/>
                  </a:lnTo>
                  <a:lnTo>
                    <a:pt x="2218" y="11837"/>
                  </a:lnTo>
                  <a:lnTo>
                    <a:pt x="2593" y="10900"/>
                  </a:lnTo>
                  <a:lnTo>
                    <a:pt x="2874" y="10244"/>
                  </a:lnTo>
                  <a:lnTo>
                    <a:pt x="3217" y="9526"/>
                  </a:lnTo>
                  <a:lnTo>
                    <a:pt x="4029" y="7933"/>
                  </a:lnTo>
                  <a:lnTo>
                    <a:pt x="4935" y="6215"/>
                  </a:lnTo>
                  <a:lnTo>
                    <a:pt x="5872" y="4498"/>
                  </a:lnTo>
                  <a:lnTo>
                    <a:pt x="7527" y="1562"/>
                  </a:lnTo>
                  <a:lnTo>
                    <a:pt x="8432" y="63"/>
                  </a:lnTo>
                  <a:lnTo>
                    <a:pt x="8432" y="32"/>
                  </a:lnTo>
                  <a:lnTo>
                    <a:pt x="84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61"/>
            <p:cNvSpPr/>
            <p:nvPr/>
          </p:nvSpPr>
          <p:spPr>
            <a:xfrm>
              <a:off x="3056575" y="3010500"/>
              <a:ext cx="886950" cy="1140675"/>
            </a:xfrm>
            <a:custGeom>
              <a:avLst/>
              <a:gdLst/>
              <a:ahLst/>
              <a:cxnLst/>
              <a:rect l="l" t="t" r="r" b="b"/>
              <a:pathLst>
                <a:path w="35478" h="45627" extrusionOk="0">
                  <a:moveTo>
                    <a:pt x="29950" y="0"/>
                  </a:moveTo>
                  <a:lnTo>
                    <a:pt x="29356" y="63"/>
                  </a:lnTo>
                  <a:lnTo>
                    <a:pt x="28763" y="157"/>
                  </a:lnTo>
                  <a:lnTo>
                    <a:pt x="28107" y="313"/>
                  </a:lnTo>
                  <a:lnTo>
                    <a:pt x="27420" y="500"/>
                  </a:lnTo>
                  <a:lnTo>
                    <a:pt x="26702" y="719"/>
                  </a:lnTo>
                  <a:lnTo>
                    <a:pt x="25952" y="969"/>
                  </a:lnTo>
                  <a:lnTo>
                    <a:pt x="25203" y="1250"/>
                  </a:lnTo>
                  <a:lnTo>
                    <a:pt x="24422" y="1562"/>
                  </a:lnTo>
                  <a:lnTo>
                    <a:pt x="22861" y="2249"/>
                  </a:lnTo>
                  <a:lnTo>
                    <a:pt x="21268" y="2998"/>
                  </a:lnTo>
                  <a:lnTo>
                    <a:pt x="19706" y="3810"/>
                  </a:lnTo>
                  <a:lnTo>
                    <a:pt x="18176" y="4654"/>
                  </a:lnTo>
                  <a:lnTo>
                    <a:pt x="16771" y="5466"/>
                  </a:lnTo>
                  <a:lnTo>
                    <a:pt x="15490" y="6215"/>
                  </a:lnTo>
                  <a:lnTo>
                    <a:pt x="14366" y="6965"/>
                  </a:lnTo>
                  <a:lnTo>
                    <a:pt x="13429" y="7589"/>
                  </a:lnTo>
                  <a:lnTo>
                    <a:pt x="12711" y="8120"/>
                  </a:lnTo>
                  <a:lnTo>
                    <a:pt x="12336" y="8464"/>
                  </a:lnTo>
                  <a:lnTo>
                    <a:pt x="11899" y="8870"/>
                  </a:lnTo>
                  <a:lnTo>
                    <a:pt x="11493" y="9338"/>
                  </a:lnTo>
                  <a:lnTo>
                    <a:pt x="11056" y="9838"/>
                  </a:lnTo>
                  <a:lnTo>
                    <a:pt x="10619" y="10400"/>
                  </a:lnTo>
                  <a:lnTo>
                    <a:pt x="10150" y="10993"/>
                  </a:lnTo>
                  <a:lnTo>
                    <a:pt x="9276" y="12274"/>
                  </a:lnTo>
                  <a:lnTo>
                    <a:pt x="8401" y="13616"/>
                  </a:lnTo>
                  <a:lnTo>
                    <a:pt x="7589" y="14959"/>
                  </a:lnTo>
                  <a:lnTo>
                    <a:pt x="6871" y="16240"/>
                  </a:lnTo>
                  <a:lnTo>
                    <a:pt x="6246" y="17395"/>
                  </a:lnTo>
                  <a:lnTo>
                    <a:pt x="5216" y="19456"/>
                  </a:lnTo>
                  <a:lnTo>
                    <a:pt x="4154" y="21674"/>
                  </a:lnTo>
                  <a:lnTo>
                    <a:pt x="2155" y="25983"/>
                  </a:lnTo>
                  <a:lnTo>
                    <a:pt x="625" y="29356"/>
                  </a:lnTo>
                  <a:lnTo>
                    <a:pt x="1" y="30699"/>
                  </a:lnTo>
                  <a:lnTo>
                    <a:pt x="2655" y="33135"/>
                  </a:lnTo>
                  <a:lnTo>
                    <a:pt x="5372" y="35633"/>
                  </a:lnTo>
                  <a:lnTo>
                    <a:pt x="8495" y="38444"/>
                  </a:lnTo>
                  <a:lnTo>
                    <a:pt x="11680" y="41223"/>
                  </a:lnTo>
                  <a:lnTo>
                    <a:pt x="13148" y="42504"/>
                  </a:lnTo>
                  <a:lnTo>
                    <a:pt x="14491" y="43597"/>
                  </a:lnTo>
                  <a:lnTo>
                    <a:pt x="15615" y="44502"/>
                  </a:lnTo>
                  <a:lnTo>
                    <a:pt x="16552" y="45189"/>
                  </a:lnTo>
                  <a:lnTo>
                    <a:pt x="16896" y="45408"/>
                  </a:lnTo>
                  <a:lnTo>
                    <a:pt x="17177" y="45564"/>
                  </a:lnTo>
                  <a:lnTo>
                    <a:pt x="17364" y="45627"/>
                  </a:lnTo>
                  <a:lnTo>
                    <a:pt x="17427" y="45627"/>
                  </a:lnTo>
                  <a:lnTo>
                    <a:pt x="17458" y="45595"/>
                  </a:lnTo>
                  <a:lnTo>
                    <a:pt x="17926" y="44908"/>
                  </a:lnTo>
                  <a:lnTo>
                    <a:pt x="18426" y="44221"/>
                  </a:lnTo>
                  <a:lnTo>
                    <a:pt x="18894" y="43441"/>
                  </a:lnTo>
                  <a:lnTo>
                    <a:pt x="19363" y="42660"/>
                  </a:lnTo>
                  <a:lnTo>
                    <a:pt x="19831" y="41785"/>
                  </a:lnTo>
                  <a:lnTo>
                    <a:pt x="20268" y="40880"/>
                  </a:lnTo>
                  <a:lnTo>
                    <a:pt x="20706" y="39943"/>
                  </a:lnTo>
                  <a:lnTo>
                    <a:pt x="21143" y="38943"/>
                  </a:lnTo>
                  <a:lnTo>
                    <a:pt x="21580" y="37913"/>
                  </a:lnTo>
                  <a:lnTo>
                    <a:pt x="21986" y="36820"/>
                  </a:lnTo>
                  <a:lnTo>
                    <a:pt x="22392" y="35664"/>
                  </a:lnTo>
                  <a:lnTo>
                    <a:pt x="22767" y="34478"/>
                  </a:lnTo>
                  <a:lnTo>
                    <a:pt x="23142" y="33260"/>
                  </a:lnTo>
                  <a:lnTo>
                    <a:pt x="23485" y="31979"/>
                  </a:lnTo>
                  <a:lnTo>
                    <a:pt x="23797" y="30668"/>
                  </a:lnTo>
                  <a:lnTo>
                    <a:pt x="24110" y="29294"/>
                  </a:lnTo>
                  <a:lnTo>
                    <a:pt x="24609" y="29013"/>
                  </a:lnTo>
                  <a:lnTo>
                    <a:pt x="25859" y="28263"/>
                  </a:lnTo>
                  <a:lnTo>
                    <a:pt x="26733" y="27732"/>
                  </a:lnTo>
                  <a:lnTo>
                    <a:pt x="27670" y="27108"/>
                  </a:lnTo>
                  <a:lnTo>
                    <a:pt x="28669" y="26452"/>
                  </a:lnTo>
                  <a:lnTo>
                    <a:pt x="29669" y="25702"/>
                  </a:lnTo>
                  <a:lnTo>
                    <a:pt x="30699" y="24922"/>
                  </a:lnTo>
                  <a:lnTo>
                    <a:pt x="31667" y="24110"/>
                  </a:lnTo>
                  <a:lnTo>
                    <a:pt x="32104" y="23672"/>
                  </a:lnTo>
                  <a:lnTo>
                    <a:pt x="32542" y="23266"/>
                  </a:lnTo>
                  <a:lnTo>
                    <a:pt x="32948" y="22829"/>
                  </a:lnTo>
                  <a:lnTo>
                    <a:pt x="33291" y="22423"/>
                  </a:lnTo>
                  <a:lnTo>
                    <a:pt x="33635" y="21986"/>
                  </a:lnTo>
                  <a:lnTo>
                    <a:pt x="33916" y="21580"/>
                  </a:lnTo>
                  <a:lnTo>
                    <a:pt x="34166" y="21174"/>
                  </a:lnTo>
                  <a:lnTo>
                    <a:pt x="34353" y="20737"/>
                  </a:lnTo>
                  <a:lnTo>
                    <a:pt x="34478" y="20362"/>
                  </a:lnTo>
                  <a:lnTo>
                    <a:pt x="34572" y="19956"/>
                  </a:lnTo>
                  <a:lnTo>
                    <a:pt x="34572" y="19581"/>
                  </a:lnTo>
                  <a:lnTo>
                    <a:pt x="34509" y="19207"/>
                  </a:lnTo>
                  <a:lnTo>
                    <a:pt x="34415" y="18894"/>
                  </a:lnTo>
                  <a:lnTo>
                    <a:pt x="34291" y="18644"/>
                  </a:lnTo>
                  <a:lnTo>
                    <a:pt x="34134" y="18395"/>
                  </a:lnTo>
                  <a:lnTo>
                    <a:pt x="33978" y="18207"/>
                  </a:lnTo>
                  <a:lnTo>
                    <a:pt x="33791" y="18082"/>
                  </a:lnTo>
                  <a:lnTo>
                    <a:pt x="33572" y="17957"/>
                  </a:lnTo>
                  <a:lnTo>
                    <a:pt x="33354" y="17864"/>
                  </a:lnTo>
                  <a:lnTo>
                    <a:pt x="33104" y="17832"/>
                  </a:lnTo>
                  <a:lnTo>
                    <a:pt x="32854" y="17801"/>
                  </a:lnTo>
                  <a:lnTo>
                    <a:pt x="32323" y="17801"/>
                  </a:lnTo>
                  <a:lnTo>
                    <a:pt x="32073" y="17864"/>
                  </a:lnTo>
                  <a:lnTo>
                    <a:pt x="31756" y="17930"/>
                  </a:lnTo>
                  <a:lnTo>
                    <a:pt x="31756" y="17930"/>
                  </a:lnTo>
                  <a:lnTo>
                    <a:pt x="31917" y="17832"/>
                  </a:lnTo>
                  <a:lnTo>
                    <a:pt x="32635" y="17364"/>
                  </a:lnTo>
                  <a:lnTo>
                    <a:pt x="33322" y="16833"/>
                  </a:lnTo>
                  <a:lnTo>
                    <a:pt x="33947" y="16302"/>
                  </a:lnTo>
                  <a:lnTo>
                    <a:pt x="34259" y="16021"/>
                  </a:lnTo>
                  <a:lnTo>
                    <a:pt x="34509" y="15709"/>
                  </a:lnTo>
                  <a:lnTo>
                    <a:pt x="34759" y="15428"/>
                  </a:lnTo>
                  <a:lnTo>
                    <a:pt x="34978" y="15115"/>
                  </a:lnTo>
                  <a:lnTo>
                    <a:pt x="35134" y="14803"/>
                  </a:lnTo>
                  <a:lnTo>
                    <a:pt x="35290" y="14491"/>
                  </a:lnTo>
                  <a:lnTo>
                    <a:pt x="35384" y="14179"/>
                  </a:lnTo>
                  <a:lnTo>
                    <a:pt x="35446" y="13866"/>
                  </a:lnTo>
                  <a:lnTo>
                    <a:pt x="35477" y="13554"/>
                  </a:lnTo>
                  <a:lnTo>
                    <a:pt x="35446" y="13210"/>
                  </a:lnTo>
                  <a:lnTo>
                    <a:pt x="35384" y="12867"/>
                  </a:lnTo>
                  <a:lnTo>
                    <a:pt x="35290" y="12555"/>
                  </a:lnTo>
                  <a:lnTo>
                    <a:pt x="35165" y="12274"/>
                  </a:lnTo>
                  <a:lnTo>
                    <a:pt x="35009" y="12024"/>
                  </a:lnTo>
                  <a:lnTo>
                    <a:pt x="34853" y="11836"/>
                  </a:lnTo>
                  <a:lnTo>
                    <a:pt x="34634" y="11680"/>
                  </a:lnTo>
                  <a:lnTo>
                    <a:pt x="34447" y="11524"/>
                  </a:lnTo>
                  <a:lnTo>
                    <a:pt x="34197" y="11430"/>
                  </a:lnTo>
                  <a:lnTo>
                    <a:pt x="33978" y="11337"/>
                  </a:lnTo>
                  <a:lnTo>
                    <a:pt x="33728" y="11274"/>
                  </a:lnTo>
                  <a:lnTo>
                    <a:pt x="33447" y="11243"/>
                  </a:lnTo>
                  <a:lnTo>
                    <a:pt x="33197" y="11243"/>
                  </a:lnTo>
                  <a:lnTo>
                    <a:pt x="32635" y="11274"/>
                  </a:lnTo>
                  <a:lnTo>
                    <a:pt x="32073" y="11368"/>
                  </a:lnTo>
                  <a:lnTo>
                    <a:pt x="31933" y="11407"/>
                  </a:lnTo>
                  <a:lnTo>
                    <a:pt x="31948" y="11399"/>
                  </a:lnTo>
                  <a:lnTo>
                    <a:pt x="32573" y="11087"/>
                  </a:lnTo>
                  <a:lnTo>
                    <a:pt x="33197" y="10712"/>
                  </a:lnTo>
                  <a:lnTo>
                    <a:pt x="33791" y="10275"/>
                  </a:lnTo>
                  <a:lnTo>
                    <a:pt x="34041" y="10056"/>
                  </a:lnTo>
                  <a:lnTo>
                    <a:pt x="34322" y="9806"/>
                  </a:lnTo>
                  <a:lnTo>
                    <a:pt x="34540" y="9557"/>
                  </a:lnTo>
                  <a:lnTo>
                    <a:pt x="34759" y="9307"/>
                  </a:lnTo>
                  <a:lnTo>
                    <a:pt x="34946" y="9057"/>
                  </a:lnTo>
                  <a:lnTo>
                    <a:pt x="35102" y="8776"/>
                  </a:lnTo>
                  <a:lnTo>
                    <a:pt x="35259" y="8464"/>
                  </a:lnTo>
                  <a:lnTo>
                    <a:pt x="35352" y="8183"/>
                  </a:lnTo>
                  <a:lnTo>
                    <a:pt x="35415" y="7870"/>
                  </a:lnTo>
                  <a:lnTo>
                    <a:pt x="35415" y="7558"/>
                  </a:lnTo>
                  <a:lnTo>
                    <a:pt x="35415" y="7214"/>
                  </a:lnTo>
                  <a:lnTo>
                    <a:pt x="35352" y="6871"/>
                  </a:lnTo>
                  <a:lnTo>
                    <a:pt x="35259" y="6559"/>
                  </a:lnTo>
                  <a:lnTo>
                    <a:pt x="35134" y="6278"/>
                  </a:lnTo>
                  <a:lnTo>
                    <a:pt x="34978" y="5997"/>
                  </a:lnTo>
                  <a:lnTo>
                    <a:pt x="34790" y="5778"/>
                  </a:lnTo>
                  <a:lnTo>
                    <a:pt x="34603" y="5591"/>
                  </a:lnTo>
                  <a:lnTo>
                    <a:pt x="34415" y="5434"/>
                  </a:lnTo>
                  <a:lnTo>
                    <a:pt x="34197" y="5309"/>
                  </a:lnTo>
                  <a:lnTo>
                    <a:pt x="33947" y="5185"/>
                  </a:lnTo>
                  <a:lnTo>
                    <a:pt x="33697" y="5091"/>
                  </a:lnTo>
                  <a:lnTo>
                    <a:pt x="33447" y="5028"/>
                  </a:lnTo>
                  <a:lnTo>
                    <a:pt x="33166" y="4997"/>
                  </a:lnTo>
                  <a:lnTo>
                    <a:pt x="32885" y="4966"/>
                  </a:lnTo>
                  <a:lnTo>
                    <a:pt x="32323" y="4966"/>
                  </a:lnTo>
                  <a:lnTo>
                    <a:pt x="31761" y="5028"/>
                  </a:lnTo>
                  <a:lnTo>
                    <a:pt x="31199" y="5153"/>
                  </a:lnTo>
                  <a:lnTo>
                    <a:pt x="30668" y="5278"/>
                  </a:lnTo>
                  <a:lnTo>
                    <a:pt x="30168" y="5434"/>
                  </a:lnTo>
                  <a:lnTo>
                    <a:pt x="29731" y="5591"/>
                  </a:lnTo>
                  <a:lnTo>
                    <a:pt x="29263" y="5778"/>
                  </a:lnTo>
                  <a:lnTo>
                    <a:pt x="29263" y="5778"/>
                  </a:lnTo>
                  <a:lnTo>
                    <a:pt x="29637" y="5591"/>
                  </a:lnTo>
                  <a:lnTo>
                    <a:pt x="30012" y="5403"/>
                  </a:lnTo>
                  <a:lnTo>
                    <a:pt x="30418" y="5153"/>
                  </a:lnTo>
                  <a:lnTo>
                    <a:pt x="30855" y="4872"/>
                  </a:lnTo>
                  <a:lnTo>
                    <a:pt x="31261" y="4560"/>
                  </a:lnTo>
                  <a:lnTo>
                    <a:pt x="31667" y="4216"/>
                  </a:lnTo>
                  <a:lnTo>
                    <a:pt x="32011" y="3810"/>
                  </a:lnTo>
                  <a:lnTo>
                    <a:pt x="32167" y="3623"/>
                  </a:lnTo>
                  <a:lnTo>
                    <a:pt x="32292" y="3404"/>
                  </a:lnTo>
                  <a:lnTo>
                    <a:pt x="32417" y="3186"/>
                  </a:lnTo>
                  <a:lnTo>
                    <a:pt x="32510" y="2936"/>
                  </a:lnTo>
                  <a:lnTo>
                    <a:pt x="32604" y="2717"/>
                  </a:lnTo>
                  <a:lnTo>
                    <a:pt x="32635" y="2468"/>
                  </a:lnTo>
                  <a:lnTo>
                    <a:pt x="32667" y="2187"/>
                  </a:lnTo>
                  <a:lnTo>
                    <a:pt x="32635" y="1937"/>
                  </a:lnTo>
                  <a:lnTo>
                    <a:pt x="32604" y="1656"/>
                  </a:lnTo>
                  <a:lnTo>
                    <a:pt x="32542" y="1406"/>
                  </a:lnTo>
                  <a:lnTo>
                    <a:pt x="32417" y="1125"/>
                  </a:lnTo>
                  <a:lnTo>
                    <a:pt x="32261" y="812"/>
                  </a:lnTo>
                  <a:lnTo>
                    <a:pt x="32136" y="656"/>
                  </a:lnTo>
                  <a:lnTo>
                    <a:pt x="32011" y="531"/>
                  </a:lnTo>
                  <a:lnTo>
                    <a:pt x="31886" y="406"/>
                  </a:lnTo>
                  <a:lnTo>
                    <a:pt x="31730" y="313"/>
                  </a:lnTo>
                  <a:lnTo>
                    <a:pt x="31542" y="219"/>
                  </a:lnTo>
                  <a:lnTo>
                    <a:pt x="31355" y="157"/>
                  </a:lnTo>
                  <a:lnTo>
                    <a:pt x="30949" y="32"/>
                  </a:lnTo>
                  <a:lnTo>
                    <a:pt x="3048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61"/>
            <p:cNvSpPr/>
            <p:nvPr/>
          </p:nvSpPr>
          <p:spPr>
            <a:xfrm>
              <a:off x="3559375" y="3293900"/>
              <a:ext cx="308400" cy="137450"/>
            </a:xfrm>
            <a:custGeom>
              <a:avLst/>
              <a:gdLst/>
              <a:ahLst/>
              <a:cxnLst/>
              <a:rect l="l" t="t" r="r" b="b"/>
              <a:pathLst>
                <a:path w="12336" h="5498" extrusionOk="0">
                  <a:moveTo>
                    <a:pt x="12274" y="1"/>
                  </a:moveTo>
                  <a:lnTo>
                    <a:pt x="11555" y="157"/>
                  </a:lnTo>
                  <a:lnTo>
                    <a:pt x="10868" y="375"/>
                  </a:lnTo>
                  <a:lnTo>
                    <a:pt x="9182" y="938"/>
                  </a:lnTo>
                  <a:lnTo>
                    <a:pt x="8370" y="1187"/>
                  </a:lnTo>
                  <a:lnTo>
                    <a:pt x="7589" y="1469"/>
                  </a:lnTo>
                  <a:lnTo>
                    <a:pt x="6777" y="1781"/>
                  </a:lnTo>
                  <a:lnTo>
                    <a:pt x="5996" y="2124"/>
                  </a:lnTo>
                  <a:lnTo>
                    <a:pt x="5247" y="2468"/>
                  </a:lnTo>
                  <a:lnTo>
                    <a:pt x="4497" y="2811"/>
                  </a:lnTo>
                  <a:lnTo>
                    <a:pt x="3061" y="3592"/>
                  </a:lnTo>
                  <a:lnTo>
                    <a:pt x="2311" y="4029"/>
                  </a:lnTo>
                  <a:lnTo>
                    <a:pt x="1562" y="4498"/>
                  </a:lnTo>
                  <a:lnTo>
                    <a:pt x="781" y="4966"/>
                  </a:lnTo>
                  <a:lnTo>
                    <a:pt x="32" y="5403"/>
                  </a:lnTo>
                  <a:lnTo>
                    <a:pt x="0" y="5435"/>
                  </a:lnTo>
                  <a:lnTo>
                    <a:pt x="0" y="5466"/>
                  </a:lnTo>
                  <a:lnTo>
                    <a:pt x="32" y="5497"/>
                  </a:lnTo>
                  <a:lnTo>
                    <a:pt x="94" y="5497"/>
                  </a:lnTo>
                  <a:lnTo>
                    <a:pt x="844" y="5122"/>
                  </a:lnTo>
                  <a:lnTo>
                    <a:pt x="1624" y="4748"/>
                  </a:lnTo>
                  <a:lnTo>
                    <a:pt x="2405" y="4373"/>
                  </a:lnTo>
                  <a:lnTo>
                    <a:pt x="3217" y="4061"/>
                  </a:lnTo>
                  <a:lnTo>
                    <a:pt x="6340" y="2718"/>
                  </a:lnTo>
                  <a:lnTo>
                    <a:pt x="7839" y="2031"/>
                  </a:lnTo>
                  <a:lnTo>
                    <a:pt x="9338" y="1344"/>
                  </a:lnTo>
                  <a:lnTo>
                    <a:pt x="10087" y="1000"/>
                  </a:lnTo>
                  <a:lnTo>
                    <a:pt x="10868" y="719"/>
                  </a:lnTo>
                  <a:lnTo>
                    <a:pt x="11586" y="438"/>
                  </a:lnTo>
                  <a:lnTo>
                    <a:pt x="12305" y="94"/>
                  </a:lnTo>
                  <a:lnTo>
                    <a:pt x="12336" y="63"/>
                  </a:lnTo>
                  <a:lnTo>
                    <a:pt x="12305" y="32"/>
                  </a:lnTo>
                  <a:lnTo>
                    <a:pt x="12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0" name="Google Shape;3820;p61"/>
            <p:cNvSpPr/>
            <p:nvPr/>
          </p:nvSpPr>
          <p:spPr>
            <a:xfrm>
              <a:off x="3519550" y="3145575"/>
              <a:ext cx="291250" cy="131950"/>
            </a:xfrm>
            <a:custGeom>
              <a:avLst/>
              <a:gdLst/>
              <a:ahLst/>
              <a:cxnLst/>
              <a:rect l="l" t="t" r="r" b="b"/>
              <a:pathLst>
                <a:path w="11650" h="5278" extrusionOk="0">
                  <a:moveTo>
                    <a:pt x="11524" y="0"/>
                  </a:moveTo>
                  <a:lnTo>
                    <a:pt x="11025" y="125"/>
                  </a:lnTo>
                  <a:lnTo>
                    <a:pt x="10306" y="312"/>
                  </a:lnTo>
                  <a:lnTo>
                    <a:pt x="9463" y="594"/>
                  </a:lnTo>
                  <a:lnTo>
                    <a:pt x="8558" y="906"/>
                  </a:lnTo>
                  <a:lnTo>
                    <a:pt x="6777" y="1562"/>
                  </a:lnTo>
                  <a:lnTo>
                    <a:pt x="5559" y="2061"/>
                  </a:lnTo>
                  <a:lnTo>
                    <a:pt x="4841" y="2374"/>
                  </a:lnTo>
                  <a:lnTo>
                    <a:pt x="4123" y="2717"/>
                  </a:lnTo>
                  <a:lnTo>
                    <a:pt x="3405" y="3092"/>
                  </a:lnTo>
                  <a:lnTo>
                    <a:pt x="2718" y="3467"/>
                  </a:lnTo>
                  <a:lnTo>
                    <a:pt x="2031" y="3873"/>
                  </a:lnTo>
                  <a:lnTo>
                    <a:pt x="1375" y="4279"/>
                  </a:lnTo>
                  <a:lnTo>
                    <a:pt x="688" y="4716"/>
                  </a:lnTo>
                  <a:lnTo>
                    <a:pt x="32" y="5153"/>
                  </a:lnTo>
                  <a:lnTo>
                    <a:pt x="1" y="5184"/>
                  </a:lnTo>
                  <a:lnTo>
                    <a:pt x="32" y="5247"/>
                  </a:lnTo>
                  <a:lnTo>
                    <a:pt x="63" y="5278"/>
                  </a:lnTo>
                  <a:lnTo>
                    <a:pt x="94" y="5247"/>
                  </a:lnTo>
                  <a:lnTo>
                    <a:pt x="2999" y="3998"/>
                  </a:lnTo>
                  <a:lnTo>
                    <a:pt x="5903" y="2686"/>
                  </a:lnTo>
                  <a:lnTo>
                    <a:pt x="8963" y="1374"/>
                  </a:lnTo>
                  <a:lnTo>
                    <a:pt x="10681" y="656"/>
                  </a:lnTo>
                  <a:lnTo>
                    <a:pt x="11618" y="219"/>
                  </a:lnTo>
                  <a:lnTo>
                    <a:pt x="11649" y="156"/>
                  </a:lnTo>
                  <a:lnTo>
                    <a:pt x="11618" y="63"/>
                  </a:lnTo>
                  <a:lnTo>
                    <a:pt x="11587" y="31"/>
                  </a:lnTo>
                  <a:lnTo>
                    <a:pt x="11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61"/>
            <p:cNvSpPr/>
            <p:nvPr/>
          </p:nvSpPr>
          <p:spPr>
            <a:xfrm>
              <a:off x="3589825" y="3451625"/>
              <a:ext cx="269375" cy="136650"/>
            </a:xfrm>
            <a:custGeom>
              <a:avLst/>
              <a:gdLst/>
              <a:ahLst/>
              <a:cxnLst/>
              <a:rect l="l" t="t" r="r" b="b"/>
              <a:pathLst>
                <a:path w="10775" h="5466" extrusionOk="0">
                  <a:moveTo>
                    <a:pt x="10681" y="0"/>
                  </a:moveTo>
                  <a:lnTo>
                    <a:pt x="10212" y="125"/>
                  </a:lnTo>
                  <a:lnTo>
                    <a:pt x="9525" y="312"/>
                  </a:lnTo>
                  <a:lnTo>
                    <a:pt x="7870" y="906"/>
                  </a:lnTo>
                  <a:lnTo>
                    <a:pt x="6215" y="1562"/>
                  </a:lnTo>
                  <a:lnTo>
                    <a:pt x="5091" y="2030"/>
                  </a:lnTo>
                  <a:lnTo>
                    <a:pt x="3779" y="2779"/>
                  </a:lnTo>
                  <a:lnTo>
                    <a:pt x="2499" y="3591"/>
                  </a:lnTo>
                  <a:lnTo>
                    <a:pt x="1249" y="4435"/>
                  </a:lnTo>
                  <a:lnTo>
                    <a:pt x="32" y="5340"/>
                  </a:lnTo>
                  <a:lnTo>
                    <a:pt x="0" y="5403"/>
                  </a:lnTo>
                  <a:lnTo>
                    <a:pt x="0" y="5434"/>
                  </a:lnTo>
                  <a:lnTo>
                    <a:pt x="32" y="5465"/>
                  </a:lnTo>
                  <a:lnTo>
                    <a:pt x="94" y="5465"/>
                  </a:lnTo>
                  <a:lnTo>
                    <a:pt x="2748" y="3997"/>
                  </a:lnTo>
                  <a:lnTo>
                    <a:pt x="4060" y="3279"/>
                  </a:lnTo>
                  <a:lnTo>
                    <a:pt x="5434" y="2592"/>
                  </a:lnTo>
                  <a:lnTo>
                    <a:pt x="6527" y="2092"/>
                  </a:lnTo>
                  <a:lnTo>
                    <a:pt x="8120" y="1405"/>
                  </a:lnTo>
                  <a:lnTo>
                    <a:pt x="9713" y="687"/>
                  </a:lnTo>
                  <a:lnTo>
                    <a:pt x="10337" y="375"/>
                  </a:lnTo>
                  <a:lnTo>
                    <a:pt x="10743" y="156"/>
                  </a:lnTo>
                  <a:lnTo>
                    <a:pt x="10774" y="125"/>
                  </a:lnTo>
                  <a:lnTo>
                    <a:pt x="10743" y="63"/>
                  </a:lnTo>
                  <a:lnTo>
                    <a:pt x="10712" y="31"/>
                  </a:lnTo>
                  <a:lnTo>
                    <a:pt x="10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61"/>
            <p:cNvSpPr/>
            <p:nvPr/>
          </p:nvSpPr>
          <p:spPr>
            <a:xfrm>
              <a:off x="2435900" y="3076850"/>
              <a:ext cx="513750" cy="1058700"/>
            </a:xfrm>
            <a:custGeom>
              <a:avLst/>
              <a:gdLst/>
              <a:ahLst/>
              <a:cxnLst/>
              <a:rect l="l" t="t" r="r" b="b"/>
              <a:pathLst>
                <a:path w="20550" h="42348" extrusionOk="0">
                  <a:moveTo>
                    <a:pt x="10275" y="1"/>
                  </a:moveTo>
                  <a:lnTo>
                    <a:pt x="10056" y="32"/>
                  </a:lnTo>
                  <a:lnTo>
                    <a:pt x="9837" y="95"/>
                  </a:lnTo>
                  <a:lnTo>
                    <a:pt x="9619" y="157"/>
                  </a:lnTo>
                  <a:lnTo>
                    <a:pt x="9182" y="344"/>
                  </a:lnTo>
                  <a:lnTo>
                    <a:pt x="8744" y="626"/>
                  </a:lnTo>
                  <a:lnTo>
                    <a:pt x="8276" y="969"/>
                  </a:lnTo>
                  <a:lnTo>
                    <a:pt x="7839" y="1406"/>
                  </a:lnTo>
                  <a:lnTo>
                    <a:pt x="7401" y="1937"/>
                  </a:lnTo>
                  <a:lnTo>
                    <a:pt x="6964" y="2531"/>
                  </a:lnTo>
                  <a:lnTo>
                    <a:pt x="6527" y="3218"/>
                  </a:lnTo>
                  <a:lnTo>
                    <a:pt x="6121" y="3998"/>
                  </a:lnTo>
                  <a:lnTo>
                    <a:pt x="5684" y="4842"/>
                  </a:lnTo>
                  <a:lnTo>
                    <a:pt x="5247" y="5778"/>
                  </a:lnTo>
                  <a:lnTo>
                    <a:pt x="4841" y="6778"/>
                  </a:lnTo>
                  <a:lnTo>
                    <a:pt x="4403" y="7902"/>
                  </a:lnTo>
                  <a:lnTo>
                    <a:pt x="3997" y="9089"/>
                  </a:lnTo>
                  <a:lnTo>
                    <a:pt x="3591" y="10369"/>
                  </a:lnTo>
                  <a:lnTo>
                    <a:pt x="3248" y="11525"/>
                  </a:lnTo>
                  <a:lnTo>
                    <a:pt x="2936" y="12743"/>
                  </a:lnTo>
                  <a:lnTo>
                    <a:pt x="2655" y="13992"/>
                  </a:lnTo>
                  <a:lnTo>
                    <a:pt x="2374" y="15272"/>
                  </a:lnTo>
                  <a:lnTo>
                    <a:pt x="2124" y="16553"/>
                  </a:lnTo>
                  <a:lnTo>
                    <a:pt x="1874" y="17864"/>
                  </a:lnTo>
                  <a:lnTo>
                    <a:pt x="1655" y="19207"/>
                  </a:lnTo>
                  <a:lnTo>
                    <a:pt x="1468" y="20550"/>
                  </a:lnTo>
                  <a:lnTo>
                    <a:pt x="1124" y="23236"/>
                  </a:lnTo>
                  <a:lnTo>
                    <a:pt x="812" y="25890"/>
                  </a:lnTo>
                  <a:lnTo>
                    <a:pt x="593" y="28482"/>
                  </a:lnTo>
                  <a:lnTo>
                    <a:pt x="406" y="30949"/>
                  </a:lnTo>
                  <a:lnTo>
                    <a:pt x="250" y="33323"/>
                  </a:lnTo>
                  <a:lnTo>
                    <a:pt x="156" y="35478"/>
                  </a:lnTo>
                  <a:lnTo>
                    <a:pt x="94" y="37414"/>
                  </a:lnTo>
                  <a:lnTo>
                    <a:pt x="31" y="39100"/>
                  </a:lnTo>
                  <a:lnTo>
                    <a:pt x="0" y="41505"/>
                  </a:lnTo>
                  <a:lnTo>
                    <a:pt x="0" y="42348"/>
                  </a:lnTo>
                  <a:lnTo>
                    <a:pt x="20549" y="34790"/>
                  </a:lnTo>
                  <a:lnTo>
                    <a:pt x="20299" y="31636"/>
                  </a:lnTo>
                  <a:lnTo>
                    <a:pt x="19987" y="28482"/>
                  </a:lnTo>
                  <a:lnTo>
                    <a:pt x="19612" y="25328"/>
                  </a:lnTo>
                  <a:lnTo>
                    <a:pt x="19175" y="22205"/>
                  </a:lnTo>
                  <a:lnTo>
                    <a:pt x="18644" y="19113"/>
                  </a:lnTo>
                  <a:lnTo>
                    <a:pt x="18051" y="15990"/>
                  </a:lnTo>
                  <a:lnTo>
                    <a:pt x="17395" y="12899"/>
                  </a:lnTo>
                  <a:lnTo>
                    <a:pt x="16645" y="9838"/>
                  </a:lnTo>
                  <a:lnTo>
                    <a:pt x="16333" y="8651"/>
                  </a:lnTo>
                  <a:lnTo>
                    <a:pt x="16021" y="7558"/>
                  </a:lnTo>
                  <a:lnTo>
                    <a:pt x="15677" y="6559"/>
                  </a:lnTo>
                  <a:lnTo>
                    <a:pt x="15303" y="5591"/>
                  </a:lnTo>
                  <a:lnTo>
                    <a:pt x="14959" y="4717"/>
                  </a:lnTo>
                  <a:lnTo>
                    <a:pt x="14584" y="3905"/>
                  </a:lnTo>
                  <a:lnTo>
                    <a:pt x="14209" y="3186"/>
                  </a:lnTo>
                  <a:lnTo>
                    <a:pt x="13804" y="2531"/>
                  </a:lnTo>
                  <a:lnTo>
                    <a:pt x="13429" y="1937"/>
                  </a:lnTo>
                  <a:lnTo>
                    <a:pt x="13023" y="1438"/>
                  </a:lnTo>
                  <a:lnTo>
                    <a:pt x="12617" y="1000"/>
                  </a:lnTo>
                  <a:lnTo>
                    <a:pt x="12180" y="657"/>
                  </a:lnTo>
                  <a:lnTo>
                    <a:pt x="11774" y="376"/>
                  </a:lnTo>
                  <a:lnTo>
                    <a:pt x="11336" y="188"/>
                  </a:lnTo>
                  <a:lnTo>
                    <a:pt x="11118" y="95"/>
                  </a:lnTo>
                  <a:lnTo>
                    <a:pt x="10930" y="63"/>
                  </a:lnTo>
                  <a:lnTo>
                    <a:pt x="10712" y="32"/>
                  </a:lnTo>
                  <a:lnTo>
                    <a:pt x="10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61"/>
            <p:cNvSpPr/>
            <p:nvPr/>
          </p:nvSpPr>
          <p:spPr>
            <a:xfrm>
              <a:off x="2435900" y="3076850"/>
              <a:ext cx="513750" cy="1058700"/>
            </a:xfrm>
            <a:custGeom>
              <a:avLst/>
              <a:gdLst/>
              <a:ahLst/>
              <a:cxnLst/>
              <a:rect l="l" t="t" r="r" b="b"/>
              <a:pathLst>
                <a:path w="20550" h="42348" fill="none" extrusionOk="0">
                  <a:moveTo>
                    <a:pt x="20549" y="34790"/>
                  </a:moveTo>
                  <a:lnTo>
                    <a:pt x="0" y="42348"/>
                  </a:lnTo>
                  <a:lnTo>
                    <a:pt x="0" y="42348"/>
                  </a:lnTo>
                  <a:lnTo>
                    <a:pt x="0" y="41505"/>
                  </a:lnTo>
                  <a:lnTo>
                    <a:pt x="31" y="39100"/>
                  </a:lnTo>
                  <a:lnTo>
                    <a:pt x="94" y="37414"/>
                  </a:lnTo>
                  <a:lnTo>
                    <a:pt x="156" y="35478"/>
                  </a:lnTo>
                  <a:lnTo>
                    <a:pt x="250" y="33323"/>
                  </a:lnTo>
                  <a:lnTo>
                    <a:pt x="406" y="30949"/>
                  </a:lnTo>
                  <a:lnTo>
                    <a:pt x="593" y="28482"/>
                  </a:lnTo>
                  <a:lnTo>
                    <a:pt x="812" y="25890"/>
                  </a:lnTo>
                  <a:lnTo>
                    <a:pt x="1124" y="23236"/>
                  </a:lnTo>
                  <a:lnTo>
                    <a:pt x="1468" y="20550"/>
                  </a:lnTo>
                  <a:lnTo>
                    <a:pt x="1655" y="19207"/>
                  </a:lnTo>
                  <a:lnTo>
                    <a:pt x="1874" y="17864"/>
                  </a:lnTo>
                  <a:lnTo>
                    <a:pt x="2124" y="16553"/>
                  </a:lnTo>
                  <a:lnTo>
                    <a:pt x="2374" y="15272"/>
                  </a:lnTo>
                  <a:lnTo>
                    <a:pt x="2655" y="13992"/>
                  </a:lnTo>
                  <a:lnTo>
                    <a:pt x="2936" y="12743"/>
                  </a:lnTo>
                  <a:lnTo>
                    <a:pt x="3248" y="11525"/>
                  </a:lnTo>
                  <a:lnTo>
                    <a:pt x="3591" y="10369"/>
                  </a:lnTo>
                  <a:lnTo>
                    <a:pt x="3591" y="10369"/>
                  </a:lnTo>
                  <a:lnTo>
                    <a:pt x="3997" y="9089"/>
                  </a:lnTo>
                  <a:lnTo>
                    <a:pt x="4403" y="7902"/>
                  </a:lnTo>
                  <a:lnTo>
                    <a:pt x="4841" y="6778"/>
                  </a:lnTo>
                  <a:lnTo>
                    <a:pt x="5247" y="5778"/>
                  </a:lnTo>
                  <a:lnTo>
                    <a:pt x="5684" y="4842"/>
                  </a:lnTo>
                  <a:lnTo>
                    <a:pt x="6121" y="3998"/>
                  </a:lnTo>
                  <a:lnTo>
                    <a:pt x="6527" y="3218"/>
                  </a:lnTo>
                  <a:lnTo>
                    <a:pt x="6964" y="2531"/>
                  </a:lnTo>
                  <a:lnTo>
                    <a:pt x="7401" y="1937"/>
                  </a:lnTo>
                  <a:lnTo>
                    <a:pt x="7839" y="1406"/>
                  </a:lnTo>
                  <a:lnTo>
                    <a:pt x="8276" y="969"/>
                  </a:lnTo>
                  <a:lnTo>
                    <a:pt x="8744" y="626"/>
                  </a:lnTo>
                  <a:lnTo>
                    <a:pt x="9182" y="344"/>
                  </a:lnTo>
                  <a:lnTo>
                    <a:pt x="9619" y="157"/>
                  </a:lnTo>
                  <a:lnTo>
                    <a:pt x="9837" y="95"/>
                  </a:lnTo>
                  <a:lnTo>
                    <a:pt x="10056" y="32"/>
                  </a:lnTo>
                  <a:lnTo>
                    <a:pt x="10275" y="1"/>
                  </a:lnTo>
                  <a:lnTo>
                    <a:pt x="10493" y="1"/>
                  </a:lnTo>
                  <a:lnTo>
                    <a:pt x="10712" y="32"/>
                  </a:lnTo>
                  <a:lnTo>
                    <a:pt x="10930" y="63"/>
                  </a:lnTo>
                  <a:lnTo>
                    <a:pt x="11118" y="95"/>
                  </a:lnTo>
                  <a:lnTo>
                    <a:pt x="11336" y="188"/>
                  </a:lnTo>
                  <a:lnTo>
                    <a:pt x="11774" y="376"/>
                  </a:lnTo>
                  <a:lnTo>
                    <a:pt x="12180" y="657"/>
                  </a:lnTo>
                  <a:lnTo>
                    <a:pt x="12617" y="1000"/>
                  </a:lnTo>
                  <a:lnTo>
                    <a:pt x="13023" y="1438"/>
                  </a:lnTo>
                  <a:lnTo>
                    <a:pt x="13429" y="1937"/>
                  </a:lnTo>
                  <a:lnTo>
                    <a:pt x="13804" y="2531"/>
                  </a:lnTo>
                  <a:lnTo>
                    <a:pt x="14209" y="3186"/>
                  </a:lnTo>
                  <a:lnTo>
                    <a:pt x="14584" y="3905"/>
                  </a:lnTo>
                  <a:lnTo>
                    <a:pt x="14959" y="4717"/>
                  </a:lnTo>
                  <a:lnTo>
                    <a:pt x="15303" y="5591"/>
                  </a:lnTo>
                  <a:lnTo>
                    <a:pt x="15677" y="6559"/>
                  </a:lnTo>
                  <a:lnTo>
                    <a:pt x="16021" y="7558"/>
                  </a:lnTo>
                  <a:lnTo>
                    <a:pt x="16333" y="8651"/>
                  </a:lnTo>
                  <a:lnTo>
                    <a:pt x="16645" y="9838"/>
                  </a:lnTo>
                  <a:lnTo>
                    <a:pt x="16645" y="9838"/>
                  </a:lnTo>
                  <a:lnTo>
                    <a:pt x="17395" y="12899"/>
                  </a:lnTo>
                  <a:lnTo>
                    <a:pt x="18051" y="15990"/>
                  </a:lnTo>
                  <a:lnTo>
                    <a:pt x="18644" y="19113"/>
                  </a:lnTo>
                  <a:lnTo>
                    <a:pt x="19175" y="22205"/>
                  </a:lnTo>
                  <a:lnTo>
                    <a:pt x="19612" y="25328"/>
                  </a:lnTo>
                  <a:lnTo>
                    <a:pt x="19987" y="28482"/>
                  </a:lnTo>
                  <a:lnTo>
                    <a:pt x="20299" y="31636"/>
                  </a:lnTo>
                  <a:lnTo>
                    <a:pt x="20549" y="34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61"/>
            <p:cNvSpPr/>
            <p:nvPr/>
          </p:nvSpPr>
          <p:spPr>
            <a:xfrm>
              <a:off x="2438225" y="3986425"/>
              <a:ext cx="800" cy="7050"/>
            </a:xfrm>
            <a:custGeom>
              <a:avLst/>
              <a:gdLst/>
              <a:ahLst/>
              <a:cxnLst/>
              <a:rect l="l" t="t" r="r" b="b"/>
              <a:pathLst>
                <a:path w="32" h="282" extrusionOk="0">
                  <a:moveTo>
                    <a:pt x="32" y="0"/>
                  </a:moveTo>
                  <a:lnTo>
                    <a:pt x="32" y="0"/>
                  </a:lnTo>
                  <a:lnTo>
                    <a:pt x="1" y="281"/>
                  </a:lnTo>
                  <a:lnTo>
                    <a:pt x="1" y="281"/>
                  </a:lnTo>
                  <a:lnTo>
                    <a:pt x="1" y="281"/>
                  </a:lnTo>
                  <a:lnTo>
                    <a:pt x="1" y="281"/>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61"/>
            <p:cNvSpPr/>
            <p:nvPr/>
          </p:nvSpPr>
          <p:spPr>
            <a:xfrm>
              <a:off x="2438225" y="3986425"/>
              <a:ext cx="800" cy="7050"/>
            </a:xfrm>
            <a:custGeom>
              <a:avLst/>
              <a:gdLst/>
              <a:ahLst/>
              <a:cxnLst/>
              <a:rect l="l" t="t" r="r" b="b"/>
              <a:pathLst>
                <a:path w="32" h="282" fill="none" extrusionOk="0">
                  <a:moveTo>
                    <a:pt x="32" y="0"/>
                  </a:moveTo>
                  <a:lnTo>
                    <a:pt x="32" y="0"/>
                  </a:lnTo>
                  <a:lnTo>
                    <a:pt x="1" y="281"/>
                  </a:lnTo>
                  <a:lnTo>
                    <a:pt x="1" y="281"/>
                  </a:lnTo>
                  <a:lnTo>
                    <a:pt x="1" y="281"/>
                  </a:lnTo>
                  <a:lnTo>
                    <a:pt x="1" y="281"/>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61"/>
            <p:cNvSpPr/>
            <p:nvPr/>
          </p:nvSpPr>
          <p:spPr>
            <a:xfrm>
              <a:off x="2438225" y="3944250"/>
              <a:ext cx="47650" cy="49225"/>
            </a:xfrm>
            <a:custGeom>
              <a:avLst/>
              <a:gdLst/>
              <a:ahLst/>
              <a:cxnLst/>
              <a:rect l="l" t="t" r="r" b="b"/>
              <a:pathLst>
                <a:path w="1906" h="1969" extrusionOk="0">
                  <a:moveTo>
                    <a:pt x="500" y="1"/>
                  </a:moveTo>
                  <a:lnTo>
                    <a:pt x="94" y="32"/>
                  </a:lnTo>
                  <a:lnTo>
                    <a:pt x="32" y="1687"/>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500" y="157"/>
                  </a:lnTo>
                  <a:lnTo>
                    <a:pt x="1187" y="63"/>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61"/>
            <p:cNvSpPr/>
            <p:nvPr/>
          </p:nvSpPr>
          <p:spPr>
            <a:xfrm>
              <a:off x="2438225" y="3944250"/>
              <a:ext cx="47650" cy="49225"/>
            </a:xfrm>
            <a:custGeom>
              <a:avLst/>
              <a:gdLst/>
              <a:ahLst/>
              <a:cxnLst/>
              <a:rect l="l" t="t" r="r" b="b"/>
              <a:pathLst>
                <a:path w="1906" h="1969" fill="none" extrusionOk="0">
                  <a:moveTo>
                    <a:pt x="500" y="1"/>
                  </a:moveTo>
                  <a:lnTo>
                    <a:pt x="500" y="1"/>
                  </a:lnTo>
                  <a:lnTo>
                    <a:pt x="94" y="32"/>
                  </a:lnTo>
                  <a:lnTo>
                    <a:pt x="94" y="32"/>
                  </a:lnTo>
                  <a:lnTo>
                    <a:pt x="32" y="1687"/>
                  </a:lnTo>
                  <a:lnTo>
                    <a:pt x="32" y="1687"/>
                  </a:lnTo>
                  <a:lnTo>
                    <a:pt x="1" y="1968"/>
                  </a:lnTo>
                  <a:lnTo>
                    <a:pt x="1" y="1968"/>
                  </a:lnTo>
                  <a:lnTo>
                    <a:pt x="313" y="1875"/>
                  </a:lnTo>
                  <a:lnTo>
                    <a:pt x="594" y="1718"/>
                  </a:lnTo>
                  <a:lnTo>
                    <a:pt x="875" y="1531"/>
                  </a:lnTo>
                  <a:lnTo>
                    <a:pt x="1125" y="1344"/>
                  </a:lnTo>
                  <a:lnTo>
                    <a:pt x="1344" y="1125"/>
                  </a:lnTo>
                  <a:lnTo>
                    <a:pt x="1562" y="875"/>
                  </a:lnTo>
                  <a:lnTo>
                    <a:pt x="1750" y="594"/>
                  </a:lnTo>
                  <a:lnTo>
                    <a:pt x="1906" y="313"/>
                  </a:lnTo>
                  <a:lnTo>
                    <a:pt x="1843" y="282"/>
                  </a:lnTo>
                  <a:lnTo>
                    <a:pt x="1843" y="282"/>
                  </a:lnTo>
                  <a:lnTo>
                    <a:pt x="1500" y="157"/>
                  </a:lnTo>
                  <a:lnTo>
                    <a:pt x="1187" y="63"/>
                  </a:lnTo>
                  <a:lnTo>
                    <a:pt x="844" y="1"/>
                  </a:lnTo>
                  <a:lnTo>
                    <a:pt x="5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61"/>
            <p:cNvSpPr/>
            <p:nvPr/>
          </p:nvSpPr>
          <p:spPr>
            <a:xfrm>
              <a:off x="2485075" y="3835725"/>
              <a:ext cx="245175" cy="156975"/>
            </a:xfrm>
            <a:custGeom>
              <a:avLst/>
              <a:gdLst/>
              <a:ahLst/>
              <a:cxnLst/>
              <a:rect l="l" t="t" r="r" b="b"/>
              <a:pathLst>
                <a:path w="9807" h="6279" extrusionOk="0">
                  <a:moveTo>
                    <a:pt x="8027" y="750"/>
                  </a:moveTo>
                  <a:lnTo>
                    <a:pt x="7683" y="813"/>
                  </a:lnTo>
                  <a:lnTo>
                    <a:pt x="7371" y="907"/>
                  </a:lnTo>
                  <a:lnTo>
                    <a:pt x="7090" y="1031"/>
                  </a:lnTo>
                  <a:lnTo>
                    <a:pt x="6809" y="1188"/>
                  </a:lnTo>
                  <a:lnTo>
                    <a:pt x="6559" y="1344"/>
                  </a:lnTo>
                  <a:lnTo>
                    <a:pt x="6309" y="1531"/>
                  </a:lnTo>
                  <a:lnTo>
                    <a:pt x="6122" y="1719"/>
                  </a:lnTo>
                  <a:lnTo>
                    <a:pt x="5778" y="2062"/>
                  </a:lnTo>
                  <a:lnTo>
                    <a:pt x="5528" y="2374"/>
                  </a:lnTo>
                  <a:lnTo>
                    <a:pt x="5310" y="2687"/>
                  </a:lnTo>
                  <a:lnTo>
                    <a:pt x="5434" y="2718"/>
                  </a:lnTo>
                  <a:lnTo>
                    <a:pt x="5716" y="2780"/>
                  </a:lnTo>
                  <a:lnTo>
                    <a:pt x="6184" y="2874"/>
                  </a:lnTo>
                  <a:lnTo>
                    <a:pt x="6746" y="2905"/>
                  </a:lnTo>
                  <a:lnTo>
                    <a:pt x="7121" y="2874"/>
                  </a:lnTo>
                  <a:lnTo>
                    <a:pt x="7527" y="2812"/>
                  </a:lnTo>
                  <a:lnTo>
                    <a:pt x="7964" y="2718"/>
                  </a:lnTo>
                  <a:lnTo>
                    <a:pt x="8370" y="2530"/>
                  </a:lnTo>
                  <a:lnTo>
                    <a:pt x="8776" y="2312"/>
                  </a:lnTo>
                  <a:lnTo>
                    <a:pt x="8963" y="2156"/>
                  </a:lnTo>
                  <a:lnTo>
                    <a:pt x="9151" y="1968"/>
                  </a:lnTo>
                  <a:lnTo>
                    <a:pt x="9338" y="1781"/>
                  </a:lnTo>
                  <a:lnTo>
                    <a:pt x="9494" y="1562"/>
                  </a:lnTo>
                  <a:lnTo>
                    <a:pt x="9650" y="1313"/>
                  </a:lnTo>
                  <a:lnTo>
                    <a:pt x="9807" y="1063"/>
                  </a:lnTo>
                  <a:lnTo>
                    <a:pt x="9744" y="1031"/>
                  </a:lnTo>
                  <a:lnTo>
                    <a:pt x="9401" y="907"/>
                  </a:lnTo>
                  <a:lnTo>
                    <a:pt x="9057" y="813"/>
                  </a:lnTo>
                  <a:lnTo>
                    <a:pt x="8714" y="750"/>
                  </a:lnTo>
                  <a:close/>
                  <a:moveTo>
                    <a:pt x="3436" y="1"/>
                  </a:move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031" y="3093"/>
                  </a:lnTo>
                  <a:lnTo>
                    <a:pt x="812" y="3530"/>
                  </a:lnTo>
                  <a:lnTo>
                    <a:pt x="594" y="3905"/>
                  </a:lnTo>
                  <a:lnTo>
                    <a:pt x="407" y="4186"/>
                  </a:lnTo>
                  <a:lnTo>
                    <a:pt x="125" y="4529"/>
                  </a:lnTo>
                  <a:lnTo>
                    <a:pt x="1" y="4623"/>
                  </a:lnTo>
                  <a:lnTo>
                    <a:pt x="32" y="4623"/>
                  </a:lnTo>
                  <a:lnTo>
                    <a:pt x="219" y="4654"/>
                  </a:lnTo>
                  <a:lnTo>
                    <a:pt x="688" y="4748"/>
                  </a:lnTo>
                  <a:lnTo>
                    <a:pt x="1000" y="4841"/>
                  </a:lnTo>
                  <a:lnTo>
                    <a:pt x="1375" y="4966"/>
                  </a:lnTo>
                  <a:lnTo>
                    <a:pt x="1812" y="5154"/>
                  </a:lnTo>
                  <a:lnTo>
                    <a:pt x="2312" y="5404"/>
                  </a:lnTo>
                  <a:lnTo>
                    <a:pt x="2936" y="5747"/>
                  </a:lnTo>
                  <a:lnTo>
                    <a:pt x="3529" y="5997"/>
                  </a:lnTo>
                  <a:lnTo>
                    <a:pt x="3842" y="6122"/>
                  </a:lnTo>
                  <a:lnTo>
                    <a:pt x="4123" y="6184"/>
                  </a:lnTo>
                  <a:lnTo>
                    <a:pt x="4404" y="6247"/>
                  </a:lnTo>
                  <a:lnTo>
                    <a:pt x="4685" y="6278"/>
                  </a:lnTo>
                  <a:lnTo>
                    <a:pt x="4904" y="6247"/>
                  </a:lnTo>
                  <a:lnTo>
                    <a:pt x="5091" y="6216"/>
                  </a:lnTo>
                  <a:lnTo>
                    <a:pt x="5278" y="6153"/>
                  </a:lnTo>
                  <a:lnTo>
                    <a:pt x="5466" y="6059"/>
                  </a:lnTo>
                  <a:lnTo>
                    <a:pt x="5622" y="5934"/>
                  </a:lnTo>
                  <a:lnTo>
                    <a:pt x="5778" y="5778"/>
                  </a:lnTo>
                  <a:lnTo>
                    <a:pt x="5934" y="5591"/>
                  </a:lnTo>
                  <a:lnTo>
                    <a:pt x="6059" y="5372"/>
                  </a:lnTo>
                  <a:lnTo>
                    <a:pt x="6184" y="5123"/>
                  </a:lnTo>
                  <a:lnTo>
                    <a:pt x="6278" y="4841"/>
                  </a:lnTo>
                  <a:lnTo>
                    <a:pt x="6309" y="4592"/>
                  </a:lnTo>
                  <a:lnTo>
                    <a:pt x="6278" y="4311"/>
                  </a:lnTo>
                  <a:lnTo>
                    <a:pt x="6184" y="4061"/>
                  </a:lnTo>
                  <a:lnTo>
                    <a:pt x="6059" y="3811"/>
                  </a:lnTo>
                  <a:lnTo>
                    <a:pt x="5903" y="3592"/>
                  </a:lnTo>
                  <a:lnTo>
                    <a:pt x="5684" y="3436"/>
                  </a:lnTo>
                  <a:lnTo>
                    <a:pt x="5403" y="3280"/>
                  </a:lnTo>
                  <a:lnTo>
                    <a:pt x="5185" y="3218"/>
                  </a:lnTo>
                  <a:lnTo>
                    <a:pt x="4935" y="3124"/>
                  </a:lnTo>
                  <a:lnTo>
                    <a:pt x="4716" y="3093"/>
                  </a:lnTo>
                  <a:lnTo>
                    <a:pt x="4466" y="3061"/>
                  </a:lnTo>
                  <a:lnTo>
                    <a:pt x="4310" y="3061"/>
                  </a:lnTo>
                  <a:lnTo>
                    <a:pt x="4435" y="2968"/>
                  </a:lnTo>
                  <a:lnTo>
                    <a:pt x="4591" y="2812"/>
                  </a:lnTo>
                  <a:lnTo>
                    <a:pt x="4747" y="2593"/>
                  </a:lnTo>
                  <a:lnTo>
                    <a:pt x="4872" y="2374"/>
                  </a:lnTo>
                  <a:lnTo>
                    <a:pt x="4997" y="2156"/>
                  </a:lnTo>
                  <a:lnTo>
                    <a:pt x="5122" y="1906"/>
                  </a:lnTo>
                  <a:lnTo>
                    <a:pt x="5153" y="1625"/>
                  </a:lnTo>
                  <a:lnTo>
                    <a:pt x="5153" y="1375"/>
                  </a:lnTo>
                  <a:lnTo>
                    <a:pt x="5122" y="1094"/>
                  </a:lnTo>
                  <a:lnTo>
                    <a:pt x="4997" y="844"/>
                  </a:lnTo>
                  <a:lnTo>
                    <a:pt x="4872" y="625"/>
                  </a:lnTo>
                  <a:lnTo>
                    <a:pt x="4685" y="438"/>
                  </a:lnTo>
                  <a:lnTo>
                    <a:pt x="4435" y="282"/>
                  </a:lnTo>
                  <a:lnTo>
                    <a:pt x="4154" y="157"/>
                  </a:lnTo>
                  <a:lnTo>
                    <a:pt x="3779" y="32"/>
                  </a:lnTo>
                  <a:lnTo>
                    <a:pt x="36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61"/>
            <p:cNvSpPr/>
            <p:nvPr/>
          </p:nvSpPr>
          <p:spPr>
            <a:xfrm>
              <a:off x="2617800" y="3854475"/>
              <a:ext cx="112450" cy="53900"/>
            </a:xfrm>
            <a:custGeom>
              <a:avLst/>
              <a:gdLst/>
              <a:ahLst/>
              <a:cxnLst/>
              <a:rect l="l" t="t" r="r" b="b"/>
              <a:pathLst>
                <a:path w="4498" h="2156" fill="none" extrusionOk="0">
                  <a:moveTo>
                    <a:pt x="3092" y="0"/>
                  </a:moveTo>
                  <a:lnTo>
                    <a:pt x="3092" y="0"/>
                  </a:lnTo>
                  <a:lnTo>
                    <a:pt x="2718" y="0"/>
                  </a:lnTo>
                  <a:lnTo>
                    <a:pt x="2374" y="63"/>
                  </a:lnTo>
                  <a:lnTo>
                    <a:pt x="2062" y="157"/>
                  </a:lnTo>
                  <a:lnTo>
                    <a:pt x="1781" y="281"/>
                  </a:lnTo>
                  <a:lnTo>
                    <a:pt x="1500" y="438"/>
                  </a:lnTo>
                  <a:lnTo>
                    <a:pt x="1250" y="594"/>
                  </a:lnTo>
                  <a:lnTo>
                    <a:pt x="1000" y="781"/>
                  </a:lnTo>
                  <a:lnTo>
                    <a:pt x="813" y="969"/>
                  </a:lnTo>
                  <a:lnTo>
                    <a:pt x="469" y="1312"/>
                  </a:lnTo>
                  <a:lnTo>
                    <a:pt x="219" y="1624"/>
                  </a:lnTo>
                  <a:lnTo>
                    <a:pt x="1" y="1937"/>
                  </a:lnTo>
                  <a:lnTo>
                    <a:pt x="1" y="1937"/>
                  </a:lnTo>
                  <a:lnTo>
                    <a:pt x="125" y="1968"/>
                  </a:lnTo>
                  <a:lnTo>
                    <a:pt x="407" y="2030"/>
                  </a:lnTo>
                  <a:lnTo>
                    <a:pt x="875" y="2124"/>
                  </a:lnTo>
                  <a:lnTo>
                    <a:pt x="1437" y="2155"/>
                  </a:lnTo>
                  <a:lnTo>
                    <a:pt x="1437" y="2155"/>
                  </a:lnTo>
                  <a:lnTo>
                    <a:pt x="1812" y="2124"/>
                  </a:lnTo>
                  <a:lnTo>
                    <a:pt x="2218" y="2062"/>
                  </a:lnTo>
                  <a:lnTo>
                    <a:pt x="2655" y="1968"/>
                  </a:lnTo>
                  <a:lnTo>
                    <a:pt x="3061" y="1780"/>
                  </a:lnTo>
                  <a:lnTo>
                    <a:pt x="3467" y="1562"/>
                  </a:lnTo>
                  <a:lnTo>
                    <a:pt x="3654" y="1406"/>
                  </a:lnTo>
                  <a:lnTo>
                    <a:pt x="3842" y="1218"/>
                  </a:lnTo>
                  <a:lnTo>
                    <a:pt x="4029" y="1031"/>
                  </a:lnTo>
                  <a:lnTo>
                    <a:pt x="4185" y="812"/>
                  </a:lnTo>
                  <a:lnTo>
                    <a:pt x="4341" y="563"/>
                  </a:lnTo>
                  <a:lnTo>
                    <a:pt x="4498" y="313"/>
                  </a:lnTo>
                  <a:lnTo>
                    <a:pt x="4435" y="281"/>
                  </a:lnTo>
                  <a:lnTo>
                    <a:pt x="4435" y="281"/>
                  </a:lnTo>
                  <a:lnTo>
                    <a:pt x="4092" y="157"/>
                  </a:lnTo>
                  <a:lnTo>
                    <a:pt x="3748" y="63"/>
                  </a:lnTo>
                  <a:lnTo>
                    <a:pt x="3405" y="0"/>
                  </a:lnTo>
                  <a:lnTo>
                    <a:pt x="30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61"/>
            <p:cNvSpPr/>
            <p:nvPr/>
          </p:nvSpPr>
          <p:spPr>
            <a:xfrm>
              <a:off x="2485075" y="3835725"/>
              <a:ext cx="157725" cy="156975"/>
            </a:xfrm>
            <a:custGeom>
              <a:avLst/>
              <a:gdLst/>
              <a:ahLst/>
              <a:cxnLst/>
              <a:rect l="l" t="t" r="r" b="b"/>
              <a:pathLst>
                <a:path w="6309" h="6279" fill="none" extrusionOk="0">
                  <a:moveTo>
                    <a:pt x="3436" y="1"/>
                  </a:moveTo>
                  <a:lnTo>
                    <a:pt x="3436" y="1"/>
                  </a:lnTo>
                  <a:lnTo>
                    <a:pt x="3248" y="32"/>
                  </a:lnTo>
                  <a:lnTo>
                    <a:pt x="3061" y="63"/>
                  </a:lnTo>
                  <a:lnTo>
                    <a:pt x="2874" y="126"/>
                  </a:lnTo>
                  <a:lnTo>
                    <a:pt x="2717" y="220"/>
                  </a:lnTo>
                  <a:lnTo>
                    <a:pt x="2561" y="344"/>
                  </a:lnTo>
                  <a:lnTo>
                    <a:pt x="2405" y="469"/>
                  </a:lnTo>
                  <a:lnTo>
                    <a:pt x="2124" y="782"/>
                  </a:lnTo>
                  <a:lnTo>
                    <a:pt x="1874" y="1188"/>
                  </a:lnTo>
                  <a:lnTo>
                    <a:pt x="1656" y="1594"/>
                  </a:lnTo>
                  <a:lnTo>
                    <a:pt x="1437" y="2062"/>
                  </a:lnTo>
                  <a:lnTo>
                    <a:pt x="1250" y="2562"/>
                  </a:lnTo>
                  <a:lnTo>
                    <a:pt x="1250" y="2562"/>
                  </a:lnTo>
                  <a:lnTo>
                    <a:pt x="1031" y="3093"/>
                  </a:lnTo>
                  <a:lnTo>
                    <a:pt x="812" y="3530"/>
                  </a:lnTo>
                  <a:lnTo>
                    <a:pt x="594" y="3905"/>
                  </a:lnTo>
                  <a:lnTo>
                    <a:pt x="407" y="4186"/>
                  </a:lnTo>
                  <a:lnTo>
                    <a:pt x="125" y="4529"/>
                  </a:lnTo>
                  <a:lnTo>
                    <a:pt x="1" y="4623"/>
                  </a:lnTo>
                  <a:lnTo>
                    <a:pt x="1" y="4623"/>
                  </a:lnTo>
                  <a:lnTo>
                    <a:pt x="32" y="4623"/>
                  </a:lnTo>
                  <a:lnTo>
                    <a:pt x="32" y="4623"/>
                  </a:lnTo>
                  <a:lnTo>
                    <a:pt x="219" y="4654"/>
                  </a:lnTo>
                  <a:lnTo>
                    <a:pt x="688" y="4748"/>
                  </a:lnTo>
                  <a:lnTo>
                    <a:pt x="1000" y="4841"/>
                  </a:lnTo>
                  <a:lnTo>
                    <a:pt x="1375" y="4966"/>
                  </a:lnTo>
                  <a:lnTo>
                    <a:pt x="1812" y="5154"/>
                  </a:lnTo>
                  <a:lnTo>
                    <a:pt x="2312" y="5404"/>
                  </a:lnTo>
                  <a:lnTo>
                    <a:pt x="2312" y="5404"/>
                  </a:lnTo>
                  <a:lnTo>
                    <a:pt x="2936" y="5747"/>
                  </a:lnTo>
                  <a:lnTo>
                    <a:pt x="3529" y="5997"/>
                  </a:lnTo>
                  <a:lnTo>
                    <a:pt x="3842" y="6122"/>
                  </a:lnTo>
                  <a:lnTo>
                    <a:pt x="4123" y="6184"/>
                  </a:lnTo>
                  <a:lnTo>
                    <a:pt x="4404" y="6247"/>
                  </a:lnTo>
                  <a:lnTo>
                    <a:pt x="4685" y="6278"/>
                  </a:lnTo>
                  <a:lnTo>
                    <a:pt x="4685" y="6278"/>
                  </a:lnTo>
                  <a:lnTo>
                    <a:pt x="4904" y="6247"/>
                  </a:lnTo>
                  <a:lnTo>
                    <a:pt x="5091" y="6216"/>
                  </a:lnTo>
                  <a:lnTo>
                    <a:pt x="5278" y="6153"/>
                  </a:lnTo>
                  <a:lnTo>
                    <a:pt x="5466" y="6059"/>
                  </a:lnTo>
                  <a:lnTo>
                    <a:pt x="5622" y="5934"/>
                  </a:lnTo>
                  <a:lnTo>
                    <a:pt x="5778" y="5778"/>
                  </a:lnTo>
                  <a:lnTo>
                    <a:pt x="5934" y="5591"/>
                  </a:lnTo>
                  <a:lnTo>
                    <a:pt x="6059" y="5372"/>
                  </a:lnTo>
                  <a:lnTo>
                    <a:pt x="6059" y="5372"/>
                  </a:lnTo>
                  <a:lnTo>
                    <a:pt x="6184" y="5123"/>
                  </a:lnTo>
                  <a:lnTo>
                    <a:pt x="6278" y="4841"/>
                  </a:lnTo>
                  <a:lnTo>
                    <a:pt x="6309" y="4592"/>
                  </a:lnTo>
                  <a:lnTo>
                    <a:pt x="6278" y="4311"/>
                  </a:lnTo>
                  <a:lnTo>
                    <a:pt x="6184" y="4061"/>
                  </a:lnTo>
                  <a:lnTo>
                    <a:pt x="6059" y="3811"/>
                  </a:lnTo>
                  <a:lnTo>
                    <a:pt x="5903" y="3592"/>
                  </a:lnTo>
                  <a:lnTo>
                    <a:pt x="5684" y="3436"/>
                  </a:lnTo>
                  <a:lnTo>
                    <a:pt x="5684" y="3436"/>
                  </a:lnTo>
                  <a:lnTo>
                    <a:pt x="5403" y="3280"/>
                  </a:lnTo>
                  <a:lnTo>
                    <a:pt x="5403" y="3280"/>
                  </a:lnTo>
                  <a:lnTo>
                    <a:pt x="5185" y="3218"/>
                  </a:lnTo>
                  <a:lnTo>
                    <a:pt x="4935" y="3124"/>
                  </a:lnTo>
                  <a:lnTo>
                    <a:pt x="4716" y="3093"/>
                  </a:lnTo>
                  <a:lnTo>
                    <a:pt x="4466" y="3061"/>
                  </a:lnTo>
                  <a:lnTo>
                    <a:pt x="4466" y="3061"/>
                  </a:lnTo>
                  <a:lnTo>
                    <a:pt x="4404" y="3061"/>
                  </a:lnTo>
                  <a:lnTo>
                    <a:pt x="4404" y="3061"/>
                  </a:lnTo>
                  <a:lnTo>
                    <a:pt x="4310" y="3061"/>
                  </a:lnTo>
                  <a:lnTo>
                    <a:pt x="4310" y="3061"/>
                  </a:lnTo>
                  <a:lnTo>
                    <a:pt x="4435" y="2968"/>
                  </a:lnTo>
                  <a:lnTo>
                    <a:pt x="4435" y="2968"/>
                  </a:lnTo>
                  <a:lnTo>
                    <a:pt x="4591" y="2812"/>
                  </a:lnTo>
                  <a:lnTo>
                    <a:pt x="4747" y="2593"/>
                  </a:lnTo>
                  <a:lnTo>
                    <a:pt x="4872" y="2374"/>
                  </a:lnTo>
                  <a:lnTo>
                    <a:pt x="4997" y="2156"/>
                  </a:lnTo>
                  <a:lnTo>
                    <a:pt x="4997" y="2156"/>
                  </a:lnTo>
                  <a:lnTo>
                    <a:pt x="5122" y="1906"/>
                  </a:lnTo>
                  <a:lnTo>
                    <a:pt x="5153" y="1625"/>
                  </a:lnTo>
                  <a:lnTo>
                    <a:pt x="5153" y="1375"/>
                  </a:lnTo>
                  <a:lnTo>
                    <a:pt x="5122" y="1094"/>
                  </a:lnTo>
                  <a:lnTo>
                    <a:pt x="4997" y="844"/>
                  </a:lnTo>
                  <a:lnTo>
                    <a:pt x="4872" y="625"/>
                  </a:lnTo>
                  <a:lnTo>
                    <a:pt x="4685" y="438"/>
                  </a:lnTo>
                  <a:lnTo>
                    <a:pt x="4435" y="282"/>
                  </a:lnTo>
                  <a:lnTo>
                    <a:pt x="4435" y="282"/>
                  </a:lnTo>
                  <a:lnTo>
                    <a:pt x="4154" y="157"/>
                  </a:lnTo>
                  <a:lnTo>
                    <a:pt x="4154" y="157"/>
                  </a:lnTo>
                  <a:lnTo>
                    <a:pt x="3779" y="32"/>
                  </a:lnTo>
                  <a:lnTo>
                    <a:pt x="3623"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61"/>
            <p:cNvSpPr/>
            <p:nvPr/>
          </p:nvSpPr>
          <p:spPr>
            <a:xfrm>
              <a:off x="2730225" y="3745950"/>
              <a:ext cx="156950" cy="156175"/>
            </a:xfrm>
            <a:custGeom>
              <a:avLst/>
              <a:gdLst/>
              <a:ahLst/>
              <a:cxnLst/>
              <a:rect l="l" t="t" r="r" b="b"/>
              <a:pathLst>
                <a:path w="6278" h="6247" extrusionOk="0">
                  <a:moveTo>
                    <a:pt x="3217" y="1"/>
                  </a:move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000" y="3092"/>
                  </a:lnTo>
                  <a:lnTo>
                    <a:pt x="781" y="3529"/>
                  </a:lnTo>
                  <a:lnTo>
                    <a:pt x="594" y="3904"/>
                  </a:lnTo>
                  <a:lnTo>
                    <a:pt x="407" y="4185"/>
                  </a:lnTo>
                  <a:lnTo>
                    <a:pt x="94" y="4529"/>
                  </a:lnTo>
                  <a:lnTo>
                    <a:pt x="1" y="4622"/>
                  </a:lnTo>
                  <a:lnTo>
                    <a:pt x="219" y="4654"/>
                  </a:lnTo>
                  <a:lnTo>
                    <a:pt x="656" y="4747"/>
                  </a:lnTo>
                  <a:lnTo>
                    <a:pt x="1000" y="4841"/>
                  </a:lnTo>
                  <a:lnTo>
                    <a:pt x="1375" y="4966"/>
                  </a:lnTo>
                  <a:lnTo>
                    <a:pt x="1812" y="5153"/>
                  </a:lnTo>
                  <a:lnTo>
                    <a:pt x="2312" y="5403"/>
                  </a:lnTo>
                  <a:lnTo>
                    <a:pt x="2905" y="5716"/>
                  </a:lnTo>
                  <a:lnTo>
                    <a:pt x="3530" y="5997"/>
                  </a:lnTo>
                  <a:lnTo>
                    <a:pt x="3842" y="6121"/>
                  </a:lnTo>
                  <a:lnTo>
                    <a:pt x="4123" y="6184"/>
                  </a:lnTo>
                  <a:lnTo>
                    <a:pt x="4404" y="6246"/>
                  </a:lnTo>
                  <a:lnTo>
                    <a:pt x="4872" y="6246"/>
                  </a:lnTo>
                  <a:lnTo>
                    <a:pt x="5091" y="6215"/>
                  </a:lnTo>
                  <a:lnTo>
                    <a:pt x="5278" y="6153"/>
                  </a:lnTo>
                  <a:lnTo>
                    <a:pt x="5435" y="6059"/>
                  </a:lnTo>
                  <a:lnTo>
                    <a:pt x="5622" y="5934"/>
                  </a:lnTo>
                  <a:lnTo>
                    <a:pt x="5778" y="5778"/>
                  </a:lnTo>
                  <a:lnTo>
                    <a:pt x="5903" y="5591"/>
                  </a:lnTo>
                  <a:lnTo>
                    <a:pt x="6059" y="5341"/>
                  </a:lnTo>
                  <a:lnTo>
                    <a:pt x="6184" y="5091"/>
                  </a:lnTo>
                  <a:lnTo>
                    <a:pt x="6246" y="4841"/>
                  </a:lnTo>
                  <a:lnTo>
                    <a:pt x="6278" y="4560"/>
                  </a:lnTo>
                  <a:lnTo>
                    <a:pt x="6246" y="4310"/>
                  </a:lnTo>
                  <a:lnTo>
                    <a:pt x="6184" y="4029"/>
                  </a:lnTo>
                  <a:lnTo>
                    <a:pt x="6028" y="3811"/>
                  </a:lnTo>
                  <a:lnTo>
                    <a:pt x="5872" y="3592"/>
                  </a:lnTo>
                  <a:lnTo>
                    <a:pt x="5653" y="3405"/>
                  </a:lnTo>
                  <a:lnTo>
                    <a:pt x="5372" y="3280"/>
                  </a:lnTo>
                  <a:lnTo>
                    <a:pt x="5153" y="3186"/>
                  </a:lnTo>
                  <a:lnTo>
                    <a:pt x="4935" y="3123"/>
                  </a:lnTo>
                  <a:lnTo>
                    <a:pt x="4685" y="3092"/>
                  </a:lnTo>
                  <a:lnTo>
                    <a:pt x="4466" y="3061"/>
                  </a:lnTo>
                  <a:lnTo>
                    <a:pt x="4310" y="3061"/>
                  </a:lnTo>
                  <a:lnTo>
                    <a:pt x="4404" y="2967"/>
                  </a:lnTo>
                  <a:lnTo>
                    <a:pt x="4591" y="2780"/>
                  </a:lnTo>
                  <a:lnTo>
                    <a:pt x="4747" y="2593"/>
                  </a:lnTo>
                  <a:lnTo>
                    <a:pt x="4872" y="2374"/>
                  </a:lnTo>
                  <a:lnTo>
                    <a:pt x="4997" y="2155"/>
                  </a:lnTo>
                  <a:lnTo>
                    <a:pt x="5091" y="1906"/>
                  </a:lnTo>
                  <a:lnTo>
                    <a:pt x="5153" y="1624"/>
                  </a:lnTo>
                  <a:lnTo>
                    <a:pt x="5153" y="1343"/>
                  </a:lnTo>
                  <a:lnTo>
                    <a:pt x="5091" y="1094"/>
                  </a:lnTo>
                  <a:lnTo>
                    <a:pt x="4997" y="844"/>
                  </a:lnTo>
                  <a:lnTo>
                    <a:pt x="4841" y="625"/>
                  </a:lnTo>
                  <a:lnTo>
                    <a:pt x="4654" y="438"/>
                  </a:lnTo>
                  <a:lnTo>
                    <a:pt x="4404" y="250"/>
                  </a:lnTo>
                  <a:lnTo>
                    <a:pt x="4154" y="157"/>
                  </a:lnTo>
                  <a:lnTo>
                    <a:pt x="3779" y="32"/>
                  </a:lnTo>
                  <a:lnTo>
                    <a:pt x="35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61"/>
            <p:cNvSpPr/>
            <p:nvPr/>
          </p:nvSpPr>
          <p:spPr>
            <a:xfrm>
              <a:off x="2730225" y="3745950"/>
              <a:ext cx="156950" cy="156175"/>
            </a:xfrm>
            <a:custGeom>
              <a:avLst/>
              <a:gdLst/>
              <a:ahLst/>
              <a:cxnLst/>
              <a:rect l="l" t="t" r="r" b="b"/>
              <a:pathLst>
                <a:path w="6278" h="6247" fill="none" extrusionOk="0">
                  <a:moveTo>
                    <a:pt x="3436" y="1"/>
                  </a:moveTo>
                  <a:lnTo>
                    <a:pt x="3436" y="1"/>
                  </a:lnTo>
                  <a:lnTo>
                    <a:pt x="3217" y="1"/>
                  </a:lnTo>
                  <a:lnTo>
                    <a:pt x="3030" y="63"/>
                  </a:lnTo>
                  <a:lnTo>
                    <a:pt x="2874" y="125"/>
                  </a:lnTo>
                  <a:lnTo>
                    <a:pt x="2686" y="219"/>
                  </a:lnTo>
                  <a:lnTo>
                    <a:pt x="2530" y="313"/>
                  </a:lnTo>
                  <a:lnTo>
                    <a:pt x="2374" y="469"/>
                  </a:lnTo>
                  <a:lnTo>
                    <a:pt x="2124" y="781"/>
                  </a:lnTo>
                  <a:lnTo>
                    <a:pt x="1874" y="1156"/>
                  </a:lnTo>
                  <a:lnTo>
                    <a:pt x="1625" y="1593"/>
                  </a:lnTo>
                  <a:lnTo>
                    <a:pt x="1437" y="2062"/>
                  </a:lnTo>
                  <a:lnTo>
                    <a:pt x="1250" y="2561"/>
                  </a:lnTo>
                  <a:lnTo>
                    <a:pt x="1250" y="2561"/>
                  </a:lnTo>
                  <a:lnTo>
                    <a:pt x="1000" y="3092"/>
                  </a:lnTo>
                  <a:lnTo>
                    <a:pt x="781" y="3529"/>
                  </a:lnTo>
                  <a:lnTo>
                    <a:pt x="594" y="3904"/>
                  </a:lnTo>
                  <a:lnTo>
                    <a:pt x="407" y="4185"/>
                  </a:lnTo>
                  <a:lnTo>
                    <a:pt x="94" y="4529"/>
                  </a:lnTo>
                  <a:lnTo>
                    <a:pt x="1" y="4622"/>
                  </a:lnTo>
                  <a:lnTo>
                    <a:pt x="1" y="4622"/>
                  </a:lnTo>
                  <a:lnTo>
                    <a:pt x="1" y="4622"/>
                  </a:lnTo>
                  <a:lnTo>
                    <a:pt x="1" y="4622"/>
                  </a:lnTo>
                  <a:lnTo>
                    <a:pt x="219" y="4654"/>
                  </a:lnTo>
                  <a:lnTo>
                    <a:pt x="656" y="4747"/>
                  </a:lnTo>
                  <a:lnTo>
                    <a:pt x="1000" y="4841"/>
                  </a:lnTo>
                  <a:lnTo>
                    <a:pt x="1375" y="4966"/>
                  </a:lnTo>
                  <a:lnTo>
                    <a:pt x="1812" y="5153"/>
                  </a:lnTo>
                  <a:lnTo>
                    <a:pt x="2312" y="5403"/>
                  </a:lnTo>
                  <a:lnTo>
                    <a:pt x="2312" y="5403"/>
                  </a:lnTo>
                  <a:lnTo>
                    <a:pt x="2905" y="5716"/>
                  </a:lnTo>
                  <a:lnTo>
                    <a:pt x="3530" y="5997"/>
                  </a:lnTo>
                  <a:lnTo>
                    <a:pt x="3842" y="6121"/>
                  </a:lnTo>
                  <a:lnTo>
                    <a:pt x="4123" y="6184"/>
                  </a:lnTo>
                  <a:lnTo>
                    <a:pt x="4404" y="6246"/>
                  </a:lnTo>
                  <a:lnTo>
                    <a:pt x="4685" y="6246"/>
                  </a:lnTo>
                  <a:lnTo>
                    <a:pt x="4685" y="6246"/>
                  </a:lnTo>
                  <a:lnTo>
                    <a:pt x="4872" y="6246"/>
                  </a:lnTo>
                  <a:lnTo>
                    <a:pt x="5091" y="6215"/>
                  </a:lnTo>
                  <a:lnTo>
                    <a:pt x="5278" y="6153"/>
                  </a:lnTo>
                  <a:lnTo>
                    <a:pt x="5435" y="6059"/>
                  </a:lnTo>
                  <a:lnTo>
                    <a:pt x="5622" y="5934"/>
                  </a:lnTo>
                  <a:lnTo>
                    <a:pt x="5778" y="5778"/>
                  </a:lnTo>
                  <a:lnTo>
                    <a:pt x="5903" y="5591"/>
                  </a:lnTo>
                  <a:lnTo>
                    <a:pt x="6059" y="5341"/>
                  </a:lnTo>
                  <a:lnTo>
                    <a:pt x="6059" y="5341"/>
                  </a:lnTo>
                  <a:lnTo>
                    <a:pt x="6184" y="5091"/>
                  </a:lnTo>
                  <a:lnTo>
                    <a:pt x="6246" y="4841"/>
                  </a:lnTo>
                  <a:lnTo>
                    <a:pt x="6278" y="4560"/>
                  </a:lnTo>
                  <a:lnTo>
                    <a:pt x="6246" y="4310"/>
                  </a:lnTo>
                  <a:lnTo>
                    <a:pt x="6184" y="4029"/>
                  </a:lnTo>
                  <a:lnTo>
                    <a:pt x="6028" y="3811"/>
                  </a:lnTo>
                  <a:lnTo>
                    <a:pt x="5872" y="3592"/>
                  </a:lnTo>
                  <a:lnTo>
                    <a:pt x="5653" y="3405"/>
                  </a:lnTo>
                  <a:lnTo>
                    <a:pt x="5653" y="3405"/>
                  </a:lnTo>
                  <a:lnTo>
                    <a:pt x="5372" y="3280"/>
                  </a:lnTo>
                  <a:lnTo>
                    <a:pt x="5372" y="3280"/>
                  </a:lnTo>
                  <a:lnTo>
                    <a:pt x="5153" y="3186"/>
                  </a:lnTo>
                  <a:lnTo>
                    <a:pt x="4935" y="3123"/>
                  </a:lnTo>
                  <a:lnTo>
                    <a:pt x="4685" y="3092"/>
                  </a:lnTo>
                  <a:lnTo>
                    <a:pt x="4466" y="3061"/>
                  </a:lnTo>
                  <a:lnTo>
                    <a:pt x="4466" y="3061"/>
                  </a:lnTo>
                  <a:lnTo>
                    <a:pt x="4373" y="3061"/>
                  </a:lnTo>
                  <a:lnTo>
                    <a:pt x="4373" y="3061"/>
                  </a:lnTo>
                  <a:lnTo>
                    <a:pt x="4310" y="3061"/>
                  </a:lnTo>
                  <a:lnTo>
                    <a:pt x="4404" y="2967"/>
                  </a:lnTo>
                  <a:lnTo>
                    <a:pt x="4404" y="2967"/>
                  </a:lnTo>
                  <a:lnTo>
                    <a:pt x="4591" y="2780"/>
                  </a:lnTo>
                  <a:lnTo>
                    <a:pt x="4747" y="2593"/>
                  </a:lnTo>
                  <a:lnTo>
                    <a:pt x="4872" y="2374"/>
                  </a:lnTo>
                  <a:lnTo>
                    <a:pt x="4997" y="2155"/>
                  </a:lnTo>
                  <a:lnTo>
                    <a:pt x="4997" y="2155"/>
                  </a:lnTo>
                  <a:lnTo>
                    <a:pt x="5091" y="1906"/>
                  </a:lnTo>
                  <a:lnTo>
                    <a:pt x="5153" y="1624"/>
                  </a:lnTo>
                  <a:lnTo>
                    <a:pt x="5153" y="1343"/>
                  </a:lnTo>
                  <a:lnTo>
                    <a:pt x="5091" y="1094"/>
                  </a:lnTo>
                  <a:lnTo>
                    <a:pt x="4997" y="844"/>
                  </a:lnTo>
                  <a:lnTo>
                    <a:pt x="4841" y="625"/>
                  </a:lnTo>
                  <a:lnTo>
                    <a:pt x="4654" y="438"/>
                  </a:lnTo>
                  <a:lnTo>
                    <a:pt x="4404" y="250"/>
                  </a:lnTo>
                  <a:lnTo>
                    <a:pt x="4404" y="250"/>
                  </a:lnTo>
                  <a:lnTo>
                    <a:pt x="4154" y="157"/>
                  </a:lnTo>
                  <a:lnTo>
                    <a:pt x="4154" y="157"/>
                  </a:lnTo>
                  <a:lnTo>
                    <a:pt x="3779" y="32"/>
                  </a:lnTo>
                  <a:lnTo>
                    <a:pt x="3592" y="1"/>
                  </a:lnTo>
                  <a:lnTo>
                    <a:pt x="34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61"/>
            <p:cNvSpPr/>
            <p:nvPr/>
          </p:nvSpPr>
          <p:spPr>
            <a:xfrm>
              <a:off x="2936350" y="3794350"/>
              <a:ext cx="1575" cy="15650"/>
            </a:xfrm>
            <a:custGeom>
              <a:avLst/>
              <a:gdLst/>
              <a:ahLst/>
              <a:cxnLst/>
              <a:rect l="l" t="t" r="r" b="b"/>
              <a:pathLst>
                <a:path w="63" h="626" extrusionOk="0">
                  <a:moveTo>
                    <a:pt x="0" y="1"/>
                  </a:moveTo>
                  <a:lnTo>
                    <a:pt x="0" y="1"/>
                  </a:lnTo>
                  <a:lnTo>
                    <a:pt x="63" y="625"/>
                  </a:lnTo>
                  <a:lnTo>
                    <a:pt x="63" y="625"/>
                  </a:lnTo>
                  <a:lnTo>
                    <a:pt x="63" y="625"/>
                  </a:lnTo>
                  <a:lnTo>
                    <a:pt x="63" y="62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61"/>
            <p:cNvSpPr/>
            <p:nvPr/>
          </p:nvSpPr>
          <p:spPr>
            <a:xfrm>
              <a:off x="2936350" y="3794350"/>
              <a:ext cx="1575" cy="15650"/>
            </a:xfrm>
            <a:custGeom>
              <a:avLst/>
              <a:gdLst/>
              <a:ahLst/>
              <a:cxnLst/>
              <a:rect l="l" t="t" r="r" b="b"/>
              <a:pathLst>
                <a:path w="63" h="626" fill="none" extrusionOk="0">
                  <a:moveTo>
                    <a:pt x="0" y="1"/>
                  </a:moveTo>
                  <a:lnTo>
                    <a:pt x="0" y="1"/>
                  </a:lnTo>
                  <a:lnTo>
                    <a:pt x="63" y="625"/>
                  </a:lnTo>
                  <a:lnTo>
                    <a:pt x="63" y="625"/>
                  </a:lnTo>
                  <a:lnTo>
                    <a:pt x="63" y="625"/>
                  </a:lnTo>
                  <a:lnTo>
                    <a:pt x="63" y="62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61"/>
            <p:cNvSpPr/>
            <p:nvPr/>
          </p:nvSpPr>
          <p:spPr>
            <a:xfrm>
              <a:off x="2862950" y="3764700"/>
              <a:ext cx="74975" cy="53100"/>
            </a:xfrm>
            <a:custGeom>
              <a:avLst/>
              <a:gdLst/>
              <a:ahLst/>
              <a:cxnLst/>
              <a:rect l="l" t="t" r="r" b="b"/>
              <a:pathLst>
                <a:path w="2999" h="2124" extrusionOk="0">
                  <a:moveTo>
                    <a:pt x="2811" y="0"/>
                  </a:move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313" y="2030"/>
                  </a:lnTo>
                  <a:lnTo>
                    <a:pt x="656" y="2092"/>
                  </a:lnTo>
                  <a:lnTo>
                    <a:pt x="1000" y="2124"/>
                  </a:lnTo>
                  <a:lnTo>
                    <a:pt x="1749" y="2124"/>
                  </a:lnTo>
                  <a:lnTo>
                    <a:pt x="2187" y="2061"/>
                  </a:lnTo>
                  <a:lnTo>
                    <a:pt x="2593" y="1936"/>
                  </a:lnTo>
                  <a:lnTo>
                    <a:pt x="2999" y="1811"/>
                  </a:lnTo>
                  <a:lnTo>
                    <a:pt x="2936" y="1187"/>
                  </a:lnTo>
                  <a:lnTo>
                    <a:pt x="2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61"/>
            <p:cNvSpPr/>
            <p:nvPr/>
          </p:nvSpPr>
          <p:spPr>
            <a:xfrm>
              <a:off x="2862950" y="3764700"/>
              <a:ext cx="74975" cy="53100"/>
            </a:xfrm>
            <a:custGeom>
              <a:avLst/>
              <a:gdLst/>
              <a:ahLst/>
              <a:cxnLst/>
              <a:rect l="l" t="t" r="r" b="b"/>
              <a:pathLst>
                <a:path w="2999" h="2124" fill="none" extrusionOk="0">
                  <a:moveTo>
                    <a:pt x="2811" y="0"/>
                  </a:moveTo>
                  <a:lnTo>
                    <a:pt x="2811" y="0"/>
                  </a:lnTo>
                  <a:lnTo>
                    <a:pt x="2468" y="31"/>
                  </a:lnTo>
                  <a:lnTo>
                    <a:pt x="2155" y="125"/>
                  </a:lnTo>
                  <a:lnTo>
                    <a:pt x="1874" y="219"/>
                  </a:lnTo>
                  <a:lnTo>
                    <a:pt x="1593" y="375"/>
                  </a:lnTo>
                  <a:lnTo>
                    <a:pt x="1343" y="500"/>
                  </a:lnTo>
                  <a:lnTo>
                    <a:pt x="1125" y="687"/>
                  </a:lnTo>
                  <a:lnTo>
                    <a:pt x="719" y="1031"/>
                  </a:lnTo>
                  <a:lnTo>
                    <a:pt x="407" y="1343"/>
                  </a:lnTo>
                  <a:lnTo>
                    <a:pt x="188" y="1655"/>
                  </a:lnTo>
                  <a:lnTo>
                    <a:pt x="1" y="1936"/>
                  </a:lnTo>
                  <a:lnTo>
                    <a:pt x="1" y="1936"/>
                  </a:lnTo>
                  <a:lnTo>
                    <a:pt x="313" y="2030"/>
                  </a:lnTo>
                  <a:lnTo>
                    <a:pt x="656" y="2092"/>
                  </a:lnTo>
                  <a:lnTo>
                    <a:pt x="1000" y="2124"/>
                  </a:lnTo>
                  <a:lnTo>
                    <a:pt x="1343" y="2124"/>
                  </a:lnTo>
                  <a:lnTo>
                    <a:pt x="1343" y="2124"/>
                  </a:lnTo>
                  <a:lnTo>
                    <a:pt x="1749" y="2124"/>
                  </a:lnTo>
                  <a:lnTo>
                    <a:pt x="2187" y="2061"/>
                  </a:lnTo>
                  <a:lnTo>
                    <a:pt x="2593" y="1936"/>
                  </a:lnTo>
                  <a:lnTo>
                    <a:pt x="2999" y="1811"/>
                  </a:lnTo>
                  <a:lnTo>
                    <a:pt x="2999" y="1811"/>
                  </a:lnTo>
                  <a:lnTo>
                    <a:pt x="2936" y="1187"/>
                  </a:lnTo>
                  <a:lnTo>
                    <a:pt x="2936" y="1187"/>
                  </a:lnTo>
                  <a:lnTo>
                    <a:pt x="28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61"/>
            <p:cNvSpPr/>
            <p:nvPr/>
          </p:nvSpPr>
          <p:spPr>
            <a:xfrm>
              <a:off x="2426525" y="3559350"/>
              <a:ext cx="53900" cy="580900"/>
            </a:xfrm>
            <a:custGeom>
              <a:avLst/>
              <a:gdLst/>
              <a:ahLst/>
              <a:cxnLst/>
              <a:rect l="l" t="t" r="r" b="b"/>
              <a:pathLst>
                <a:path w="2156" h="23236" extrusionOk="0">
                  <a:moveTo>
                    <a:pt x="2124" y="1"/>
                  </a:moveTo>
                  <a:lnTo>
                    <a:pt x="2061" y="32"/>
                  </a:lnTo>
                  <a:lnTo>
                    <a:pt x="2061" y="63"/>
                  </a:lnTo>
                  <a:lnTo>
                    <a:pt x="1812" y="1156"/>
                  </a:lnTo>
                  <a:lnTo>
                    <a:pt x="1593" y="2249"/>
                  </a:lnTo>
                  <a:lnTo>
                    <a:pt x="1218" y="4467"/>
                  </a:lnTo>
                  <a:lnTo>
                    <a:pt x="1031" y="5560"/>
                  </a:lnTo>
                  <a:lnTo>
                    <a:pt x="875" y="6684"/>
                  </a:lnTo>
                  <a:lnTo>
                    <a:pt x="844" y="5841"/>
                  </a:lnTo>
                  <a:lnTo>
                    <a:pt x="875" y="4966"/>
                  </a:lnTo>
                  <a:lnTo>
                    <a:pt x="937" y="4123"/>
                  </a:lnTo>
                  <a:lnTo>
                    <a:pt x="1062" y="3280"/>
                  </a:lnTo>
                  <a:lnTo>
                    <a:pt x="1031" y="3249"/>
                  </a:lnTo>
                  <a:lnTo>
                    <a:pt x="1000" y="3217"/>
                  </a:lnTo>
                  <a:lnTo>
                    <a:pt x="968" y="3217"/>
                  </a:lnTo>
                  <a:lnTo>
                    <a:pt x="937" y="3249"/>
                  </a:lnTo>
                  <a:lnTo>
                    <a:pt x="844" y="3842"/>
                  </a:lnTo>
                  <a:lnTo>
                    <a:pt x="750" y="4404"/>
                  </a:lnTo>
                  <a:lnTo>
                    <a:pt x="719" y="4997"/>
                  </a:lnTo>
                  <a:lnTo>
                    <a:pt x="687" y="5591"/>
                  </a:lnTo>
                  <a:lnTo>
                    <a:pt x="719" y="6403"/>
                  </a:lnTo>
                  <a:lnTo>
                    <a:pt x="812" y="7246"/>
                  </a:lnTo>
                  <a:lnTo>
                    <a:pt x="594" y="8995"/>
                  </a:lnTo>
                  <a:lnTo>
                    <a:pt x="375" y="11212"/>
                  </a:lnTo>
                  <a:lnTo>
                    <a:pt x="188" y="13461"/>
                  </a:lnTo>
                  <a:lnTo>
                    <a:pt x="94" y="15709"/>
                  </a:lnTo>
                  <a:lnTo>
                    <a:pt x="32" y="17926"/>
                  </a:lnTo>
                  <a:lnTo>
                    <a:pt x="32" y="20456"/>
                  </a:lnTo>
                  <a:lnTo>
                    <a:pt x="0" y="21112"/>
                  </a:lnTo>
                  <a:lnTo>
                    <a:pt x="32" y="21768"/>
                  </a:lnTo>
                  <a:lnTo>
                    <a:pt x="63" y="22392"/>
                  </a:lnTo>
                  <a:lnTo>
                    <a:pt x="125" y="23048"/>
                  </a:lnTo>
                  <a:lnTo>
                    <a:pt x="125" y="23110"/>
                  </a:lnTo>
                  <a:lnTo>
                    <a:pt x="156" y="23173"/>
                  </a:lnTo>
                  <a:lnTo>
                    <a:pt x="219" y="23204"/>
                  </a:lnTo>
                  <a:lnTo>
                    <a:pt x="313" y="23235"/>
                  </a:lnTo>
                  <a:lnTo>
                    <a:pt x="687" y="23204"/>
                  </a:lnTo>
                  <a:lnTo>
                    <a:pt x="1031" y="23142"/>
                  </a:lnTo>
                  <a:lnTo>
                    <a:pt x="1406" y="23048"/>
                  </a:lnTo>
                  <a:lnTo>
                    <a:pt x="1718" y="22861"/>
                  </a:lnTo>
                  <a:lnTo>
                    <a:pt x="1749" y="22861"/>
                  </a:lnTo>
                  <a:lnTo>
                    <a:pt x="1749" y="22829"/>
                  </a:lnTo>
                  <a:lnTo>
                    <a:pt x="1687" y="22798"/>
                  </a:lnTo>
                  <a:lnTo>
                    <a:pt x="1406" y="22861"/>
                  </a:lnTo>
                  <a:lnTo>
                    <a:pt x="1093" y="22892"/>
                  </a:lnTo>
                  <a:lnTo>
                    <a:pt x="500" y="22892"/>
                  </a:lnTo>
                  <a:lnTo>
                    <a:pt x="531" y="22361"/>
                  </a:lnTo>
                  <a:lnTo>
                    <a:pt x="562" y="21861"/>
                  </a:lnTo>
                  <a:lnTo>
                    <a:pt x="562" y="20831"/>
                  </a:lnTo>
                  <a:lnTo>
                    <a:pt x="625" y="18613"/>
                  </a:lnTo>
                  <a:lnTo>
                    <a:pt x="719" y="16334"/>
                  </a:lnTo>
                  <a:lnTo>
                    <a:pt x="844" y="14054"/>
                  </a:lnTo>
                  <a:lnTo>
                    <a:pt x="968" y="11805"/>
                  </a:lnTo>
                  <a:lnTo>
                    <a:pt x="1156" y="9557"/>
                  </a:lnTo>
                  <a:lnTo>
                    <a:pt x="1374" y="7308"/>
                  </a:lnTo>
                  <a:lnTo>
                    <a:pt x="1593" y="5091"/>
                  </a:lnTo>
                  <a:lnTo>
                    <a:pt x="1874" y="2530"/>
                  </a:lnTo>
                  <a:lnTo>
                    <a:pt x="2030" y="1281"/>
                  </a:lnTo>
                  <a:lnTo>
                    <a:pt x="2155" y="63"/>
                  </a:lnTo>
                  <a:lnTo>
                    <a:pt x="2155" y="32"/>
                  </a:lnTo>
                  <a:lnTo>
                    <a:pt x="21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61"/>
            <p:cNvSpPr/>
            <p:nvPr/>
          </p:nvSpPr>
          <p:spPr>
            <a:xfrm>
              <a:off x="2898075" y="3527350"/>
              <a:ext cx="58600" cy="423950"/>
            </a:xfrm>
            <a:custGeom>
              <a:avLst/>
              <a:gdLst/>
              <a:ahLst/>
              <a:cxnLst/>
              <a:rect l="l" t="t" r="r" b="b"/>
              <a:pathLst>
                <a:path w="2344" h="16958" extrusionOk="0">
                  <a:moveTo>
                    <a:pt x="1" y="0"/>
                  </a:moveTo>
                  <a:lnTo>
                    <a:pt x="1" y="32"/>
                  </a:lnTo>
                  <a:lnTo>
                    <a:pt x="376" y="3311"/>
                  </a:lnTo>
                  <a:lnTo>
                    <a:pt x="563" y="4966"/>
                  </a:lnTo>
                  <a:lnTo>
                    <a:pt x="750" y="6590"/>
                  </a:lnTo>
                  <a:lnTo>
                    <a:pt x="1032" y="9088"/>
                  </a:lnTo>
                  <a:lnTo>
                    <a:pt x="1469" y="12461"/>
                  </a:lnTo>
                  <a:lnTo>
                    <a:pt x="2031" y="16708"/>
                  </a:lnTo>
                  <a:lnTo>
                    <a:pt x="1875" y="16802"/>
                  </a:lnTo>
                  <a:lnTo>
                    <a:pt x="1719" y="16864"/>
                  </a:lnTo>
                  <a:lnTo>
                    <a:pt x="1687" y="16895"/>
                  </a:lnTo>
                  <a:lnTo>
                    <a:pt x="1687" y="16927"/>
                  </a:lnTo>
                  <a:lnTo>
                    <a:pt x="1719" y="16958"/>
                  </a:lnTo>
                  <a:lnTo>
                    <a:pt x="1750" y="16958"/>
                  </a:lnTo>
                  <a:lnTo>
                    <a:pt x="2031" y="16864"/>
                  </a:lnTo>
                  <a:lnTo>
                    <a:pt x="2343" y="16739"/>
                  </a:lnTo>
                  <a:lnTo>
                    <a:pt x="2312" y="16240"/>
                  </a:lnTo>
                  <a:lnTo>
                    <a:pt x="2187" y="15084"/>
                  </a:lnTo>
                  <a:lnTo>
                    <a:pt x="1781" y="11493"/>
                  </a:lnTo>
                  <a:lnTo>
                    <a:pt x="1313" y="7527"/>
                  </a:lnTo>
                  <a:lnTo>
                    <a:pt x="1094" y="5903"/>
                  </a:lnTo>
                  <a:lnTo>
                    <a:pt x="938" y="4778"/>
                  </a:lnTo>
                  <a:lnTo>
                    <a:pt x="938" y="4248"/>
                  </a:lnTo>
                  <a:lnTo>
                    <a:pt x="969" y="3685"/>
                  </a:lnTo>
                  <a:lnTo>
                    <a:pt x="969" y="2905"/>
                  </a:lnTo>
                  <a:lnTo>
                    <a:pt x="938" y="2124"/>
                  </a:lnTo>
                  <a:lnTo>
                    <a:pt x="907" y="2093"/>
                  </a:lnTo>
                  <a:lnTo>
                    <a:pt x="907" y="2124"/>
                  </a:lnTo>
                  <a:lnTo>
                    <a:pt x="844" y="2905"/>
                  </a:lnTo>
                  <a:lnTo>
                    <a:pt x="844" y="3685"/>
                  </a:lnTo>
                  <a:lnTo>
                    <a:pt x="844" y="4216"/>
                  </a:lnTo>
                  <a:lnTo>
                    <a:pt x="813" y="4060"/>
                  </a:lnTo>
                  <a:lnTo>
                    <a:pt x="469" y="2030"/>
                  </a:lnTo>
                  <a:lnTo>
                    <a:pt x="95" y="32"/>
                  </a:lnTo>
                  <a:lnTo>
                    <a:pt x="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61"/>
            <p:cNvSpPr/>
            <p:nvPr/>
          </p:nvSpPr>
          <p:spPr>
            <a:xfrm>
              <a:off x="2551450" y="2608425"/>
              <a:ext cx="371650" cy="418500"/>
            </a:xfrm>
            <a:custGeom>
              <a:avLst/>
              <a:gdLst/>
              <a:ahLst/>
              <a:cxnLst/>
              <a:rect l="l" t="t" r="r" b="b"/>
              <a:pathLst>
                <a:path w="14866" h="16740" extrusionOk="0">
                  <a:moveTo>
                    <a:pt x="12835" y="0"/>
                  </a:moveTo>
                  <a:lnTo>
                    <a:pt x="12086" y="63"/>
                  </a:lnTo>
                  <a:lnTo>
                    <a:pt x="11243" y="219"/>
                  </a:lnTo>
                  <a:lnTo>
                    <a:pt x="10399" y="406"/>
                  </a:lnTo>
                  <a:lnTo>
                    <a:pt x="9494" y="625"/>
                  </a:lnTo>
                  <a:lnTo>
                    <a:pt x="8557" y="937"/>
                  </a:lnTo>
                  <a:lnTo>
                    <a:pt x="7651" y="1312"/>
                  </a:lnTo>
                  <a:lnTo>
                    <a:pt x="6714" y="1718"/>
                  </a:lnTo>
                  <a:lnTo>
                    <a:pt x="5809" y="2155"/>
                  </a:lnTo>
                  <a:lnTo>
                    <a:pt x="4966" y="2686"/>
                  </a:lnTo>
                  <a:lnTo>
                    <a:pt x="4122" y="3217"/>
                  </a:lnTo>
                  <a:lnTo>
                    <a:pt x="3748" y="3529"/>
                  </a:lnTo>
                  <a:lnTo>
                    <a:pt x="3373" y="3810"/>
                  </a:lnTo>
                  <a:lnTo>
                    <a:pt x="3029" y="4154"/>
                  </a:lnTo>
                  <a:lnTo>
                    <a:pt x="2686" y="4466"/>
                  </a:lnTo>
                  <a:lnTo>
                    <a:pt x="2405" y="4810"/>
                  </a:lnTo>
                  <a:lnTo>
                    <a:pt x="2092" y="5153"/>
                  </a:lnTo>
                  <a:lnTo>
                    <a:pt x="1843" y="5497"/>
                  </a:lnTo>
                  <a:lnTo>
                    <a:pt x="1624" y="5871"/>
                  </a:lnTo>
                  <a:lnTo>
                    <a:pt x="1405" y="6246"/>
                  </a:lnTo>
                  <a:lnTo>
                    <a:pt x="1218" y="6621"/>
                  </a:lnTo>
                  <a:lnTo>
                    <a:pt x="874" y="7433"/>
                  </a:lnTo>
                  <a:lnTo>
                    <a:pt x="593" y="8245"/>
                  </a:lnTo>
                  <a:lnTo>
                    <a:pt x="375" y="9119"/>
                  </a:lnTo>
                  <a:lnTo>
                    <a:pt x="219" y="9963"/>
                  </a:lnTo>
                  <a:lnTo>
                    <a:pt x="94" y="10837"/>
                  </a:lnTo>
                  <a:lnTo>
                    <a:pt x="31" y="11649"/>
                  </a:lnTo>
                  <a:lnTo>
                    <a:pt x="0" y="12461"/>
                  </a:lnTo>
                  <a:lnTo>
                    <a:pt x="31" y="13242"/>
                  </a:lnTo>
                  <a:lnTo>
                    <a:pt x="94" y="13960"/>
                  </a:lnTo>
                  <a:lnTo>
                    <a:pt x="187" y="14616"/>
                  </a:lnTo>
                  <a:lnTo>
                    <a:pt x="312" y="15209"/>
                  </a:lnTo>
                  <a:lnTo>
                    <a:pt x="468" y="15709"/>
                  </a:lnTo>
                  <a:lnTo>
                    <a:pt x="656" y="16115"/>
                  </a:lnTo>
                  <a:lnTo>
                    <a:pt x="750" y="16271"/>
                  </a:lnTo>
                  <a:lnTo>
                    <a:pt x="874" y="16396"/>
                  </a:lnTo>
                  <a:lnTo>
                    <a:pt x="968" y="16489"/>
                  </a:lnTo>
                  <a:lnTo>
                    <a:pt x="1093" y="16552"/>
                  </a:lnTo>
                  <a:lnTo>
                    <a:pt x="1405" y="16646"/>
                  </a:lnTo>
                  <a:lnTo>
                    <a:pt x="1780" y="16708"/>
                  </a:lnTo>
                  <a:lnTo>
                    <a:pt x="2217" y="16739"/>
                  </a:lnTo>
                  <a:lnTo>
                    <a:pt x="2748" y="16739"/>
                  </a:lnTo>
                  <a:lnTo>
                    <a:pt x="3342" y="16708"/>
                  </a:lnTo>
                  <a:lnTo>
                    <a:pt x="3997" y="16646"/>
                  </a:lnTo>
                  <a:lnTo>
                    <a:pt x="4684" y="16552"/>
                  </a:lnTo>
                  <a:lnTo>
                    <a:pt x="5434" y="16427"/>
                  </a:lnTo>
                  <a:lnTo>
                    <a:pt x="6183" y="16271"/>
                  </a:lnTo>
                  <a:lnTo>
                    <a:pt x="6964" y="16052"/>
                  </a:lnTo>
                  <a:lnTo>
                    <a:pt x="7745" y="15834"/>
                  </a:lnTo>
                  <a:lnTo>
                    <a:pt x="8526" y="15553"/>
                  </a:lnTo>
                  <a:lnTo>
                    <a:pt x="9306" y="15271"/>
                  </a:lnTo>
                  <a:lnTo>
                    <a:pt x="10056" y="14928"/>
                  </a:lnTo>
                  <a:lnTo>
                    <a:pt x="10805" y="14584"/>
                  </a:lnTo>
                  <a:lnTo>
                    <a:pt x="11524" y="14178"/>
                  </a:lnTo>
                  <a:lnTo>
                    <a:pt x="11836" y="13929"/>
                  </a:lnTo>
                  <a:lnTo>
                    <a:pt x="12148" y="13648"/>
                  </a:lnTo>
                  <a:lnTo>
                    <a:pt x="12461" y="13304"/>
                  </a:lnTo>
                  <a:lnTo>
                    <a:pt x="12742" y="12929"/>
                  </a:lnTo>
                  <a:lnTo>
                    <a:pt x="12992" y="12523"/>
                  </a:lnTo>
                  <a:lnTo>
                    <a:pt x="13241" y="12055"/>
                  </a:lnTo>
                  <a:lnTo>
                    <a:pt x="13460" y="11555"/>
                  </a:lnTo>
                  <a:lnTo>
                    <a:pt x="13647" y="11056"/>
                  </a:lnTo>
                  <a:lnTo>
                    <a:pt x="13835" y="10525"/>
                  </a:lnTo>
                  <a:lnTo>
                    <a:pt x="14022" y="9963"/>
                  </a:lnTo>
                  <a:lnTo>
                    <a:pt x="14178" y="9369"/>
                  </a:lnTo>
                  <a:lnTo>
                    <a:pt x="14303" y="8776"/>
                  </a:lnTo>
                  <a:lnTo>
                    <a:pt x="14553" y="7589"/>
                  </a:lnTo>
                  <a:lnTo>
                    <a:pt x="14709" y="6371"/>
                  </a:lnTo>
                  <a:lnTo>
                    <a:pt x="14834" y="5184"/>
                  </a:lnTo>
                  <a:lnTo>
                    <a:pt x="14865" y="4029"/>
                  </a:lnTo>
                  <a:lnTo>
                    <a:pt x="14865" y="2998"/>
                  </a:lnTo>
                  <a:lnTo>
                    <a:pt x="14834" y="2061"/>
                  </a:lnTo>
                  <a:lnTo>
                    <a:pt x="14709" y="1250"/>
                  </a:lnTo>
                  <a:lnTo>
                    <a:pt x="14647" y="937"/>
                  </a:lnTo>
                  <a:lnTo>
                    <a:pt x="14553" y="656"/>
                  </a:lnTo>
                  <a:lnTo>
                    <a:pt x="14459" y="406"/>
                  </a:lnTo>
                  <a:lnTo>
                    <a:pt x="14366" y="250"/>
                  </a:lnTo>
                  <a:lnTo>
                    <a:pt x="14241" y="125"/>
                  </a:lnTo>
                  <a:lnTo>
                    <a:pt x="14116" y="63"/>
                  </a:lnTo>
                  <a:lnTo>
                    <a:pt x="13835" y="32"/>
                  </a:lnTo>
                  <a:lnTo>
                    <a:pt x="135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61"/>
            <p:cNvSpPr/>
            <p:nvPr/>
          </p:nvSpPr>
          <p:spPr>
            <a:xfrm>
              <a:off x="2526450" y="2606075"/>
              <a:ext cx="379475" cy="415375"/>
            </a:xfrm>
            <a:custGeom>
              <a:avLst/>
              <a:gdLst/>
              <a:ahLst/>
              <a:cxnLst/>
              <a:rect l="l" t="t" r="r" b="b"/>
              <a:pathLst>
                <a:path w="15179" h="16615" extrusionOk="0">
                  <a:moveTo>
                    <a:pt x="15116" y="1"/>
                  </a:moveTo>
                  <a:lnTo>
                    <a:pt x="14647" y="32"/>
                  </a:lnTo>
                  <a:lnTo>
                    <a:pt x="14179" y="63"/>
                  </a:lnTo>
                  <a:lnTo>
                    <a:pt x="13211" y="188"/>
                  </a:lnTo>
                  <a:lnTo>
                    <a:pt x="12243" y="375"/>
                  </a:lnTo>
                  <a:lnTo>
                    <a:pt x="11306" y="625"/>
                  </a:lnTo>
                  <a:lnTo>
                    <a:pt x="10338" y="906"/>
                  </a:lnTo>
                  <a:lnTo>
                    <a:pt x="9401" y="1187"/>
                  </a:lnTo>
                  <a:lnTo>
                    <a:pt x="7589" y="1812"/>
                  </a:lnTo>
                  <a:lnTo>
                    <a:pt x="6153" y="2312"/>
                  </a:lnTo>
                  <a:lnTo>
                    <a:pt x="5435" y="2593"/>
                  </a:lnTo>
                  <a:lnTo>
                    <a:pt x="4748" y="2936"/>
                  </a:lnTo>
                  <a:lnTo>
                    <a:pt x="4092" y="3280"/>
                  </a:lnTo>
                  <a:lnTo>
                    <a:pt x="3436" y="3654"/>
                  </a:lnTo>
                  <a:lnTo>
                    <a:pt x="2811" y="4092"/>
                  </a:lnTo>
                  <a:lnTo>
                    <a:pt x="2218" y="4591"/>
                  </a:lnTo>
                  <a:lnTo>
                    <a:pt x="1968" y="4841"/>
                  </a:lnTo>
                  <a:lnTo>
                    <a:pt x="1718" y="5122"/>
                  </a:lnTo>
                  <a:lnTo>
                    <a:pt x="1468" y="5403"/>
                  </a:lnTo>
                  <a:lnTo>
                    <a:pt x="1250" y="5684"/>
                  </a:lnTo>
                  <a:lnTo>
                    <a:pt x="1062" y="5997"/>
                  </a:lnTo>
                  <a:lnTo>
                    <a:pt x="875" y="6309"/>
                  </a:lnTo>
                  <a:lnTo>
                    <a:pt x="688" y="6621"/>
                  </a:lnTo>
                  <a:lnTo>
                    <a:pt x="532" y="6934"/>
                  </a:lnTo>
                  <a:lnTo>
                    <a:pt x="407" y="7277"/>
                  </a:lnTo>
                  <a:lnTo>
                    <a:pt x="282" y="7621"/>
                  </a:lnTo>
                  <a:lnTo>
                    <a:pt x="188" y="7964"/>
                  </a:lnTo>
                  <a:lnTo>
                    <a:pt x="126" y="8339"/>
                  </a:lnTo>
                  <a:lnTo>
                    <a:pt x="63" y="8682"/>
                  </a:lnTo>
                  <a:lnTo>
                    <a:pt x="32" y="9057"/>
                  </a:lnTo>
                  <a:lnTo>
                    <a:pt x="1" y="9432"/>
                  </a:lnTo>
                  <a:lnTo>
                    <a:pt x="1" y="9775"/>
                  </a:lnTo>
                  <a:lnTo>
                    <a:pt x="32" y="10650"/>
                  </a:lnTo>
                  <a:lnTo>
                    <a:pt x="94" y="11524"/>
                  </a:lnTo>
                  <a:lnTo>
                    <a:pt x="219" y="12399"/>
                  </a:lnTo>
                  <a:lnTo>
                    <a:pt x="375" y="13304"/>
                  </a:lnTo>
                  <a:lnTo>
                    <a:pt x="594" y="14179"/>
                  </a:lnTo>
                  <a:lnTo>
                    <a:pt x="875" y="15022"/>
                  </a:lnTo>
                  <a:lnTo>
                    <a:pt x="1031" y="15428"/>
                  </a:lnTo>
                  <a:lnTo>
                    <a:pt x="1219" y="15834"/>
                  </a:lnTo>
                  <a:lnTo>
                    <a:pt x="1406" y="16209"/>
                  </a:lnTo>
                  <a:lnTo>
                    <a:pt x="1625" y="16583"/>
                  </a:lnTo>
                  <a:lnTo>
                    <a:pt x="1656" y="16615"/>
                  </a:lnTo>
                  <a:lnTo>
                    <a:pt x="1718" y="16615"/>
                  </a:lnTo>
                  <a:lnTo>
                    <a:pt x="1750" y="16583"/>
                  </a:lnTo>
                  <a:lnTo>
                    <a:pt x="1750" y="16552"/>
                  </a:lnTo>
                  <a:lnTo>
                    <a:pt x="1281" y="14960"/>
                  </a:lnTo>
                  <a:lnTo>
                    <a:pt x="1031" y="14148"/>
                  </a:lnTo>
                  <a:lnTo>
                    <a:pt x="844" y="13304"/>
                  </a:lnTo>
                  <a:lnTo>
                    <a:pt x="688" y="12492"/>
                  </a:lnTo>
                  <a:lnTo>
                    <a:pt x="563" y="11649"/>
                  </a:lnTo>
                  <a:lnTo>
                    <a:pt x="469" y="10837"/>
                  </a:lnTo>
                  <a:lnTo>
                    <a:pt x="469" y="10025"/>
                  </a:lnTo>
                  <a:lnTo>
                    <a:pt x="500" y="9213"/>
                  </a:lnTo>
                  <a:lnTo>
                    <a:pt x="563" y="8807"/>
                  </a:lnTo>
                  <a:lnTo>
                    <a:pt x="625" y="8433"/>
                  </a:lnTo>
                  <a:lnTo>
                    <a:pt x="688" y="8027"/>
                  </a:lnTo>
                  <a:lnTo>
                    <a:pt x="813" y="7652"/>
                  </a:lnTo>
                  <a:lnTo>
                    <a:pt x="938" y="7277"/>
                  </a:lnTo>
                  <a:lnTo>
                    <a:pt x="1094" y="6902"/>
                  </a:lnTo>
                  <a:lnTo>
                    <a:pt x="1250" y="6559"/>
                  </a:lnTo>
                  <a:lnTo>
                    <a:pt x="1468" y="6215"/>
                  </a:lnTo>
                  <a:lnTo>
                    <a:pt x="1687" y="5872"/>
                  </a:lnTo>
                  <a:lnTo>
                    <a:pt x="1937" y="5528"/>
                  </a:lnTo>
                  <a:lnTo>
                    <a:pt x="2187" y="5216"/>
                  </a:lnTo>
                  <a:lnTo>
                    <a:pt x="2499" y="4904"/>
                  </a:lnTo>
                  <a:lnTo>
                    <a:pt x="2843" y="4591"/>
                  </a:lnTo>
                  <a:lnTo>
                    <a:pt x="3186" y="4310"/>
                  </a:lnTo>
                  <a:lnTo>
                    <a:pt x="3842" y="3842"/>
                  </a:lnTo>
                  <a:lnTo>
                    <a:pt x="4529" y="3436"/>
                  </a:lnTo>
                  <a:lnTo>
                    <a:pt x="5216" y="3061"/>
                  </a:lnTo>
                  <a:lnTo>
                    <a:pt x="5934" y="2718"/>
                  </a:lnTo>
                  <a:lnTo>
                    <a:pt x="6653" y="2405"/>
                  </a:lnTo>
                  <a:lnTo>
                    <a:pt x="7402" y="2124"/>
                  </a:lnTo>
                  <a:lnTo>
                    <a:pt x="8152" y="1906"/>
                  </a:lnTo>
                  <a:lnTo>
                    <a:pt x="8932" y="1656"/>
                  </a:lnTo>
                  <a:lnTo>
                    <a:pt x="10494" y="1250"/>
                  </a:lnTo>
                  <a:lnTo>
                    <a:pt x="12055" y="906"/>
                  </a:lnTo>
                  <a:lnTo>
                    <a:pt x="13586" y="563"/>
                  </a:lnTo>
                  <a:lnTo>
                    <a:pt x="15116" y="188"/>
                  </a:lnTo>
                  <a:lnTo>
                    <a:pt x="15178" y="157"/>
                  </a:lnTo>
                  <a:lnTo>
                    <a:pt x="15178" y="94"/>
                  </a:lnTo>
                  <a:lnTo>
                    <a:pt x="15178" y="32"/>
                  </a:lnTo>
                  <a:lnTo>
                    <a:pt x="151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61"/>
            <p:cNvSpPr/>
            <p:nvPr/>
          </p:nvSpPr>
          <p:spPr>
            <a:xfrm>
              <a:off x="2342975" y="2994875"/>
              <a:ext cx="334975" cy="562950"/>
            </a:xfrm>
            <a:custGeom>
              <a:avLst/>
              <a:gdLst/>
              <a:ahLst/>
              <a:cxnLst/>
              <a:rect l="l" t="t" r="r" b="b"/>
              <a:pathLst>
                <a:path w="13399" h="22518" extrusionOk="0">
                  <a:moveTo>
                    <a:pt x="9807" y="1"/>
                  </a:moveTo>
                  <a:lnTo>
                    <a:pt x="9557" y="32"/>
                  </a:lnTo>
                  <a:lnTo>
                    <a:pt x="9276" y="126"/>
                  </a:lnTo>
                  <a:lnTo>
                    <a:pt x="8714" y="376"/>
                  </a:lnTo>
                  <a:lnTo>
                    <a:pt x="8058" y="688"/>
                  </a:lnTo>
                  <a:lnTo>
                    <a:pt x="7371" y="1125"/>
                  </a:lnTo>
                  <a:lnTo>
                    <a:pt x="6621" y="1625"/>
                  </a:lnTo>
                  <a:lnTo>
                    <a:pt x="5872" y="2187"/>
                  </a:lnTo>
                  <a:lnTo>
                    <a:pt x="5122" y="2812"/>
                  </a:lnTo>
                  <a:lnTo>
                    <a:pt x="4342" y="3499"/>
                  </a:lnTo>
                  <a:lnTo>
                    <a:pt x="3623" y="4248"/>
                  </a:lnTo>
                  <a:lnTo>
                    <a:pt x="2905" y="5060"/>
                  </a:lnTo>
                  <a:lnTo>
                    <a:pt x="2249" y="5872"/>
                  </a:lnTo>
                  <a:lnTo>
                    <a:pt x="1656" y="6746"/>
                  </a:lnTo>
                  <a:lnTo>
                    <a:pt x="1375" y="7184"/>
                  </a:lnTo>
                  <a:lnTo>
                    <a:pt x="1125" y="7621"/>
                  </a:lnTo>
                  <a:lnTo>
                    <a:pt x="875" y="8058"/>
                  </a:lnTo>
                  <a:lnTo>
                    <a:pt x="688" y="8495"/>
                  </a:lnTo>
                  <a:lnTo>
                    <a:pt x="500" y="8964"/>
                  </a:lnTo>
                  <a:lnTo>
                    <a:pt x="344" y="9401"/>
                  </a:lnTo>
                  <a:lnTo>
                    <a:pt x="219" y="9869"/>
                  </a:lnTo>
                  <a:lnTo>
                    <a:pt x="126" y="10307"/>
                  </a:lnTo>
                  <a:lnTo>
                    <a:pt x="32" y="10775"/>
                  </a:lnTo>
                  <a:lnTo>
                    <a:pt x="1" y="11243"/>
                  </a:lnTo>
                  <a:lnTo>
                    <a:pt x="1" y="11712"/>
                  </a:lnTo>
                  <a:lnTo>
                    <a:pt x="1" y="12212"/>
                  </a:lnTo>
                  <a:lnTo>
                    <a:pt x="32" y="12711"/>
                  </a:lnTo>
                  <a:lnTo>
                    <a:pt x="94" y="13211"/>
                  </a:lnTo>
                  <a:lnTo>
                    <a:pt x="188" y="13679"/>
                  </a:lnTo>
                  <a:lnTo>
                    <a:pt x="282" y="14179"/>
                  </a:lnTo>
                  <a:lnTo>
                    <a:pt x="532" y="15178"/>
                  </a:lnTo>
                  <a:lnTo>
                    <a:pt x="844" y="16178"/>
                  </a:lnTo>
                  <a:lnTo>
                    <a:pt x="1187" y="17115"/>
                  </a:lnTo>
                  <a:lnTo>
                    <a:pt x="1593" y="18051"/>
                  </a:lnTo>
                  <a:lnTo>
                    <a:pt x="1999" y="18895"/>
                  </a:lnTo>
                  <a:lnTo>
                    <a:pt x="2437" y="19707"/>
                  </a:lnTo>
                  <a:lnTo>
                    <a:pt x="2874" y="20425"/>
                  </a:lnTo>
                  <a:lnTo>
                    <a:pt x="3311" y="21081"/>
                  </a:lnTo>
                  <a:lnTo>
                    <a:pt x="3717" y="21612"/>
                  </a:lnTo>
                  <a:lnTo>
                    <a:pt x="4092" y="22018"/>
                  </a:lnTo>
                  <a:lnTo>
                    <a:pt x="4404" y="22330"/>
                  </a:lnTo>
                  <a:lnTo>
                    <a:pt x="4560" y="22424"/>
                  </a:lnTo>
                  <a:lnTo>
                    <a:pt x="4685" y="22486"/>
                  </a:lnTo>
                  <a:lnTo>
                    <a:pt x="4810" y="22517"/>
                  </a:lnTo>
                  <a:lnTo>
                    <a:pt x="4966" y="22517"/>
                  </a:lnTo>
                  <a:lnTo>
                    <a:pt x="5122" y="22486"/>
                  </a:lnTo>
                  <a:lnTo>
                    <a:pt x="5310" y="22424"/>
                  </a:lnTo>
                  <a:lnTo>
                    <a:pt x="5747" y="22236"/>
                  </a:lnTo>
                  <a:lnTo>
                    <a:pt x="6247" y="21955"/>
                  </a:lnTo>
                  <a:lnTo>
                    <a:pt x="6809" y="21580"/>
                  </a:lnTo>
                  <a:lnTo>
                    <a:pt x="7402" y="21112"/>
                  </a:lnTo>
                  <a:lnTo>
                    <a:pt x="8027" y="20612"/>
                  </a:lnTo>
                  <a:lnTo>
                    <a:pt x="8651" y="20050"/>
                  </a:lnTo>
                  <a:lnTo>
                    <a:pt x="9276" y="19426"/>
                  </a:lnTo>
                  <a:lnTo>
                    <a:pt x="9932" y="18770"/>
                  </a:lnTo>
                  <a:lnTo>
                    <a:pt x="10525" y="18114"/>
                  </a:lnTo>
                  <a:lnTo>
                    <a:pt x="11118" y="17396"/>
                  </a:lnTo>
                  <a:lnTo>
                    <a:pt x="11649" y="16709"/>
                  </a:lnTo>
                  <a:lnTo>
                    <a:pt x="12149" y="16022"/>
                  </a:lnTo>
                  <a:lnTo>
                    <a:pt x="12586" y="15334"/>
                  </a:lnTo>
                  <a:lnTo>
                    <a:pt x="12930" y="14679"/>
                  </a:lnTo>
                  <a:lnTo>
                    <a:pt x="13117" y="14241"/>
                  </a:lnTo>
                  <a:lnTo>
                    <a:pt x="13242" y="13804"/>
                  </a:lnTo>
                  <a:lnTo>
                    <a:pt x="13336" y="13367"/>
                  </a:lnTo>
                  <a:lnTo>
                    <a:pt x="13398" y="12899"/>
                  </a:lnTo>
                  <a:lnTo>
                    <a:pt x="13398" y="12430"/>
                  </a:lnTo>
                  <a:lnTo>
                    <a:pt x="13398" y="11993"/>
                  </a:lnTo>
                  <a:lnTo>
                    <a:pt x="13336" y="11525"/>
                  </a:lnTo>
                  <a:lnTo>
                    <a:pt x="13273" y="11056"/>
                  </a:lnTo>
                  <a:lnTo>
                    <a:pt x="13086" y="10119"/>
                  </a:lnTo>
                  <a:lnTo>
                    <a:pt x="12836" y="9151"/>
                  </a:lnTo>
                  <a:lnTo>
                    <a:pt x="12305" y="7215"/>
                  </a:lnTo>
                  <a:lnTo>
                    <a:pt x="11930" y="5810"/>
                  </a:lnTo>
                  <a:lnTo>
                    <a:pt x="11556" y="4467"/>
                  </a:lnTo>
                  <a:lnTo>
                    <a:pt x="11181" y="3249"/>
                  </a:lnTo>
                  <a:lnTo>
                    <a:pt x="10837" y="2156"/>
                  </a:lnTo>
                  <a:lnTo>
                    <a:pt x="10494" y="1250"/>
                  </a:lnTo>
                  <a:lnTo>
                    <a:pt x="10213" y="563"/>
                  </a:lnTo>
                  <a:lnTo>
                    <a:pt x="10088" y="313"/>
                  </a:lnTo>
                  <a:lnTo>
                    <a:pt x="9994" y="126"/>
                  </a:lnTo>
                  <a:lnTo>
                    <a:pt x="9869" y="32"/>
                  </a:lnTo>
                  <a:lnTo>
                    <a:pt x="9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61"/>
            <p:cNvSpPr/>
            <p:nvPr/>
          </p:nvSpPr>
          <p:spPr>
            <a:xfrm>
              <a:off x="2470250" y="2996450"/>
              <a:ext cx="234250" cy="563700"/>
            </a:xfrm>
            <a:custGeom>
              <a:avLst/>
              <a:gdLst/>
              <a:ahLst/>
              <a:cxnLst/>
              <a:rect l="l" t="t" r="r" b="b"/>
              <a:pathLst>
                <a:path w="9370" h="22548" extrusionOk="0">
                  <a:moveTo>
                    <a:pt x="4966" y="0"/>
                  </a:moveTo>
                  <a:lnTo>
                    <a:pt x="4934" y="32"/>
                  </a:lnTo>
                  <a:lnTo>
                    <a:pt x="4934" y="63"/>
                  </a:lnTo>
                  <a:lnTo>
                    <a:pt x="5153" y="844"/>
                  </a:lnTo>
                  <a:lnTo>
                    <a:pt x="5434" y="1593"/>
                  </a:lnTo>
                  <a:lnTo>
                    <a:pt x="5715" y="2374"/>
                  </a:lnTo>
                  <a:lnTo>
                    <a:pt x="5996" y="3123"/>
                  </a:lnTo>
                  <a:lnTo>
                    <a:pt x="6652" y="4622"/>
                  </a:lnTo>
                  <a:lnTo>
                    <a:pt x="7308" y="6090"/>
                  </a:lnTo>
                  <a:lnTo>
                    <a:pt x="7901" y="7589"/>
                  </a:lnTo>
                  <a:lnTo>
                    <a:pt x="8182" y="8370"/>
                  </a:lnTo>
                  <a:lnTo>
                    <a:pt x="8432" y="9119"/>
                  </a:lnTo>
                  <a:lnTo>
                    <a:pt x="8651" y="9900"/>
                  </a:lnTo>
                  <a:lnTo>
                    <a:pt x="8807" y="10681"/>
                  </a:lnTo>
                  <a:lnTo>
                    <a:pt x="8932" y="11493"/>
                  </a:lnTo>
                  <a:lnTo>
                    <a:pt x="9025" y="12305"/>
                  </a:lnTo>
                  <a:lnTo>
                    <a:pt x="9025" y="12804"/>
                  </a:lnTo>
                  <a:lnTo>
                    <a:pt x="9025" y="13304"/>
                  </a:lnTo>
                  <a:lnTo>
                    <a:pt x="8994" y="13772"/>
                  </a:lnTo>
                  <a:lnTo>
                    <a:pt x="8963" y="14272"/>
                  </a:lnTo>
                  <a:lnTo>
                    <a:pt x="8869" y="14741"/>
                  </a:lnTo>
                  <a:lnTo>
                    <a:pt x="8776" y="15209"/>
                  </a:lnTo>
                  <a:lnTo>
                    <a:pt x="8651" y="15677"/>
                  </a:lnTo>
                  <a:lnTo>
                    <a:pt x="8495" y="16115"/>
                  </a:lnTo>
                  <a:lnTo>
                    <a:pt x="8307" y="16552"/>
                  </a:lnTo>
                  <a:lnTo>
                    <a:pt x="8120" y="16989"/>
                  </a:lnTo>
                  <a:lnTo>
                    <a:pt x="7870" y="17395"/>
                  </a:lnTo>
                  <a:lnTo>
                    <a:pt x="7620" y="17801"/>
                  </a:lnTo>
                  <a:lnTo>
                    <a:pt x="7339" y="18176"/>
                  </a:lnTo>
                  <a:lnTo>
                    <a:pt x="7027" y="18551"/>
                  </a:lnTo>
                  <a:lnTo>
                    <a:pt x="6683" y="18894"/>
                  </a:lnTo>
                  <a:lnTo>
                    <a:pt x="6309" y="19238"/>
                  </a:lnTo>
                  <a:lnTo>
                    <a:pt x="5965" y="19519"/>
                  </a:lnTo>
                  <a:lnTo>
                    <a:pt x="5590" y="19769"/>
                  </a:lnTo>
                  <a:lnTo>
                    <a:pt x="4841" y="20237"/>
                  </a:lnTo>
                  <a:lnTo>
                    <a:pt x="4091" y="20643"/>
                  </a:lnTo>
                  <a:lnTo>
                    <a:pt x="3279" y="21018"/>
                  </a:lnTo>
                  <a:lnTo>
                    <a:pt x="2467" y="21361"/>
                  </a:lnTo>
                  <a:lnTo>
                    <a:pt x="1655" y="21674"/>
                  </a:lnTo>
                  <a:lnTo>
                    <a:pt x="63" y="22329"/>
                  </a:lnTo>
                  <a:lnTo>
                    <a:pt x="0" y="22329"/>
                  </a:lnTo>
                  <a:lnTo>
                    <a:pt x="0" y="22392"/>
                  </a:lnTo>
                  <a:lnTo>
                    <a:pt x="0" y="22454"/>
                  </a:lnTo>
                  <a:lnTo>
                    <a:pt x="63" y="22517"/>
                  </a:lnTo>
                  <a:lnTo>
                    <a:pt x="94" y="22548"/>
                  </a:lnTo>
                  <a:lnTo>
                    <a:pt x="156" y="22517"/>
                  </a:lnTo>
                  <a:lnTo>
                    <a:pt x="1749" y="21892"/>
                  </a:lnTo>
                  <a:lnTo>
                    <a:pt x="2530" y="21580"/>
                  </a:lnTo>
                  <a:lnTo>
                    <a:pt x="3310" y="21236"/>
                  </a:lnTo>
                  <a:lnTo>
                    <a:pt x="4060" y="20830"/>
                  </a:lnTo>
                  <a:lnTo>
                    <a:pt x="4778" y="20456"/>
                  </a:lnTo>
                  <a:lnTo>
                    <a:pt x="5465" y="20018"/>
                  </a:lnTo>
                  <a:lnTo>
                    <a:pt x="6121" y="19519"/>
                  </a:lnTo>
                  <a:lnTo>
                    <a:pt x="6746" y="19019"/>
                  </a:lnTo>
                  <a:lnTo>
                    <a:pt x="7308" y="18457"/>
                  </a:lnTo>
                  <a:lnTo>
                    <a:pt x="7558" y="18176"/>
                  </a:lnTo>
                  <a:lnTo>
                    <a:pt x="7808" y="17864"/>
                  </a:lnTo>
                  <a:lnTo>
                    <a:pt x="8026" y="17520"/>
                  </a:lnTo>
                  <a:lnTo>
                    <a:pt x="8245" y="17208"/>
                  </a:lnTo>
                  <a:lnTo>
                    <a:pt x="8463" y="16833"/>
                  </a:lnTo>
                  <a:lnTo>
                    <a:pt x="8620" y="16489"/>
                  </a:lnTo>
                  <a:lnTo>
                    <a:pt x="8807" y="16083"/>
                  </a:lnTo>
                  <a:lnTo>
                    <a:pt x="8932" y="15709"/>
                  </a:lnTo>
                  <a:lnTo>
                    <a:pt x="9057" y="15271"/>
                  </a:lnTo>
                  <a:lnTo>
                    <a:pt x="9182" y="14866"/>
                  </a:lnTo>
                  <a:lnTo>
                    <a:pt x="9244" y="14397"/>
                  </a:lnTo>
                  <a:lnTo>
                    <a:pt x="9307" y="13929"/>
                  </a:lnTo>
                  <a:lnTo>
                    <a:pt x="9369" y="13491"/>
                  </a:lnTo>
                  <a:lnTo>
                    <a:pt x="9369" y="13023"/>
                  </a:lnTo>
                  <a:lnTo>
                    <a:pt x="9369" y="12117"/>
                  </a:lnTo>
                  <a:lnTo>
                    <a:pt x="9275" y="11212"/>
                  </a:lnTo>
                  <a:lnTo>
                    <a:pt x="9119" y="10306"/>
                  </a:lnTo>
                  <a:lnTo>
                    <a:pt x="8932" y="9400"/>
                  </a:lnTo>
                  <a:lnTo>
                    <a:pt x="8682" y="8526"/>
                  </a:lnTo>
                  <a:lnTo>
                    <a:pt x="8401" y="7652"/>
                  </a:lnTo>
                  <a:lnTo>
                    <a:pt x="8057" y="6777"/>
                  </a:lnTo>
                  <a:lnTo>
                    <a:pt x="7714" y="5903"/>
                  </a:lnTo>
                  <a:lnTo>
                    <a:pt x="7339" y="5028"/>
                  </a:lnTo>
                  <a:lnTo>
                    <a:pt x="6558" y="3342"/>
                  </a:lnTo>
                  <a:lnTo>
                    <a:pt x="5778" y="1655"/>
                  </a:lnTo>
                  <a:lnTo>
                    <a:pt x="5028" y="32"/>
                  </a:lnTo>
                  <a:lnTo>
                    <a:pt x="49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61"/>
            <p:cNvSpPr/>
            <p:nvPr/>
          </p:nvSpPr>
          <p:spPr>
            <a:xfrm>
              <a:off x="2318775" y="3001125"/>
              <a:ext cx="257675" cy="492675"/>
            </a:xfrm>
            <a:custGeom>
              <a:avLst/>
              <a:gdLst/>
              <a:ahLst/>
              <a:cxnLst/>
              <a:rect l="l" t="t" r="r" b="b"/>
              <a:pathLst>
                <a:path w="10307" h="19707" extrusionOk="0">
                  <a:moveTo>
                    <a:pt x="10150" y="1"/>
                  </a:moveTo>
                  <a:lnTo>
                    <a:pt x="8807" y="750"/>
                  </a:lnTo>
                  <a:lnTo>
                    <a:pt x="7464" y="1562"/>
                  </a:lnTo>
                  <a:lnTo>
                    <a:pt x="6777" y="1999"/>
                  </a:lnTo>
                  <a:lnTo>
                    <a:pt x="6090" y="2437"/>
                  </a:lnTo>
                  <a:lnTo>
                    <a:pt x="5435" y="2936"/>
                  </a:lnTo>
                  <a:lnTo>
                    <a:pt x="4779" y="3436"/>
                  </a:lnTo>
                  <a:lnTo>
                    <a:pt x="4154" y="3936"/>
                  </a:lnTo>
                  <a:lnTo>
                    <a:pt x="3561" y="4498"/>
                  </a:lnTo>
                  <a:lnTo>
                    <a:pt x="2967" y="5060"/>
                  </a:lnTo>
                  <a:lnTo>
                    <a:pt x="2437" y="5653"/>
                  </a:lnTo>
                  <a:lnTo>
                    <a:pt x="1937" y="6247"/>
                  </a:lnTo>
                  <a:lnTo>
                    <a:pt x="1468" y="6871"/>
                  </a:lnTo>
                  <a:lnTo>
                    <a:pt x="1062" y="7558"/>
                  </a:lnTo>
                  <a:lnTo>
                    <a:pt x="719" y="8214"/>
                  </a:lnTo>
                  <a:lnTo>
                    <a:pt x="563" y="8589"/>
                  </a:lnTo>
                  <a:lnTo>
                    <a:pt x="407" y="8964"/>
                  </a:lnTo>
                  <a:lnTo>
                    <a:pt x="282" y="9338"/>
                  </a:lnTo>
                  <a:lnTo>
                    <a:pt x="188" y="9713"/>
                  </a:lnTo>
                  <a:lnTo>
                    <a:pt x="126" y="10119"/>
                  </a:lnTo>
                  <a:lnTo>
                    <a:pt x="63" y="10494"/>
                  </a:lnTo>
                  <a:lnTo>
                    <a:pt x="32" y="10837"/>
                  </a:lnTo>
                  <a:lnTo>
                    <a:pt x="1" y="11212"/>
                  </a:lnTo>
                  <a:lnTo>
                    <a:pt x="32" y="11962"/>
                  </a:lnTo>
                  <a:lnTo>
                    <a:pt x="94" y="12711"/>
                  </a:lnTo>
                  <a:lnTo>
                    <a:pt x="250" y="13461"/>
                  </a:lnTo>
                  <a:lnTo>
                    <a:pt x="438" y="14179"/>
                  </a:lnTo>
                  <a:lnTo>
                    <a:pt x="688" y="14897"/>
                  </a:lnTo>
                  <a:lnTo>
                    <a:pt x="969" y="15615"/>
                  </a:lnTo>
                  <a:lnTo>
                    <a:pt x="1250" y="16334"/>
                  </a:lnTo>
                  <a:lnTo>
                    <a:pt x="1593" y="17021"/>
                  </a:lnTo>
                  <a:lnTo>
                    <a:pt x="2312" y="18395"/>
                  </a:lnTo>
                  <a:lnTo>
                    <a:pt x="3092" y="19706"/>
                  </a:lnTo>
                  <a:lnTo>
                    <a:pt x="3155" y="19706"/>
                  </a:lnTo>
                  <a:lnTo>
                    <a:pt x="3155" y="19675"/>
                  </a:lnTo>
                  <a:lnTo>
                    <a:pt x="2405" y="18301"/>
                  </a:lnTo>
                  <a:lnTo>
                    <a:pt x="2062" y="17614"/>
                  </a:lnTo>
                  <a:lnTo>
                    <a:pt x="1718" y="16896"/>
                  </a:lnTo>
                  <a:lnTo>
                    <a:pt x="1406" y="16178"/>
                  </a:lnTo>
                  <a:lnTo>
                    <a:pt x="1094" y="15428"/>
                  </a:lnTo>
                  <a:lnTo>
                    <a:pt x="844" y="14679"/>
                  </a:lnTo>
                  <a:lnTo>
                    <a:pt x="625" y="13929"/>
                  </a:lnTo>
                  <a:lnTo>
                    <a:pt x="469" y="13148"/>
                  </a:lnTo>
                  <a:lnTo>
                    <a:pt x="375" y="12399"/>
                  </a:lnTo>
                  <a:lnTo>
                    <a:pt x="313" y="11649"/>
                  </a:lnTo>
                  <a:lnTo>
                    <a:pt x="344" y="10869"/>
                  </a:lnTo>
                  <a:lnTo>
                    <a:pt x="375" y="10494"/>
                  </a:lnTo>
                  <a:lnTo>
                    <a:pt x="438" y="10119"/>
                  </a:lnTo>
                  <a:lnTo>
                    <a:pt x="500" y="9744"/>
                  </a:lnTo>
                  <a:lnTo>
                    <a:pt x="625" y="9370"/>
                  </a:lnTo>
                  <a:lnTo>
                    <a:pt x="750" y="8995"/>
                  </a:lnTo>
                  <a:lnTo>
                    <a:pt x="875" y="8620"/>
                  </a:lnTo>
                  <a:lnTo>
                    <a:pt x="1062" y="8245"/>
                  </a:lnTo>
                  <a:lnTo>
                    <a:pt x="1250" y="7871"/>
                  </a:lnTo>
                  <a:lnTo>
                    <a:pt x="1625" y="7246"/>
                  </a:lnTo>
                  <a:lnTo>
                    <a:pt x="2031" y="6653"/>
                  </a:lnTo>
                  <a:lnTo>
                    <a:pt x="2499" y="6059"/>
                  </a:lnTo>
                  <a:lnTo>
                    <a:pt x="2967" y="5497"/>
                  </a:lnTo>
                  <a:lnTo>
                    <a:pt x="3498" y="4966"/>
                  </a:lnTo>
                  <a:lnTo>
                    <a:pt x="4060" y="4435"/>
                  </a:lnTo>
                  <a:lnTo>
                    <a:pt x="4623" y="3936"/>
                  </a:lnTo>
                  <a:lnTo>
                    <a:pt x="5216" y="3436"/>
                  </a:lnTo>
                  <a:lnTo>
                    <a:pt x="5809" y="2999"/>
                  </a:lnTo>
                  <a:lnTo>
                    <a:pt x="6434" y="2530"/>
                  </a:lnTo>
                  <a:lnTo>
                    <a:pt x="7714" y="1687"/>
                  </a:lnTo>
                  <a:lnTo>
                    <a:pt x="8995" y="906"/>
                  </a:lnTo>
                  <a:lnTo>
                    <a:pt x="10244" y="219"/>
                  </a:lnTo>
                  <a:lnTo>
                    <a:pt x="10275" y="188"/>
                  </a:lnTo>
                  <a:lnTo>
                    <a:pt x="10306" y="157"/>
                  </a:lnTo>
                  <a:lnTo>
                    <a:pt x="10306" y="63"/>
                  </a:lnTo>
                  <a:lnTo>
                    <a:pt x="102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61"/>
            <p:cNvSpPr/>
            <p:nvPr/>
          </p:nvSpPr>
          <p:spPr>
            <a:xfrm>
              <a:off x="2252425" y="3549200"/>
              <a:ext cx="345875" cy="458325"/>
            </a:xfrm>
            <a:custGeom>
              <a:avLst/>
              <a:gdLst/>
              <a:ahLst/>
              <a:cxnLst/>
              <a:rect l="l" t="t" r="r" b="b"/>
              <a:pathLst>
                <a:path w="13835" h="18333" extrusionOk="0">
                  <a:moveTo>
                    <a:pt x="8682" y="1"/>
                  </a:moveTo>
                  <a:lnTo>
                    <a:pt x="7245" y="688"/>
                  </a:lnTo>
                  <a:lnTo>
                    <a:pt x="6496" y="1063"/>
                  </a:lnTo>
                  <a:lnTo>
                    <a:pt x="5746" y="1469"/>
                  </a:lnTo>
                  <a:lnTo>
                    <a:pt x="5028" y="1874"/>
                  </a:lnTo>
                  <a:lnTo>
                    <a:pt x="4310" y="2343"/>
                  </a:lnTo>
                  <a:lnTo>
                    <a:pt x="3623" y="2811"/>
                  </a:lnTo>
                  <a:lnTo>
                    <a:pt x="2967" y="3311"/>
                  </a:lnTo>
                  <a:lnTo>
                    <a:pt x="2374" y="3811"/>
                  </a:lnTo>
                  <a:lnTo>
                    <a:pt x="1811" y="4373"/>
                  </a:lnTo>
                  <a:lnTo>
                    <a:pt x="1312" y="4935"/>
                  </a:lnTo>
                  <a:lnTo>
                    <a:pt x="875" y="5528"/>
                  </a:lnTo>
                  <a:lnTo>
                    <a:pt x="687" y="5841"/>
                  </a:lnTo>
                  <a:lnTo>
                    <a:pt x="500" y="6153"/>
                  </a:lnTo>
                  <a:lnTo>
                    <a:pt x="375" y="6465"/>
                  </a:lnTo>
                  <a:lnTo>
                    <a:pt x="250" y="6809"/>
                  </a:lnTo>
                  <a:lnTo>
                    <a:pt x="156" y="7121"/>
                  </a:lnTo>
                  <a:lnTo>
                    <a:pt x="63" y="7465"/>
                  </a:lnTo>
                  <a:lnTo>
                    <a:pt x="31" y="7808"/>
                  </a:lnTo>
                  <a:lnTo>
                    <a:pt x="0" y="8152"/>
                  </a:lnTo>
                  <a:lnTo>
                    <a:pt x="0" y="8901"/>
                  </a:lnTo>
                  <a:lnTo>
                    <a:pt x="94" y="9682"/>
                  </a:lnTo>
                  <a:lnTo>
                    <a:pt x="219" y="10494"/>
                  </a:lnTo>
                  <a:lnTo>
                    <a:pt x="406" y="11337"/>
                  </a:lnTo>
                  <a:lnTo>
                    <a:pt x="625" y="12180"/>
                  </a:lnTo>
                  <a:lnTo>
                    <a:pt x="875" y="13023"/>
                  </a:lnTo>
                  <a:lnTo>
                    <a:pt x="1124" y="13835"/>
                  </a:lnTo>
                  <a:lnTo>
                    <a:pt x="1437" y="14616"/>
                  </a:lnTo>
                  <a:lnTo>
                    <a:pt x="1718" y="15366"/>
                  </a:lnTo>
                  <a:lnTo>
                    <a:pt x="1999" y="16053"/>
                  </a:lnTo>
                  <a:lnTo>
                    <a:pt x="2561" y="17239"/>
                  </a:lnTo>
                  <a:lnTo>
                    <a:pt x="2780" y="17677"/>
                  </a:lnTo>
                  <a:lnTo>
                    <a:pt x="2998" y="18020"/>
                  </a:lnTo>
                  <a:lnTo>
                    <a:pt x="3154" y="18239"/>
                  </a:lnTo>
                  <a:lnTo>
                    <a:pt x="3248" y="18332"/>
                  </a:lnTo>
                  <a:lnTo>
                    <a:pt x="3404" y="18332"/>
                  </a:lnTo>
                  <a:lnTo>
                    <a:pt x="3716" y="18239"/>
                  </a:lnTo>
                  <a:lnTo>
                    <a:pt x="4122" y="18114"/>
                  </a:lnTo>
                  <a:lnTo>
                    <a:pt x="4653" y="17926"/>
                  </a:lnTo>
                  <a:lnTo>
                    <a:pt x="5309" y="17708"/>
                  </a:lnTo>
                  <a:lnTo>
                    <a:pt x="5996" y="17427"/>
                  </a:lnTo>
                  <a:lnTo>
                    <a:pt x="6777" y="17083"/>
                  </a:lnTo>
                  <a:lnTo>
                    <a:pt x="7558" y="16677"/>
                  </a:lnTo>
                  <a:lnTo>
                    <a:pt x="8401" y="16271"/>
                  </a:lnTo>
                  <a:lnTo>
                    <a:pt x="9213" y="15772"/>
                  </a:lnTo>
                  <a:lnTo>
                    <a:pt x="10025" y="15241"/>
                  </a:lnTo>
                  <a:lnTo>
                    <a:pt x="10837" y="14679"/>
                  </a:lnTo>
                  <a:lnTo>
                    <a:pt x="11555" y="14054"/>
                  </a:lnTo>
                  <a:lnTo>
                    <a:pt x="11899" y="13742"/>
                  </a:lnTo>
                  <a:lnTo>
                    <a:pt x="12242" y="13398"/>
                  </a:lnTo>
                  <a:lnTo>
                    <a:pt x="12554" y="13055"/>
                  </a:lnTo>
                  <a:lnTo>
                    <a:pt x="12835" y="12711"/>
                  </a:lnTo>
                  <a:lnTo>
                    <a:pt x="13085" y="12336"/>
                  </a:lnTo>
                  <a:lnTo>
                    <a:pt x="13335" y="11962"/>
                  </a:lnTo>
                  <a:lnTo>
                    <a:pt x="13523" y="11587"/>
                  </a:lnTo>
                  <a:lnTo>
                    <a:pt x="13679" y="11181"/>
                  </a:lnTo>
                  <a:lnTo>
                    <a:pt x="13772" y="10744"/>
                  </a:lnTo>
                  <a:lnTo>
                    <a:pt x="13804" y="10306"/>
                  </a:lnTo>
                  <a:lnTo>
                    <a:pt x="13835" y="9838"/>
                  </a:lnTo>
                  <a:lnTo>
                    <a:pt x="13804" y="9370"/>
                  </a:lnTo>
                  <a:lnTo>
                    <a:pt x="13741" y="8870"/>
                  </a:lnTo>
                  <a:lnTo>
                    <a:pt x="13647" y="8370"/>
                  </a:lnTo>
                  <a:lnTo>
                    <a:pt x="13523" y="7871"/>
                  </a:lnTo>
                  <a:lnTo>
                    <a:pt x="13366" y="7371"/>
                  </a:lnTo>
                  <a:lnTo>
                    <a:pt x="13210" y="6871"/>
                  </a:lnTo>
                  <a:lnTo>
                    <a:pt x="13023" y="6372"/>
                  </a:lnTo>
                  <a:lnTo>
                    <a:pt x="12554" y="5372"/>
                  </a:lnTo>
                  <a:lnTo>
                    <a:pt x="12055" y="4404"/>
                  </a:lnTo>
                  <a:lnTo>
                    <a:pt x="11524" y="3498"/>
                  </a:lnTo>
                  <a:lnTo>
                    <a:pt x="10993" y="2655"/>
                  </a:lnTo>
                  <a:lnTo>
                    <a:pt x="10431" y="1874"/>
                  </a:lnTo>
                  <a:lnTo>
                    <a:pt x="9931" y="1219"/>
                  </a:lnTo>
                  <a:lnTo>
                    <a:pt x="9494" y="688"/>
                  </a:lnTo>
                  <a:lnTo>
                    <a:pt x="9119" y="313"/>
                  </a:lnTo>
                  <a:lnTo>
                    <a:pt x="8838" y="63"/>
                  </a:lnTo>
                  <a:lnTo>
                    <a:pt x="8744" y="32"/>
                  </a:lnTo>
                  <a:lnTo>
                    <a:pt x="8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61"/>
            <p:cNvSpPr/>
            <p:nvPr/>
          </p:nvSpPr>
          <p:spPr>
            <a:xfrm>
              <a:off x="2232900" y="3554675"/>
              <a:ext cx="222525" cy="464550"/>
            </a:xfrm>
            <a:custGeom>
              <a:avLst/>
              <a:gdLst/>
              <a:ahLst/>
              <a:cxnLst/>
              <a:rect l="l" t="t" r="r" b="b"/>
              <a:pathLst>
                <a:path w="8901" h="18582" extrusionOk="0">
                  <a:moveTo>
                    <a:pt x="8870" y="0"/>
                  </a:moveTo>
                  <a:lnTo>
                    <a:pt x="8245" y="250"/>
                  </a:lnTo>
                  <a:lnTo>
                    <a:pt x="7558" y="500"/>
                  </a:lnTo>
                  <a:lnTo>
                    <a:pt x="6902" y="812"/>
                  </a:lnTo>
                  <a:lnTo>
                    <a:pt x="6215" y="1156"/>
                  </a:lnTo>
                  <a:lnTo>
                    <a:pt x="5559" y="1499"/>
                  </a:lnTo>
                  <a:lnTo>
                    <a:pt x="4872" y="1905"/>
                  </a:lnTo>
                  <a:lnTo>
                    <a:pt x="4216" y="2311"/>
                  </a:lnTo>
                  <a:lnTo>
                    <a:pt x="3592" y="2780"/>
                  </a:lnTo>
                  <a:lnTo>
                    <a:pt x="2998" y="3248"/>
                  </a:lnTo>
                  <a:lnTo>
                    <a:pt x="2405" y="3779"/>
                  </a:lnTo>
                  <a:lnTo>
                    <a:pt x="1905" y="4310"/>
                  </a:lnTo>
                  <a:lnTo>
                    <a:pt x="1437" y="4872"/>
                  </a:lnTo>
                  <a:lnTo>
                    <a:pt x="1000" y="5465"/>
                  </a:lnTo>
                  <a:lnTo>
                    <a:pt x="656" y="6090"/>
                  </a:lnTo>
                  <a:lnTo>
                    <a:pt x="500" y="6434"/>
                  </a:lnTo>
                  <a:lnTo>
                    <a:pt x="375" y="6746"/>
                  </a:lnTo>
                  <a:lnTo>
                    <a:pt x="281" y="7089"/>
                  </a:lnTo>
                  <a:lnTo>
                    <a:pt x="188" y="7433"/>
                  </a:lnTo>
                  <a:lnTo>
                    <a:pt x="94" y="7776"/>
                  </a:lnTo>
                  <a:lnTo>
                    <a:pt x="63" y="8151"/>
                  </a:lnTo>
                  <a:lnTo>
                    <a:pt x="0" y="8869"/>
                  </a:lnTo>
                  <a:lnTo>
                    <a:pt x="0" y="9619"/>
                  </a:lnTo>
                  <a:lnTo>
                    <a:pt x="94" y="10368"/>
                  </a:lnTo>
                  <a:lnTo>
                    <a:pt x="219" y="11149"/>
                  </a:lnTo>
                  <a:lnTo>
                    <a:pt x="406" y="11899"/>
                  </a:lnTo>
                  <a:lnTo>
                    <a:pt x="625" y="12679"/>
                  </a:lnTo>
                  <a:lnTo>
                    <a:pt x="906" y="13429"/>
                  </a:lnTo>
                  <a:lnTo>
                    <a:pt x="1218" y="14147"/>
                  </a:lnTo>
                  <a:lnTo>
                    <a:pt x="1593" y="14866"/>
                  </a:lnTo>
                  <a:lnTo>
                    <a:pt x="1968" y="15584"/>
                  </a:lnTo>
                  <a:lnTo>
                    <a:pt x="2374" y="16240"/>
                  </a:lnTo>
                  <a:lnTo>
                    <a:pt x="2811" y="16895"/>
                  </a:lnTo>
                  <a:lnTo>
                    <a:pt x="3248" y="17489"/>
                  </a:lnTo>
                  <a:lnTo>
                    <a:pt x="3717" y="18051"/>
                  </a:lnTo>
                  <a:lnTo>
                    <a:pt x="4185" y="18551"/>
                  </a:lnTo>
                  <a:lnTo>
                    <a:pt x="4216" y="18582"/>
                  </a:lnTo>
                  <a:lnTo>
                    <a:pt x="4248" y="18551"/>
                  </a:lnTo>
                  <a:lnTo>
                    <a:pt x="4279" y="18519"/>
                  </a:lnTo>
                  <a:lnTo>
                    <a:pt x="4248" y="18457"/>
                  </a:lnTo>
                  <a:lnTo>
                    <a:pt x="3436" y="17301"/>
                  </a:lnTo>
                  <a:lnTo>
                    <a:pt x="2655" y="16052"/>
                  </a:lnTo>
                  <a:lnTo>
                    <a:pt x="2280" y="15428"/>
                  </a:lnTo>
                  <a:lnTo>
                    <a:pt x="1905" y="14772"/>
                  </a:lnTo>
                  <a:lnTo>
                    <a:pt x="1562" y="14085"/>
                  </a:lnTo>
                  <a:lnTo>
                    <a:pt x="1250" y="13398"/>
                  </a:lnTo>
                  <a:lnTo>
                    <a:pt x="969" y="12711"/>
                  </a:lnTo>
                  <a:lnTo>
                    <a:pt x="750" y="12024"/>
                  </a:lnTo>
                  <a:lnTo>
                    <a:pt x="563" y="11305"/>
                  </a:lnTo>
                  <a:lnTo>
                    <a:pt x="406" y="10587"/>
                  </a:lnTo>
                  <a:lnTo>
                    <a:pt x="313" y="9869"/>
                  </a:lnTo>
                  <a:lnTo>
                    <a:pt x="281" y="9151"/>
                  </a:lnTo>
                  <a:lnTo>
                    <a:pt x="313" y="8432"/>
                  </a:lnTo>
                  <a:lnTo>
                    <a:pt x="406" y="7714"/>
                  </a:lnTo>
                  <a:lnTo>
                    <a:pt x="500" y="7370"/>
                  </a:lnTo>
                  <a:lnTo>
                    <a:pt x="594" y="7027"/>
                  </a:lnTo>
                  <a:lnTo>
                    <a:pt x="719" y="6715"/>
                  </a:lnTo>
                  <a:lnTo>
                    <a:pt x="844" y="6371"/>
                  </a:lnTo>
                  <a:lnTo>
                    <a:pt x="1000" y="6059"/>
                  </a:lnTo>
                  <a:lnTo>
                    <a:pt x="1187" y="5747"/>
                  </a:lnTo>
                  <a:lnTo>
                    <a:pt x="1593" y="5153"/>
                  </a:lnTo>
                  <a:lnTo>
                    <a:pt x="2062" y="4591"/>
                  </a:lnTo>
                  <a:lnTo>
                    <a:pt x="2592" y="4029"/>
                  </a:lnTo>
                  <a:lnTo>
                    <a:pt x="3155" y="3529"/>
                  </a:lnTo>
                  <a:lnTo>
                    <a:pt x="3748" y="3030"/>
                  </a:lnTo>
                  <a:lnTo>
                    <a:pt x="4373" y="2561"/>
                  </a:lnTo>
                  <a:lnTo>
                    <a:pt x="5028" y="2124"/>
                  </a:lnTo>
                  <a:lnTo>
                    <a:pt x="5684" y="1718"/>
                  </a:lnTo>
                  <a:lnTo>
                    <a:pt x="6340" y="1343"/>
                  </a:lnTo>
                  <a:lnTo>
                    <a:pt x="6996" y="968"/>
                  </a:lnTo>
                  <a:lnTo>
                    <a:pt x="7652" y="656"/>
                  </a:lnTo>
                  <a:lnTo>
                    <a:pt x="8901" y="63"/>
                  </a:lnTo>
                  <a:lnTo>
                    <a:pt x="8901" y="32"/>
                  </a:lnTo>
                  <a:lnTo>
                    <a:pt x="89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61"/>
            <p:cNvSpPr/>
            <p:nvPr/>
          </p:nvSpPr>
          <p:spPr>
            <a:xfrm>
              <a:off x="1844875" y="3998125"/>
              <a:ext cx="619925" cy="579325"/>
            </a:xfrm>
            <a:custGeom>
              <a:avLst/>
              <a:gdLst/>
              <a:ahLst/>
              <a:cxnLst/>
              <a:rect l="l" t="t" r="r" b="b"/>
              <a:pathLst>
                <a:path w="24797" h="23173" extrusionOk="0">
                  <a:moveTo>
                    <a:pt x="19581" y="1"/>
                  </a:move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61"/>
            <p:cNvSpPr/>
            <p:nvPr/>
          </p:nvSpPr>
          <p:spPr>
            <a:xfrm>
              <a:off x="1844875" y="3998125"/>
              <a:ext cx="619925" cy="579325"/>
            </a:xfrm>
            <a:custGeom>
              <a:avLst/>
              <a:gdLst/>
              <a:ahLst/>
              <a:cxnLst/>
              <a:rect l="l" t="t" r="r" b="b"/>
              <a:pathLst>
                <a:path w="24797" h="23173" fill="none" extrusionOk="0">
                  <a:moveTo>
                    <a:pt x="19581" y="1"/>
                  </a:moveTo>
                  <a:lnTo>
                    <a:pt x="19581" y="1"/>
                  </a:lnTo>
                  <a:lnTo>
                    <a:pt x="19269" y="188"/>
                  </a:lnTo>
                  <a:lnTo>
                    <a:pt x="18925" y="407"/>
                  </a:lnTo>
                  <a:lnTo>
                    <a:pt x="18551" y="656"/>
                  </a:lnTo>
                  <a:lnTo>
                    <a:pt x="18207" y="969"/>
                  </a:lnTo>
                  <a:lnTo>
                    <a:pt x="17832" y="1312"/>
                  </a:lnTo>
                  <a:lnTo>
                    <a:pt x="17489" y="1718"/>
                  </a:lnTo>
                  <a:lnTo>
                    <a:pt x="17114" y="2124"/>
                  </a:lnTo>
                  <a:lnTo>
                    <a:pt x="16771" y="2561"/>
                  </a:lnTo>
                  <a:lnTo>
                    <a:pt x="16458" y="3030"/>
                  </a:lnTo>
                  <a:lnTo>
                    <a:pt x="16115" y="3561"/>
                  </a:lnTo>
                  <a:lnTo>
                    <a:pt x="15834" y="4092"/>
                  </a:lnTo>
                  <a:lnTo>
                    <a:pt x="15553" y="4623"/>
                  </a:lnTo>
                  <a:lnTo>
                    <a:pt x="15303" y="5216"/>
                  </a:lnTo>
                  <a:lnTo>
                    <a:pt x="15084" y="5809"/>
                  </a:lnTo>
                  <a:lnTo>
                    <a:pt x="14928" y="6403"/>
                  </a:lnTo>
                  <a:lnTo>
                    <a:pt x="14772" y="7027"/>
                  </a:lnTo>
                  <a:lnTo>
                    <a:pt x="14772" y="7027"/>
                  </a:lnTo>
                  <a:lnTo>
                    <a:pt x="14553" y="8027"/>
                  </a:lnTo>
                  <a:lnTo>
                    <a:pt x="14335" y="8870"/>
                  </a:lnTo>
                  <a:lnTo>
                    <a:pt x="14179" y="9245"/>
                  </a:lnTo>
                  <a:lnTo>
                    <a:pt x="14054" y="9588"/>
                  </a:lnTo>
                  <a:lnTo>
                    <a:pt x="13897" y="9900"/>
                  </a:lnTo>
                  <a:lnTo>
                    <a:pt x="13741" y="10181"/>
                  </a:lnTo>
                  <a:lnTo>
                    <a:pt x="13554" y="10462"/>
                  </a:lnTo>
                  <a:lnTo>
                    <a:pt x="13367" y="10681"/>
                  </a:lnTo>
                  <a:lnTo>
                    <a:pt x="13179" y="10900"/>
                  </a:lnTo>
                  <a:lnTo>
                    <a:pt x="12961" y="11087"/>
                  </a:lnTo>
                  <a:lnTo>
                    <a:pt x="12742" y="11243"/>
                  </a:lnTo>
                  <a:lnTo>
                    <a:pt x="12492" y="11399"/>
                  </a:lnTo>
                  <a:lnTo>
                    <a:pt x="12242" y="11524"/>
                  </a:lnTo>
                  <a:lnTo>
                    <a:pt x="11992" y="11649"/>
                  </a:lnTo>
                  <a:lnTo>
                    <a:pt x="11399" y="11868"/>
                  </a:lnTo>
                  <a:lnTo>
                    <a:pt x="10775" y="12024"/>
                  </a:lnTo>
                  <a:lnTo>
                    <a:pt x="10056" y="12180"/>
                  </a:lnTo>
                  <a:lnTo>
                    <a:pt x="9244" y="12305"/>
                  </a:lnTo>
                  <a:lnTo>
                    <a:pt x="7433" y="12617"/>
                  </a:lnTo>
                  <a:lnTo>
                    <a:pt x="6371" y="12805"/>
                  </a:lnTo>
                  <a:lnTo>
                    <a:pt x="5247" y="13023"/>
                  </a:lnTo>
                  <a:lnTo>
                    <a:pt x="5247" y="13023"/>
                  </a:lnTo>
                  <a:lnTo>
                    <a:pt x="4747" y="13148"/>
                  </a:lnTo>
                  <a:lnTo>
                    <a:pt x="4279" y="13304"/>
                  </a:lnTo>
                  <a:lnTo>
                    <a:pt x="3842" y="13492"/>
                  </a:lnTo>
                  <a:lnTo>
                    <a:pt x="3436" y="13710"/>
                  </a:lnTo>
                  <a:lnTo>
                    <a:pt x="3030" y="13929"/>
                  </a:lnTo>
                  <a:lnTo>
                    <a:pt x="2686" y="14148"/>
                  </a:lnTo>
                  <a:lnTo>
                    <a:pt x="2343" y="14429"/>
                  </a:lnTo>
                  <a:lnTo>
                    <a:pt x="1999" y="14710"/>
                  </a:lnTo>
                  <a:lnTo>
                    <a:pt x="1718" y="14991"/>
                  </a:lnTo>
                  <a:lnTo>
                    <a:pt x="1437" y="15303"/>
                  </a:lnTo>
                  <a:lnTo>
                    <a:pt x="1187" y="15647"/>
                  </a:lnTo>
                  <a:lnTo>
                    <a:pt x="968" y="15990"/>
                  </a:lnTo>
                  <a:lnTo>
                    <a:pt x="750" y="16334"/>
                  </a:lnTo>
                  <a:lnTo>
                    <a:pt x="594" y="16677"/>
                  </a:lnTo>
                  <a:lnTo>
                    <a:pt x="438" y="17052"/>
                  </a:lnTo>
                  <a:lnTo>
                    <a:pt x="313" y="17427"/>
                  </a:lnTo>
                  <a:lnTo>
                    <a:pt x="188" y="17801"/>
                  </a:lnTo>
                  <a:lnTo>
                    <a:pt x="125" y="18207"/>
                  </a:lnTo>
                  <a:lnTo>
                    <a:pt x="63" y="18582"/>
                  </a:lnTo>
                  <a:lnTo>
                    <a:pt x="32" y="18957"/>
                  </a:lnTo>
                  <a:lnTo>
                    <a:pt x="0" y="19363"/>
                  </a:lnTo>
                  <a:lnTo>
                    <a:pt x="32" y="19738"/>
                  </a:lnTo>
                  <a:lnTo>
                    <a:pt x="63" y="20112"/>
                  </a:lnTo>
                  <a:lnTo>
                    <a:pt x="125" y="20487"/>
                  </a:lnTo>
                  <a:lnTo>
                    <a:pt x="219" y="20862"/>
                  </a:lnTo>
                  <a:lnTo>
                    <a:pt x="313" y="21237"/>
                  </a:lnTo>
                  <a:lnTo>
                    <a:pt x="438" y="21580"/>
                  </a:lnTo>
                  <a:lnTo>
                    <a:pt x="594" y="21924"/>
                  </a:lnTo>
                  <a:lnTo>
                    <a:pt x="781" y="22267"/>
                  </a:lnTo>
                  <a:lnTo>
                    <a:pt x="1000" y="22579"/>
                  </a:lnTo>
                  <a:lnTo>
                    <a:pt x="1218" y="22892"/>
                  </a:lnTo>
                  <a:lnTo>
                    <a:pt x="1468" y="23173"/>
                  </a:lnTo>
                  <a:lnTo>
                    <a:pt x="1468" y="23173"/>
                  </a:lnTo>
                  <a:lnTo>
                    <a:pt x="1406" y="23017"/>
                  </a:lnTo>
                  <a:lnTo>
                    <a:pt x="1281" y="22579"/>
                  </a:lnTo>
                  <a:lnTo>
                    <a:pt x="1218" y="22267"/>
                  </a:lnTo>
                  <a:lnTo>
                    <a:pt x="1156" y="21924"/>
                  </a:lnTo>
                  <a:lnTo>
                    <a:pt x="1125" y="21518"/>
                  </a:lnTo>
                  <a:lnTo>
                    <a:pt x="1125" y="21112"/>
                  </a:lnTo>
                  <a:lnTo>
                    <a:pt x="1156" y="20674"/>
                  </a:lnTo>
                  <a:lnTo>
                    <a:pt x="1250" y="20206"/>
                  </a:lnTo>
                  <a:lnTo>
                    <a:pt x="1406" y="19769"/>
                  </a:lnTo>
                  <a:lnTo>
                    <a:pt x="1655" y="19300"/>
                  </a:lnTo>
                  <a:lnTo>
                    <a:pt x="1812" y="19082"/>
                  </a:lnTo>
                  <a:lnTo>
                    <a:pt x="1968" y="18863"/>
                  </a:lnTo>
                  <a:lnTo>
                    <a:pt x="2155" y="18676"/>
                  </a:lnTo>
                  <a:lnTo>
                    <a:pt x="2374" y="18457"/>
                  </a:lnTo>
                  <a:lnTo>
                    <a:pt x="2624" y="18270"/>
                  </a:lnTo>
                  <a:lnTo>
                    <a:pt x="2873" y="18082"/>
                  </a:lnTo>
                  <a:lnTo>
                    <a:pt x="3186" y="17895"/>
                  </a:lnTo>
                  <a:lnTo>
                    <a:pt x="3498" y="17739"/>
                  </a:lnTo>
                  <a:lnTo>
                    <a:pt x="3498" y="17739"/>
                  </a:lnTo>
                  <a:lnTo>
                    <a:pt x="3810" y="17583"/>
                  </a:lnTo>
                  <a:lnTo>
                    <a:pt x="4154" y="17458"/>
                  </a:lnTo>
                  <a:lnTo>
                    <a:pt x="4529" y="17364"/>
                  </a:lnTo>
                  <a:lnTo>
                    <a:pt x="4903" y="17302"/>
                  </a:lnTo>
                  <a:lnTo>
                    <a:pt x="5684" y="17208"/>
                  </a:lnTo>
                  <a:lnTo>
                    <a:pt x="6559" y="17146"/>
                  </a:lnTo>
                  <a:lnTo>
                    <a:pt x="7464" y="17146"/>
                  </a:lnTo>
                  <a:lnTo>
                    <a:pt x="8401" y="17208"/>
                  </a:lnTo>
                  <a:lnTo>
                    <a:pt x="10369" y="17333"/>
                  </a:lnTo>
                  <a:lnTo>
                    <a:pt x="10369" y="17333"/>
                  </a:lnTo>
                  <a:lnTo>
                    <a:pt x="11992" y="17458"/>
                  </a:lnTo>
                  <a:lnTo>
                    <a:pt x="12836" y="17489"/>
                  </a:lnTo>
                  <a:lnTo>
                    <a:pt x="13648" y="17520"/>
                  </a:lnTo>
                  <a:lnTo>
                    <a:pt x="14460" y="17520"/>
                  </a:lnTo>
                  <a:lnTo>
                    <a:pt x="15303" y="17489"/>
                  </a:lnTo>
                  <a:lnTo>
                    <a:pt x="16115" y="17427"/>
                  </a:lnTo>
                  <a:lnTo>
                    <a:pt x="16927" y="17333"/>
                  </a:lnTo>
                  <a:lnTo>
                    <a:pt x="17707" y="17177"/>
                  </a:lnTo>
                  <a:lnTo>
                    <a:pt x="18457" y="16989"/>
                  </a:lnTo>
                  <a:lnTo>
                    <a:pt x="19238" y="16740"/>
                  </a:lnTo>
                  <a:lnTo>
                    <a:pt x="19956" y="16396"/>
                  </a:lnTo>
                  <a:lnTo>
                    <a:pt x="20300" y="16209"/>
                  </a:lnTo>
                  <a:lnTo>
                    <a:pt x="20643" y="16021"/>
                  </a:lnTo>
                  <a:lnTo>
                    <a:pt x="20987" y="15771"/>
                  </a:lnTo>
                  <a:lnTo>
                    <a:pt x="21299" y="15522"/>
                  </a:lnTo>
                  <a:lnTo>
                    <a:pt x="21642" y="15272"/>
                  </a:lnTo>
                  <a:lnTo>
                    <a:pt x="21955" y="14991"/>
                  </a:lnTo>
                  <a:lnTo>
                    <a:pt x="22236" y="14678"/>
                  </a:lnTo>
                  <a:lnTo>
                    <a:pt x="22548" y="14335"/>
                  </a:lnTo>
                  <a:lnTo>
                    <a:pt x="22548" y="14335"/>
                  </a:lnTo>
                  <a:lnTo>
                    <a:pt x="23110" y="13617"/>
                  </a:lnTo>
                  <a:lnTo>
                    <a:pt x="23579" y="12898"/>
                  </a:lnTo>
                  <a:lnTo>
                    <a:pt x="23953" y="12211"/>
                  </a:lnTo>
                  <a:lnTo>
                    <a:pt x="24266" y="11493"/>
                  </a:lnTo>
                  <a:lnTo>
                    <a:pt x="24484" y="10837"/>
                  </a:lnTo>
                  <a:lnTo>
                    <a:pt x="24672" y="10150"/>
                  </a:lnTo>
                  <a:lnTo>
                    <a:pt x="24765" y="9494"/>
                  </a:lnTo>
                  <a:lnTo>
                    <a:pt x="24797" y="8839"/>
                  </a:lnTo>
                  <a:lnTo>
                    <a:pt x="24765" y="8214"/>
                  </a:lnTo>
                  <a:lnTo>
                    <a:pt x="24703" y="7589"/>
                  </a:lnTo>
                  <a:lnTo>
                    <a:pt x="24609" y="6996"/>
                  </a:lnTo>
                  <a:lnTo>
                    <a:pt x="24422" y="6403"/>
                  </a:lnTo>
                  <a:lnTo>
                    <a:pt x="24234" y="5841"/>
                  </a:lnTo>
                  <a:lnTo>
                    <a:pt x="24016" y="5310"/>
                  </a:lnTo>
                  <a:lnTo>
                    <a:pt x="23766" y="4779"/>
                  </a:lnTo>
                  <a:lnTo>
                    <a:pt x="23485" y="4279"/>
                  </a:lnTo>
                  <a:lnTo>
                    <a:pt x="23173" y="3779"/>
                  </a:lnTo>
                  <a:lnTo>
                    <a:pt x="22860" y="3342"/>
                  </a:lnTo>
                  <a:lnTo>
                    <a:pt x="22548" y="2905"/>
                  </a:lnTo>
                  <a:lnTo>
                    <a:pt x="22205" y="2499"/>
                  </a:lnTo>
                  <a:lnTo>
                    <a:pt x="21580" y="1781"/>
                  </a:lnTo>
                  <a:lnTo>
                    <a:pt x="20955" y="1156"/>
                  </a:lnTo>
                  <a:lnTo>
                    <a:pt x="20393" y="656"/>
                  </a:lnTo>
                  <a:lnTo>
                    <a:pt x="19987" y="313"/>
                  </a:lnTo>
                  <a:lnTo>
                    <a:pt x="195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61"/>
            <p:cNvSpPr/>
            <p:nvPr/>
          </p:nvSpPr>
          <p:spPr>
            <a:xfrm>
              <a:off x="1831600" y="4059800"/>
              <a:ext cx="445825" cy="394300"/>
            </a:xfrm>
            <a:custGeom>
              <a:avLst/>
              <a:gdLst/>
              <a:ahLst/>
              <a:cxnLst/>
              <a:rect l="l" t="t" r="r" b="b"/>
              <a:pathLst>
                <a:path w="17833" h="15772" extrusionOk="0">
                  <a:moveTo>
                    <a:pt x="17739" y="1"/>
                  </a:moveTo>
                  <a:lnTo>
                    <a:pt x="17676" y="32"/>
                  </a:lnTo>
                  <a:lnTo>
                    <a:pt x="17145" y="594"/>
                  </a:lnTo>
                  <a:lnTo>
                    <a:pt x="16677" y="1187"/>
                  </a:lnTo>
                  <a:lnTo>
                    <a:pt x="16240" y="1843"/>
                  </a:lnTo>
                  <a:lnTo>
                    <a:pt x="15896" y="2499"/>
                  </a:lnTo>
                  <a:lnTo>
                    <a:pt x="15709" y="2968"/>
                  </a:lnTo>
                  <a:lnTo>
                    <a:pt x="15553" y="3436"/>
                  </a:lnTo>
                  <a:lnTo>
                    <a:pt x="15428" y="3904"/>
                  </a:lnTo>
                  <a:lnTo>
                    <a:pt x="15303" y="4373"/>
                  </a:lnTo>
                  <a:lnTo>
                    <a:pt x="15084" y="5341"/>
                  </a:lnTo>
                  <a:lnTo>
                    <a:pt x="14959" y="5809"/>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40"/>
                  </a:lnTo>
                  <a:lnTo>
                    <a:pt x="32" y="15772"/>
                  </a:lnTo>
                  <a:lnTo>
                    <a:pt x="63" y="15740"/>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5053" y="6215"/>
                  </a:lnTo>
                  <a:lnTo>
                    <a:pt x="15240" y="5560"/>
                  </a:lnTo>
                  <a:lnTo>
                    <a:pt x="15397" y="4904"/>
                  </a:lnTo>
                  <a:lnTo>
                    <a:pt x="15553" y="4217"/>
                  </a:lnTo>
                  <a:lnTo>
                    <a:pt x="15709" y="3655"/>
                  </a:lnTo>
                  <a:lnTo>
                    <a:pt x="15896" y="3092"/>
                  </a:lnTo>
                  <a:lnTo>
                    <a:pt x="16146" y="2562"/>
                  </a:lnTo>
                  <a:lnTo>
                    <a:pt x="16427" y="2062"/>
                  </a:lnTo>
                  <a:lnTo>
                    <a:pt x="16708" y="1531"/>
                  </a:lnTo>
                  <a:lnTo>
                    <a:pt x="17052" y="1063"/>
                  </a:lnTo>
                  <a:lnTo>
                    <a:pt x="17426" y="594"/>
                  </a:lnTo>
                  <a:lnTo>
                    <a:pt x="17801" y="157"/>
                  </a:lnTo>
                  <a:lnTo>
                    <a:pt x="17832" y="94"/>
                  </a:lnTo>
                  <a:lnTo>
                    <a:pt x="17801" y="32"/>
                  </a:lnTo>
                  <a:lnTo>
                    <a:pt x="177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61"/>
            <p:cNvSpPr/>
            <p:nvPr/>
          </p:nvSpPr>
          <p:spPr>
            <a:xfrm>
              <a:off x="1831600" y="4059800"/>
              <a:ext cx="445825" cy="394300"/>
            </a:xfrm>
            <a:custGeom>
              <a:avLst/>
              <a:gdLst/>
              <a:ahLst/>
              <a:cxnLst/>
              <a:rect l="l" t="t" r="r" b="b"/>
              <a:pathLst>
                <a:path w="17833" h="15772" fill="none" extrusionOk="0">
                  <a:moveTo>
                    <a:pt x="17801" y="157"/>
                  </a:moveTo>
                  <a:lnTo>
                    <a:pt x="17801" y="157"/>
                  </a:lnTo>
                  <a:lnTo>
                    <a:pt x="17832" y="94"/>
                  </a:lnTo>
                  <a:lnTo>
                    <a:pt x="17801" y="32"/>
                  </a:lnTo>
                  <a:lnTo>
                    <a:pt x="17739" y="1"/>
                  </a:lnTo>
                  <a:lnTo>
                    <a:pt x="17676" y="32"/>
                  </a:lnTo>
                  <a:lnTo>
                    <a:pt x="17676" y="32"/>
                  </a:lnTo>
                  <a:lnTo>
                    <a:pt x="17145" y="594"/>
                  </a:lnTo>
                  <a:lnTo>
                    <a:pt x="16677" y="1187"/>
                  </a:lnTo>
                  <a:lnTo>
                    <a:pt x="16240" y="1843"/>
                  </a:lnTo>
                  <a:lnTo>
                    <a:pt x="15896" y="2499"/>
                  </a:lnTo>
                  <a:lnTo>
                    <a:pt x="15896" y="2499"/>
                  </a:lnTo>
                  <a:lnTo>
                    <a:pt x="15709" y="2968"/>
                  </a:lnTo>
                  <a:lnTo>
                    <a:pt x="15553" y="3436"/>
                  </a:lnTo>
                  <a:lnTo>
                    <a:pt x="15428" y="3904"/>
                  </a:lnTo>
                  <a:lnTo>
                    <a:pt x="15303" y="4373"/>
                  </a:lnTo>
                  <a:lnTo>
                    <a:pt x="15084" y="5341"/>
                  </a:lnTo>
                  <a:lnTo>
                    <a:pt x="14959" y="5809"/>
                  </a:lnTo>
                  <a:lnTo>
                    <a:pt x="14803" y="6278"/>
                  </a:lnTo>
                  <a:lnTo>
                    <a:pt x="14803" y="6278"/>
                  </a:lnTo>
                  <a:lnTo>
                    <a:pt x="14678" y="6559"/>
                  </a:lnTo>
                  <a:lnTo>
                    <a:pt x="14553" y="6840"/>
                  </a:lnTo>
                  <a:lnTo>
                    <a:pt x="14397" y="7090"/>
                  </a:lnTo>
                  <a:lnTo>
                    <a:pt x="14241" y="7308"/>
                  </a:lnTo>
                  <a:lnTo>
                    <a:pt x="14085" y="7527"/>
                  </a:lnTo>
                  <a:lnTo>
                    <a:pt x="13898" y="7714"/>
                  </a:lnTo>
                  <a:lnTo>
                    <a:pt x="13492" y="8058"/>
                  </a:lnTo>
                  <a:lnTo>
                    <a:pt x="13023" y="8370"/>
                  </a:lnTo>
                  <a:lnTo>
                    <a:pt x="12555" y="8620"/>
                  </a:lnTo>
                  <a:lnTo>
                    <a:pt x="12055" y="8807"/>
                  </a:lnTo>
                  <a:lnTo>
                    <a:pt x="11493" y="8964"/>
                  </a:lnTo>
                  <a:lnTo>
                    <a:pt x="10962" y="9088"/>
                  </a:lnTo>
                  <a:lnTo>
                    <a:pt x="10400" y="9182"/>
                  </a:lnTo>
                  <a:lnTo>
                    <a:pt x="9806" y="9245"/>
                  </a:lnTo>
                  <a:lnTo>
                    <a:pt x="9244" y="9307"/>
                  </a:lnTo>
                  <a:lnTo>
                    <a:pt x="8120" y="9338"/>
                  </a:lnTo>
                  <a:lnTo>
                    <a:pt x="7027" y="9401"/>
                  </a:lnTo>
                  <a:lnTo>
                    <a:pt x="7027" y="9401"/>
                  </a:lnTo>
                  <a:lnTo>
                    <a:pt x="6340" y="9463"/>
                  </a:lnTo>
                  <a:lnTo>
                    <a:pt x="5653" y="9557"/>
                  </a:lnTo>
                  <a:lnTo>
                    <a:pt x="5028" y="9713"/>
                  </a:lnTo>
                  <a:lnTo>
                    <a:pt x="4404" y="9932"/>
                  </a:lnTo>
                  <a:lnTo>
                    <a:pt x="3810" y="10182"/>
                  </a:lnTo>
                  <a:lnTo>
                    <a:pt x="3248" y="10463"/>
                  </a:lnTo>
                  <a:lnTo>
                    <a:pt x="2717" y="10806"/>
                  </a:lnTo>
                  <a:lnTo>
                    <a:pt x="2218" y="11181"/>
                  </a:lnTo>
                  <a:lnTo>
                    <a:pt x="1781" y="11587"/>
                  </a:lnTo>
                  <a:lnTo>
                    <a:pt x="1375" y="12055"/>
                  </a:lnTo>
                  <a:lnTo>
                    <a:pt x="1000" y="12555"/>
                  </a:lnTo>
                  <a:lnTo>
                    <a:pt x="687" y="13117"/>
                  </a:lnTo>
                  <a:lnTo>
                    <a:pt x="438" y="13710"/>
                  </a:lnTo>
                  <a:lnTo>
                    <a:pt x="219" y="14335"/>
                  </a:lnTo>
                  <a:lnTo>
                    <a:pt x="63" y="15022"/>
                  </a:lnTo>
                  <a:lnTo>
                    <a:pt x="0" y="15709"/>
                  </a:lnTo>
                  <a:lnTo>
                    <a:pt x="0" y="15709"/>
                  </a:lnTo>
                  <a:lnTo>
                    <a:pt x="0" y="15740"/>
                  </a:lnTo>
                  <a:lnTo>
                    <a:pt x="32" y="15772"/>
                  </a:lnTo>
                  <a:lnTo>
                    <a:pt x="32" y="15772"/>
                  </a:lnTo>
                  <a:lnTo>
                    <a:pt x="63" y="15740"/>
                  </a:lnTo>
                  <a:lnTo>
                    <a:pt x="94" y="15709"/>
                  </a:lnTo>
                  <a:lnTo>
                    <a:pt x="94" y="15709"/>
                  </a:lnTo>
                  <a:lnTo>
                    <a:pt x="125" y="15272"/>
                  </a:lnTo>
                  <a:lnTo>
                    <a:pt x="219" y="14835"/>
                  </a:lnTo>
                  <a:lnTo>
                    <a:pt x="344" y="14397"/>
                  </a:lnTo>
                  <a:lnTo>
                    <a:pt x="469" y="13960"/>
                  </a:lnTo>
                  <a:lnTo>
                    <a:pt x="656" y="13554"/>
                  </a:lnTo>
                  <a:lnTo>
                    <a:pt x="844" y="13148"/>
                  </a:lnTo>
                  <a:lnTo>
                    <a:pt x="1062" y="12774"/>
                  </a:lnTo>
                  <a:lnTo>
                    <a:pt x="1312" y="12399"/>
                  </a:lnTo>
                  <a:lnTo>
                    <a:pt x="1593" y="12055"/>
                  </a:lnTo>
                  <a:lnTo>
                    <a:pt x="1874" y="11712"/>
                  </a:lnTo>
                  <a:lnTo>
                    <a:pt x="2186" y="11399"/>
                  </a:lnTo>
                  <a:lnTo>
                    <a:pt x="2530" y="11118"/>
                  </a:lnTo>
                  <a:lnTo>
                    <a:pt x="2905" y="10837"/>
                  </a:lnTo>
                  <a:lnTo>
                    <a:pt x="3280" y="10587"/>
                  </a:lnTo>
                  <a:lnTo>
                    <a:pt x="3686" y="10369"/>
                  </a:lnTo>
                  <a:lnTo>
                    <a:pt x="4091" y="10182"/>
                  </a:lnTo>
                  <a:lnTo>
                    <a:pt x="4091" y="10182"/>
                  </a:lnTo>
                  <a:lnTo>
                    <a:pt x="4497" y="10025"/>
                  </a:lnTo>
                  <a:lnTo>
                    <a:pt x="4935" y="9900"/>
                  </a:lnTo>
                  <a:lnTo>
                    <a:pt x="5341" y="9807"/>
                  </a:lnTo>
                  <a:lnTo>
                    <a:pt x="5778" y="9744"/>
                  </a:lnTo>
                  <a:lnTo>
                    <a:pt x="6621" y="9651"/>
                  </a:lnTo>
                  <a:lnTo>
                    <a:pt x="7496" y="9619"/>
                  </a:lnTo>
                  <a:lnTo>
                    <a:pt x="8370" y="9588"/>
                  </a:lnTo>
                  <a:lnTo>
                    <a:pt x="9244" y="9557"/>
                  </a:lnTo>
                  <a:lnTo>
                    <a:pt x="10119" y="9463"/>
                  </a:lnTo>
                  <a:lnTo>
                    <a:pt x="10556" y="9401"/>
                  </a:lnTo>
                  <a:lnTo>
                    <a:pt x="10962" y="9307"/>
                  </a:lnTo>
                  <a:lnTo>
                    <a:pt x="10962" y="9307"/>
                  </a:lnTo>
                  <a:lnTo>
                    <a:pt x="11555" y="9182"/>
                  </a:lnTo>
                  <a:lnTo>
                    <a:pt x="12117" y="8995"/>
                  </a:lnTo>
                  <a:lnTo>
                    <a:pt x="12680" y="8776"/>
                  </a:lnTo>
                  <a:lnTo>
                    <a:pt x="13211" y="8526"/>
                  </a:lnTo>
                  <a:lnTo>
                    <a:pt x="13679" y="8183"/>
                  </a:lnTo>
                  <a:lnTo>
                    <a:pt x="13898" y="8027"/>
                  </a:lnTo>
                  <a:lnTo>
                    <a:pt x="14116" y="7808"/>
                  </a:lnTo>
                  <a:lnTo>
                    <a:pt x="14304" y="7621"/>
                  </a:lnTo>
                  <a:lnTo>
                    <a:pt x="14491" y="7371"/>
                  </a:lnTo>
                  <a:lnTo>
                    <a:pt x="14647" y="7121"/>
                  </a:lnTo>
                  <a:lnTo>
                    <a:pt x="14803" y="6840"/>
                  </a:lnTo>
                  <a:lnTo>
                    <a:pt x="14803" y="6840"/>
                  </a:lnTo>
                  <a:lnTo>
                    <a:pt x="15053" y="6215"/>
                  </a:lnTo>
                  <a:lnTo>
                    <a:pt x="15240" y="5560"/>
                  </a:lnTo>
                  <a:lnTo>
                    <a:pt x="15397" y="4904"/>
                  </a:lnTo>
                  <a:lnTo>
                    <a:pt x="15553" y="4217"/>
                  </a:lnTo>
                  <a:lnTo>
                    <a:pt x="15553" y="4217"/>
                  </a:lnTo>
                  <a:lnTo>
                    <a:pt x="15709" y="3655"/>
                  </a:lnTo>
                  <a:lnTo>
                    <a:pt x="15896" y="3092"/>
                  </a:lnTo>
                  <a:lnTo>
                    <a:pt x="16146" y="2562"/>
                  </a:lnTo>
                  <a:lnTo>
                    <a:pt x="16427" y="2062"/>
                  </a:lnTo>
                  <a:lnTo>
                    <a:pt x="16708" y="1531"/>
                  </a:lnTo>
                  <a:lnTo>
                    <a:pt x="17052" y="1063"/>
                  </a:lnTo>
                  <a:lnTo>
                    <a:pt x="17426" y="594"/>
                  </a:lnTo>
                  <a:lnTo>
                    <a:pt x="17801" y="1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61"/>
            <p:cNvSpPr/>
            <p:nvPr/>
          </p:nvSpPr>
          <p:spPr>
            <a:xfrm>
              <a:off x="1979150" y="4015300"/>
              <a:ext cx="502825" cy="434900"/>
            </a:xfrm>
            <a:custGeom>
              <a:avLst/>
              <a:gdLst/>
              <a:ahLst/>
              <a:cxnLst/>
              <a:rect l="l" t="t" r="r" b="b"/>
              <a:pathLst>
                <a:path w="20113" h="17396" extrusionOk="0">
                  <a:moveTo>
                    <a:pt x="15147" y="1"/>
                  </a:moveTo>
                  <a:lnTo>
                    <a:pt x="15116" y="32"/>
                  </a:lnTo>
                  <a:lnTo>
                    <a:pt x="15116" y="63"/>
                  </a:lnTo>
                  <a:lnTo>
                    <a:pt x="15897" y="875"/>
                  </a:lnTo>
                  <a:lnTo>
                    <a:pt x="16677" y="1687"/>
                  </a:lnTo>
                  <a:lnTo>
                    <a:pt x="17396" y="2499"/>
                  </a:lnTo>
                  <a:lnTo>
                    <a:pt x="17770" y="2936"/>
                  </a:lnTo>
                  <a:lnTo>
                    <a:pt x="18083" y="3373"/>
                  </a:lnTo>
                  <a:lnTo>
                    <a:pt x="18426" y="3811"/>
                  </a:lnTo>
                  <a:lnTo>
                    <a:pt x="18707" y="4279"/>
                  </a:lnTo>
                  <a:lnTo>
                    <a:pt x="18988" y="4748"/>
                  </a:lnTo>
                  <a:lnTo>
                    <a:pt x="19238" y="5216"/>
                  </a:lnTo>
                  <a:lnTo>
                    <a:pt x="19457" y="5747"/>
                  </a:lnTo>
                  <a:lnTo>
                    <a:pt x="19644" y="6247"/>
                  </a:lnTo>
                  <a:lnTo>
                    <a:pt x="19800" y="6809"/>
                  </a:lnTo>
                  <a:lnTo>
                    <a:pt x="19925" y="7340"/>
                  </a:lnTo>
                  <a:lnTo>
                    <a:pt x="20019" y="7964"/>
                  </a:lnTo>
                  <a:lnTo>
                    <a:pt x="20050" y="8589"/>
                  </a:lnTo>
                  <a:lnTo>
                    <a:pt x="20050" y="9182"/>
                  </a:lnTo>
                  <a:lnTo>
                    <a:pt x="19956" y="9775"/>
                  </a:lnTo>
                  <a:lnTo>
                    <a:pt x="19863" y="10369"/>
                  </a:lnTo>
                  <a:lnTo>
                    <a:pt x="19707" y="10962"/>
                  </a:lnTo>
                  <a:lnTo>
                    <a:pt x="19488" y="11524"/>
                  </a:lnTo>
                  <a:lnTo>
                    <a:pt x="19269" y="12086"/>
                  </a:lnTo>
                  <a:lnTo>
                    <a:pt x="18988" y="12617"/>
                  </a:lnTo>
                  <a:lnTo>
                    <a:pt x="18676" y="13148"/>
                  </a:lnTo>
                  <a:lnTo>
                    <a:pt x="18333" y="13648"/>
                  </a:lnTo>
                  <a:lnTo>
                    <a:pt x="17958" y="14116"/>
                  </a:lnTo>
                  <a:lnTo>
                    <a:pt x="17552" y="14585"/>
                  </a:lnTo>
                  <a:lnTo>
                    <a:pt x="17115" y="15022"/>
                  </a:lnTo>
                  <a:lnTo>
                    <a:pt x="16677" y="15428"/>
                  </a:lnTo>
                  <a:lnTo>
                    <a:pt x="16209" y="15803"/>
                  </a:lnTo>
                  <a:lnTo>
                    <a:pt x="15647" y="16177"/>
                  </a:lnTo>
                  <a:lnTo>
                    <a:pt x="15085" y="16459"/>
                  </a:lnTo>
                  <a:lnTo>
                    <a:pt x="14554" y="16708"/>
                  </a:lnTo>
                  <a:lnTo>
                    <a:pt x="13992" y="16865"/>
                  </a:lnTo>
                  <a:lnTo>
                    <a:pt x="13429" y="16989"/>
                  </a:lnTo>
                  <a:lnTo>
                    <a:pt x="12867" y="17052"/>
                  </a:lnTo>
                  <a:lnTo>
                    <a:pt x="12274" y="17083"/>
                  </a:lnTo>
                  <a:lnTo>
                    <a:pt x="11712" y="17052"/>
                  </a:lnTo>
                  <a:lnTo>
                    <a:pt x="11150" y="17021"/>
                  </a:lnTo>
                  <a:lnTo>
                    <a:pt x="10556" y="16927"/>
                  </a:lnTo>
                  <a:lnTo>
                    <a:pt x="9401" y="16708"/>
                  </a:lnTo>
                  <a:lnTo>
                    <a:pt x="7027" y="16177"/>
                  </a:lnTo>
                  <a:lnTo>
                    <a:pt x="6153" y="15990"/>
                  </a:lnTo>
                  <a:lnTo>
                    <a:pt x="5279" y="15865"/>
                  </a:lnTo>
                  <a:lnTo>
                    <a:pt x="4404" y="15740"/>
                  </a:lnTo>
                  <a:lnTo>
                    <a:pt x="3530" y="15678"/>
                  </a:lnTo>
                  <a:lnTo>
                    <a:pt x="2655" y="15678"/>
                  </a:lnTo>
                  <a:lnTo>
                    <a:pt x="2218" y="15709"/>
                  </a:lnTo>
                  <a:lnTo>
                    <a:pt x="1781" y="15740"/>
                  </a:lnTo>
                  <a:lnTo>
                    <a:pt x="1344" y="15803"/>
                  </a:lnTo>
                  <a:lnTo>
                    <a:pt x="906" y="15896"/>
                  </a:lnTo>
                  <a:lnTo>
                    <a:pt x="469" y="15990"/>
                  </a:lnTo>
                  <a:lnTo>
                    <a:pt x="63" y="16115"/>
                  </a:lnTo>
                  <a:lnTo>
                    <a:pt x="1" y="16146"/>
                  </a:lnTo>
                  <a:lnTo>
                    <a:pt x="1" y="16209"/>
                  </a:lnTo>
                  <a:lnTo>
                    <a:pt x="32" y="16240"/>
                  </a:lnTo>
                  <a:lnTo>
                    <a:pt x="94" y="16240"/>
                  </a:lnTo>
                  <a:lnTo>
                    <a:pt x="782" y="16115"/>
                  </a:lnTo>
                  <a:lnTo>
                    <a:pt x="1469" y="16053"/>
                  </a:lnTo>
                  <a:lnTo>
                    <a:pt x="2124" y="15990"/>
                  </a:lnTo>
                  <a:lnTo>
                    <a:pt x="2811" y="15990"/>
                  </a:lnTo>
                  <a:lnTo>
                    <a:pt x="3467" y="16021"/>
                  </a:lnTo>
                  <a:lnTo>
                    <a:pt x="4123" y="16053"/>
                  </a:lnTo>
                  <a:lnTo>
                    <a:pt x="4779" y="16115"/>
                  </a:lnTo>
                  <a:lnTo>
                    <a:pt x="5435" y="16209"/>
                  </a:lnTo>
                  <a:lnTo>
                    <a:pt x="6746" y="16459"/>
                  </a:lnTo>
                  <a:lnTo>
                    <a:pt x="8058" y="16708"/>
                  </a:lnTo>
                  <a:lnTo>
                    <a:pt x="9370" y="16989"/>
                  </a:lnTo>
                  <a:lnTo>
                    <a:pt x="10713" y="17239"/>
                  </a:lnTo>
                  <a:lnTo>
                    <a:pt x="11243" y="17333"/>
                  </a:lnTo>
                  <a:lnTo>
                    <a:pt x="11774" y="17395"/>
                  </a:lnTo>
                  <a:lnTo>
                    <a:pt x="12305" y="17395"/>
                  </a:lnTo>
                  <a:lnTo>
                    <a:pt x="12805" y="17364"/>
                  </a:lnTo>
                  <a:lnTo>
                    <a:pt x="13305" y="17302"/>
                  </a:lnTo>
                  <a:lnTo>
                    <a:pt x="13773" y="17208"/>
                  </a:lnTo>
                  <a:lnTo>
                    <a:pt x="14241" y="17114"/>
                  </a:lnTo>
                  <a:lnTo>
                    <a:pt x="14679" y="16958"/>
                  </a:lnTo>
                  <a:lnTo>
                    <a:pt x="15116" y="16740"/>
                  </a:lnTo>
                  <a:lnTo>
                    <a:pt x="15553" y="16521"/>
                  </a:lnTo>
                  <a:lnTo>
                    <a:pt x="15990" y="16271"/>
                  </a:lnTo>
                  <a:lnTo>
                    <a:pt x="16396" y="15990"/>
                  </a:lnTo>
                  <a:lnTo>
                    <a:pt x="16771" y="15678"/>
                  </a:lnTo>
                  <a:lnTo>
                    <a:pt x="17177" y="15334"/>
                  </a:lnTo>
                  <a:lnTo>
                    <a:pt x="17552" y="14960"/>
                  </a:lnTo>
                  <a:lnTo>
                    <a:pt x="17927" y="14522"/>
                  </a:lnTo>
                  <a:lnTo>
                    <a:pt x="18301" y="14054"/>
                  </a:lnTo>
                  <a:lnTo>
                    <a:pt x="18645" y="13585"/>
                  </a:lnTo>
                  <a:lnTo>
                    <a:pt x="18957" y="13117"/>
                  </a:lnTo>
                  <a:lnTo>
                    <a:pt x="19207" y="12649"/>
                  </a:lnTo>
                  <a:lnTo>
                    <a:pt x="19457" y="12149"/>
                  </a:lnTo>
                  <a:lnTo>
                    <a:pt x="19644" y="11680"/>
                  </a:lnTo>
                  <a:lnTo>
                    <a:pt x="19800" y="11181"/>
                  </a:lnTo>
                  <a:lnTo>
                    <a:pt x="19925" y="10712"/>
                  </a:lnTo>
                  <a:lnTo>
                    <a:pt x="20019" y="10213"/>
                  </a:lnTo>
                  <a:lnTo>
                    <a:pt x="20081" y="9713"/>
                  </a:lnTo>
                  <a:lnTo>
                    <a:pt x="20113" y="9245"/>
                  </a:lnTo>
                  <a:lnTo>
                    <a:pt x="20113" y="8745"/>
                  </a:lnTo>
                  <a:lnTo>
                    <a:pt x="20081" y="8245"/>
                  </a:lnTo>
                  <a:lnTo>
                    <a:pt x="20050" y="7777"/>
                  </a:lnTo>
                  <a:lnTo>
                    <a:pt x="19956" y="7308"/>
                  </a:lnTo>
                  <a:lnTo>
                    <a:pt x="19863" y="6809"/>
                  </a:lnTo>
                  <a:lnTo>
                    <a:pt x="19707" y="6340"/>
                  </a:lnTo>
                  <a:lnTo>
                    <a:pt x="19550" y="5872"/>
                  </a:lnTo>
                  <a:lnTo>
                    <a:pt x="19363" y="5403"/>
                  </a:lnTo>
                  <a:lnTo>
                    <a:pt x="19176" y="4935"/>
                  </a:lnTo>
                  <a:lnTo>
                    <a:pt x="18926" y="4498"/>
                  </a:lnTo>
                  <a:lnTo>
                    <a:pt x="18676" y="4029"/>
                  </a:lnTo>
                  <a:lnTo>
                    <a:pt x="18395" y="3592"/>
                  </a:lnTo>
                  <a:lnTo>
                    <a:pt x="18114" y="3155"/>
                  </a:lnTo>
                  <a:lnTo>
                    <a:pt x="17802" y="2749"/>
                  </a:lnTo>
                  <a:lnTo>
                    <a:pt x="17489" y="2312"/>
                  </a:lnTo>
                  <a:lnTo>
                    <a:pt x="16771" y="1500"/>
                  </a:lnTo>
                  <a:lnTo>
                    <a:pt x="15990" y="750"/>
                  </a:lnTo>
                  <a:lnTo>
                    <a:pt x="15178" y="32"/>
                  </a:lnTo>
                  <a:lnTo>
                    <a:pt x="151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61"/>
            <p:cNvSpPr/>
            <p:nvPr/>
          </p:nvSpPr>
          <p:spPr>
            <a:xfrm>
              <a:off x="2802825" y="2538150"/>
              <a:ext cx="49225" cy="50775"/>
            </a:xfrm>
            <a:custGeom>
              <a:avLst/>
              <a:gdLst/>
              <a:ahLst/>
              <a:cxnLst/>
              <a:rect l="l" t="t" r="r" b="b"/>
              <a:pathLst>
                <a:path w="1969" h="2031" extrusionOk="0">
                  <a:moveTo>
                    <a:pt x="1032" y="1"/>
                  </a:moveTo>
                  <a:lnTo>
                    <a:pt x="844" y="32"/>
                  </a:lnTo>
                  <a:lnTo>
                    <a:pt x="657" y="63"/>
                  </a:lnTo>
                  <a:lnTo>
                    <a:pt x="501" y="157"/>
                  </a:lnTo>
                  <a:lnTo>
                    <a:pt x="344" y="282"/>
                  </a:lnTo>
                  <a:lnTo>
                    <a:pt x="220" y="407"/>
                  </a:lnTo>
                  <a:lnTo>
                    <a:pt x="126" y="563"/>
                  </a:lnTo>
                  <a:lnTo>
                    <a:pt x="32" y="719"/>
                  </a:lnTo>
                  <a:lnTo>
                    <a:pt x="1" y="906"/>
                  </a:lnTo>
                  <a:lnTo>
                    <a:pt x="1" y="1094"/>
                  </a:lnTo>
                  <a:lnTo>
                    <a:pt x="32" y="1312"/>
                  </a:lnTo>
                  <a:lnTo>
                    <a:pt x="95" y="1500"/>
                  </a:lnTo>
                  <a:lnTo>
                    <a:pt x="251" y="1687"/>
                  </a:lnTo>
                  <a:lnTo>
                    <a:pt x="407" y="1843"/>
                  </a:lnTo>
                  <a:lnTo>
                    <a:pt x="563" y="1937"/>
                  </a:lnTo>
                  <a:lnTo>
                    <a:pt x="750" y="1999"/>
                  </a:lnTo>
                  <a:lnTo>
                    <a:pt x="938" y="2031"/>
                  </a:lnTo>
                  <a:lnTo>
                    <a:pt x="1125" y="1999"/>
                  </a:lnTo>
                  <a:lnTo>
                    <a:pt x="1313" y="1937"/>
                  </a:lnTo>
                  <a:lnTo>
                    <a:pt x="1469" y="1874"/>
                  </a:lnTo>
                  <a:lnTo>
                    <a:pt x="1625" y="1750"/>
                  </a:lnTo>
                  <a:lnTo>
                    <a:pt x="1750" y="1625"/>
                  </a:lnTo>
                  <a:lnTo>
                    <a:pt x="1843" y="1468"/>
                  </a:lnTo>
                  <a:lnTo>
                    <a:pt x="1937" y="1281"/>
                  </a:lnTo>
                  <a:lnTo>
                    <a:pt x="1968" y="1094"/>
                  </a:lnTo>
                  <a:lnTo>
                    <a:pt x="1968" y="906"/>
                  </a:lnTo>
                  <a:lnTo>
                    <a:pt x="1937" y="719"/>
                  </a:lnTo>
                  <a:lnTo>
                    <a:pt x="1875" y="532"/>
                  </a:lnTo>
                  <a:lnTo>
                    <a:pt x="1750" y="344"/>
                  </a:lnTo>
                  <a:lnTo>
                    <a:pt x="1562" y="188"/>
                  </a:lnTo>
                  <a:lnTo>
                    <a:pt x="1406" y="63"/>
                  </a:lnTo>
                  <a:lnTo>
                    <a:pt x="1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61"/>
            <p:cNvSpPr/>
            <p:nvPr/>
          </p:nvSpPr>
          <p:spPr>
            <a:xfrm>
              <a:off x="2823925" y="2579525"/>
              <a:ext cx="49975" cy="50775"/>
            </a:xfrm>
            <a:custGeom>
              <a:avLst/>
              <a:gdLst/>
              <a:ahLst/>
              <a:cxnLst/>
              <a:rect l="l" t="t" r="r" b="b"/>
              <a:pathLst>
                <a:path w="1999" h="2031" extrusionOk="0">
                  <a:moveTo>
                    <a:pt x="1031" y="1"/>
                  </a:moveTo>
                  <a:lnTo>
                    <a:pt x="843" y="32"/>
                  </a:lnTo>
                  <a:lnTo>
                    <a:pt x="687" y="95"/>
                  </a:lnTo>
                  <a:lnTo>
                    <a:pt x="500" y="188"/>
                  </a:lnTo>
                  <a:lnTo>
                    <a:pt x="375" y="282"/>
                  </a:lnTo>
                  <a:lnTo>
                    <a:pt x="219" y="407"/>
                  </a:lnTo>
                  <a:lnTo>
                    <a:pt x="125" y="563"/>
                  </a:lnTo>
                  <a:lnTo>
                    <a:pt x="63" y="750"/>
                  </a:lnTo>
                  <a:lnTo>
                    <a:pt x="0" y="938"/>
                  </a:lnTo>
                  <a:lnTo>
                    <a:pt x="0" y="1125"/>
                  </a:lnTo>
                  <a:lnTo>
                    <a:pt x="31" y="1312"/>
                  </a:lnTo>
                  <a:lnTo>
                    <a:pt x="125" y="1500"/>
                  </a:lnTo>
                  <a:lnTo>
                    <a:pt x="250" y="1687"/>
                  </a:lnTo>
                  <a:lnTo>
                    <a:pt x="406" y="1843"/>
                  </a:lnTo>
                  <a:lnTo>
                    <a:pt x="593" y="1968"/>
                  </a:lnTo>
                  <a:lnTo>
                    <a:pt x="781" y="2031"/>
                  </a:lnTo>
                  <a:lnTo>
                    <a:pt x="937" y="2031"/>
                  </a:lnTo>
                  <a:lnTo>
                    <a:pt x="1124" y="2000"/>
                  </a:lnTo>
                  <a:lnTo>
                    <a:pt x="1312" y="1968"/>
                  </a:lnTo>
                  <a:lnTo>
                    <a:pt x="1468" y="1875"/>
                  </a:lnTo>
                  <a:lnTo>
                    <a:pt x="1624" y="1750"/>
                  </a:lnTo>
                  <a:lnTo>
                    <a:pt x="1749" y="1625"/>
                  </a:lnTo>
                  <a:lnTo>
                    <a:pt x="1874" y="1469"/>
                  </a:lnTo>
                  <a:lnTo>
                    <a:pt x="1936" y="1281"/>
                  </a:lnTo>
                  <a:lnTo>
                    <a:pt x="1968" y="1125"/>
                  </a:lnTo>
                  <a:lnTo>
                    <a:pt x="1999" y="906"/>
                  </a:lnTo>
                  <a:lnTo>
                    <a:pt x="1968" y="719"/>
                  </a:lnTo>
                  <a:lnTo>
                    <a:pt x="1874" y="532"/>
                  </a:lnTo>
                  <a:lnTo>
                    <a:pt x="1749" y="344"/>
                  </a:lnTo>
                  <a:lnTo>
                    <a:pt x="1593" y="188"/>
                  </a:lnTo>
                  <a:lnTo>
                    <a:pt x="1405" y="95"/>
                  </a:lnTo>
                  <a:lnTo>
                    <a:pt x="1218" y="32"/>
                  </a:lnTo>
                  <a:lnTo>
                    <a:pt x="10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61"/>
            <p:cNvSpPr/>
            <p:nvPr/>
          </p:nvSpPr>
          <p:spPr>
            <a:xfrm>
              <a:off x="2852025" y="2617000"/>
              <a:ext cx="50000" cy="50775"/>
            </a:xfrm>
            <a:custGeom>
              <a:avLst/>
              <a:gdLst/>
              <a:ahLst/>
              <a:cxnLst/>
              <a:rect l="l" t="t" r="r" b="b"/>
              <a:pathLst>
                <a:path w="2000" h="2031" extrusionOk="0">
                  <a:moveTo>
                    <a:pt x="1062" y="1"/>
                  </a:moveTo>
                  <a:lnTo>
                    <a:pt x="875" y="32"/>
                  </a:lnTo>
                  <a:lnTo>
                    <a:pt x="687" y="95"/>
                  </a:lnTo>
                  <a:lnTo>
                    <a:pt x="531" y="157"/>
                  </a:lnTo>
                  <a:lnTo>
                    <a:pt x="375" y="282"/>
                  </a:lnTo>
                  <a:lnTo>
                    <a:pt x="250" y="407"/>
                  </a:lnTo>
                  <a:lnTo>
                    <a:pt x="125" y="563"/>
                  </a:lnTo>
                  <a:lnTo>
                    <a:pt x="63" y="750"/>
                  </a:lnTo>
                  <a:lnTo>
                    <a:pt x="0" y="907"/>
                  </a:lnTo>
                  <a:lnTo>
                    <a:pt x="0" y="1125"/>
                  </a:lnTo>
                  <a:lnTo>
                    <a:pt x="32" y="1312"/>
                  </a:lnTo>
                  <a:lnTo>
                    <a:pt x="125" y="1500"/>
                  </a:lnTo>
                  <a:lnTo>
                    <a:pt x="250" y="1687"/>
                  </a:lnTo>
                  <a:lnTo>
                    <a:pt x="406" y="1843"/>
                  </a:lnTo>
                  <a:lnTo>
                    <a:pt x="594" y="1968"/>
                  </a:lnTo>
                  <a:lnTo>
                    <a:pt x="781" y="2000"/>
                  </a:lnTo>
                  <a:lnTo>
                    <a:pt x="969" y="2031"/>
                  </a:lnTo>
                  <a:lnTo>
                    <a:pt x="1156" y="2000"/>
                  </a:lnTo>
                  <a:lnTo>
                    <a:pt x="1312" y="1968"/>
                  </a:lnTo>
                  <a:lnTo>
                    <a:pt x="1499" y="1875"/>
                  </a:lnTo>
                  <a:lnTo>
                    <a:pt x="1656" y="1750"/>
                  </a:lnTo>
                  <a:lnTo>
                    <a:pt x="1780" y="1625"/>
                  </a:lnTo>
                  <a:lnTo>
                    <a:pt x="1874" y="1469"/>
                  </a:lnTo>
                  <a:lnTo>
                    <a:pt x="1968" y="1281"/>
                  </a:lnTo>
                  <a:lnTo>
                    <a:pt x="1999" y="1094"/>
                  </a:lnTo>
                  <a:lnTo>
                    <a:pt x="1999" y="907"/>
                  </a:lnTo>
                  <a:lnTo>
                    <a:pt x="1968" y="719"/>
                  </a:lnTo>
                  <a:lnTo>
                    <a:pt x="1905" y="532"/>
                  </a:lnTo>
                  <a:lnTo>
                    <a:pt x="1749" y="344"/>
                  </a:lnTo>
                  <a:lnTo>
                    <a:pt x="1593" y="188"/>
                  </a:lnTo>
                  <a:lnTo>
                    <a:pt x="1406" y="95"/>
                  </a:lnTo>
                  <a:lnTo>
                    <a:pt x="1218" y="32"/>
                  </a:lnTo>
                  <a:lnTo>
                    <a:pt x="10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61"/>
            <p:cNvSpPr/>
            <p:nvPr/>
          </p:nvSpPr>
          <p:spPr>
            <a:xfrm>
              <a:off x="2884025" y="2649800"/>
              <a:ext cx="50000" cy="50775"/>
            </a:xfrm>
            <a:custGeom>
              <a:avLst/>
              <a:gdLst/>
              <a:ahLst/>
              <a:cxnLst/>
              <a:rect l="l" t="t" r="r" b="b"/>
              <a:pathLst>
                <a:path w="2000" h="2031" extrusionOk="0">
                  <a:moveTo>
                    <a:pt x="1063" y="0"/>
                  </a:moveTo>
                  <a:lnTo>
                    <a:pt x="875" y="32"/>
                  </a:lnTo>
                  <a:lnTo>
                    <a:pt x="688" y="63"/>
                  </a:lnTo>
                  <a:lnTo>
                    <a:pt x="532" y="157"/>
                  </a:lnTo>
                  <a:lnTo>
                    <a:pt x="376" y="282"/>
                  </a:lnTo>
                  <a:lnTo>
                    <a:pt x="251" y="406"/>
                  </a:lnTo>
                  <a:lnTo>
                    <a:pt x="157" y="563"/>
                  </a:lnTo>
                  <a:lnTo>
                    <a:pt x="63" y="719"/>
                  </a:lnTo>
                  <a:lnTo>
                    <a:pt x="32" y="906"/>
                  </a:lnTo>
                  <a:lnTo>
                    <a:pt x="1" y="1094"/>
                  </a:lnTo>
                  <a:lnTo>
                    <a:pt x="63" y="1281"/>
                  </a:lnTo>
                  <a:lnTo>
                    <a:pt x="126" y="1500"/>
                  </a:lnTo>
                  <a:lnTo>
                    <a:pt x="251" y="1687"/>
                  </a:lnTo>
                  <a:lnTo>
                    <a:pt x="438" y="1843"/>
                  </a:lnTo>
                  <a:lnTo>
                    <a:pt x="594" y="1937"/>
                  </a:lnTo>
                  <a:lnTo>
                    <a:pt x="782" y="1999"/>
                  </a:lnTo>
                  <a:lnTo>
                    <a:pt x="969" y="2030"/>
                  </a:lnTo>
                  <a:lnTo>
                    <a:pt x="1156" y="1999"/>
                  </a:lnTo>
                  <a:lnTo>
                    <a:pt x="1344" y="1937"/>
                  </a:lnTo>
                  <a:lnTo>
                    <a:pt x="1500" y="1874"/>
                  </a:lnTo>
                  <a:lnTo>
                    <a:pt x="1656" y="1749"/>
                  </a:lnTo>
                  <a:lnTo>
                    <a:pt x="1781" y="1593"/>
                  </a:lnTo>
                  <a:lnTo>
                    <a:pt x="1875" y="1437"/>
                  </a:lnTo>
                  <a:lnTo>
                    <a:pt x="1968" y="1281"/>
                  </a:lnTo>
                  <a:lnTo>
                    <a:pt x="1999" y="1094"/>
                  </a:lnTo>
                  <a:lnTo>
                    <a:pt x="1999" y="906"/>
                  </a:lnTo>
                  <a:lnTo>
                    <a:pt x="1968" y="719"/>
                  </a:lnTo>
                  <a:lnTo>
                    <a:pt x="1906" y="531"/>
                  </a:lnTo>
                  <a:lnTo>
                    <a:pt x="1750" y="344"/>
                  </a:lnTo>
                  <a:lnTo>
                    <a:pt x="1594" y="188"/>
                  </a:lnTo>
                  <a:lnTo>
                    <a:pt x="1406" y="63"/>
                  </a:lnTo>
                  <a:lnTo>
                    <a:pt x="1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61"/>
            <p:cNvSpPr/>
            <p:nvPr/>
          </p:nvSpPr>
          <p:spPr>
            <a:xfrm>
              <a:off x="2922300" y="2677125"/>
              <a:ext cx="49975" cy="50000"/>
            </a:xfrm>
            <a:custGeom>
              <a:avLst/>
              <a:gdLst/>
              <a:ahLst/>
              <a:cxnLst/>
              <a:rect l="l" t="t" r="r" b="b"/>
              <a:pathLst>
                <a:path w="1999" h="2000" extrusionOk="0">
                  <a:moveTo>
                    <a:pt x="874" y="1"/>
                  </a:moveTo>
                  <a:lnTo>
                    <a:pt x="687" y="63"/>
                  </a:lnTo>
                  <a:lnTo>
                    <a:pt x="531" y="157"/>
                  </a:lnTo>
                  <a:lnTo>
                    <a:pt x="375" y="250"/>
                  </a:lnTo>
                  <a:lnTo>
                    <a:pt x="250" y="407"/>
                  </a:lnTo>
                  <a:lnTo>
                    <a:pt x="125" y="563"/>
                  </a:lnTo>
                  <a:lnTo>
                    <a:pt x="63" y="719"/>
                  </a:lnTo>
                  <a:lnTo>
                    <a:pt x="31" y="906"/>
                  </a:lnTo>
                  <a:lnTo>
                    <a:pt x="0" y="1094"/>
                  </a:lnTo>
                  <a:lnTo>
                    <a:pt x="31" y="1281"/>
                  </a:lnTo>
                  <a:lnTo>
                    <a:pt x="125" y="1468"/>
                  </a:lnTo>
                  <a:lnTo>
                    <a:pt x="250" y="1656"/>
                  </a:lnTo>
                  <a:lnTo>
                    <a:pt x="437" y="1812"/>
                  </a:lnTo>
                  <a:lnTo>
                    <a:pt x="593" y="1937"/>
                  </a:lnTo>
                  <a:lnTo>
                    <a:pt x="781" y="1999"/>
                  </a:lnTo>
                  <a:lnTo>
                    <a:pt x="1156" y="1999"/>
                  </a:lnTo>
                  <a:lnTo>
                    <a:pt x="1312" y="1937"/>
                  </a:lnTo>
                  <a:lnTo>
                    <a:pt x="1499" y="1843"/>
                  </a:lnTo>
                  <a:lnTo>
                    <a:pt x="1624" y="1749"/>
                  </a:lnTo>
                  <a:lnTo>
                    <a:pt x="1780" y="1593"/>
                  </a:lnTo>
                  <a:lnTo>
                    <a:pt x="1874" y="1437"/>
                  </a:lnTo>
                  <a:lnTo>
                    <a:pt x="1936" y="1281"/>
                  </a:lnTo>
                  <a:lnTo>
                    <a:pt x="1999" y="1094"/>
                  </a:lnTo>
                  <a:lnTo>
                    <a:pt x="1999" y="906"/>
                  </a:lnTo>
                  <a:lnTo>
                    <a:pt x="1968" y="719"/>
                  </a:lnTo>
                  <a:lnTo>
                    <a:pt x="1874" y="531"/>
                  </a:lnTo>
                  <a:lnTo>
                    <a:pt x="1749" y="344"/>
                  </a:lnTo>
                  <a:lnTo>
                    <a:pt x="1593" y="188"/>
                  </a:lnTo>
                  <a:lnTo>
                    <a:pt x="1405" y="63"/>
                  </a:ln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61"/>
            <p:cNvSpPr/>
            <p:nvPr/>
          </p:nvSpPr>
          <p:spPr>
            <a:xfrm>
              <a:off x="2962875" y="2695875"/>
              <a:ext cx="50000" cy="50750"/>
            </a:xfrm>
            <a:custGeom>
              <a:avLst/>
              <a:gdLst/>
              <a:ahLst/>
              <a:cxnLst/>
              <a:rect l="l" t="t" r="r" b="b"/>
              <a:pathLst>
                <a:path w="2000" h="2030" extrusionOk="0">
                  <a:moveTo>
                    <a:pt x="1063" y="0"/>
                  </a:moveTo>
                  <a:lnTo>
                    <a:pt x="875" y="31"/>
                  </a:lnTo>
                  <a:lnTo>
                    <a:pt x="688" y="94"/>
                  </a:lnTo>
                  <a:lnTo>
                    <a:pt x="532" y="156"/>
                  </a:lnTo>
                  <a:lnTo>
                    <a:pt x="376" y="281"/>
                  </a:lnTo>
                  <a:lnTo>
                    <a:pt x="251" y="406"/>
                  </a:lnTo>
                  <a:lnTo>
                    <a:pt x="126" y="562"/>
                  </a:lnTo>
                  <a:lnTo>
                    <a:pt x="63" y="750"/>
                  </a:lnTo>
                  <a:lnTo>
                    <a:pt x="32" y="906"/>
                  </a:lnTo>
                  <a:lnTo>
                    <a:pt x="1" y="1124"/>
                  </a:lnTo>
                  <a:lnTo>
                    <a:pt x="32" y="1312"/>
                  </a:lnTo>
                  <a:lnTo>
                    <a:pt x="126" y="1499"/>
                  </a:lnTo>
                  <a:lnTo>
                    <a:pt x="251" y="1686"/>
                  </a:lnTo>
                  <a:lnTo>
                    <a:pt x="438" y="1843"/>
                  </a:lnTo>
                  <a:lnTo>
                    <a:pt x="594" y="1967"/>
                  </a:lnTo>
                  <a:lnTo>
                    <a:pt x="782" y="1999"/>
                  </a:lnTo>
                  <a:lnTo>
                    <a:pt x="969" y="2030"/>
                  </a:lnTo>
                  <a:lnTo>
                    <a:pt x="1156" y="1999"/>
                  </a:lnTo>
                  <a:lnTo>
                    <a:pt x="1313" y="1967"/>
                  </a:lnTo>
                  <a:lnTo>
                    <a:pt x="1500" y="1874"/>
                  </a:lnTo>
                  <a:lnTo>
                    <a:pt x="1656" y="1749"/>
                  </a:lnTo>
                  <a:lnTo>
                    <a:pt x="1781" y="1624"/>
                  </a:lnTo>
                  <a:lnTo>
                    <a:pt x="1875" y="1468"/>
                  </a:lnTo>
                  <a:lnTo>
                    <a:pt x="1968" y="1280"/>
                  </a:lnTo>
                  <a:lnTo>
                    <a:pt x="2000" y="1093"/>
                  </a:lnTo>
                  <a:lnTo>
                    <a:pt x="2000" y="906"/>
                  </a:lnTo>
                  <a:lnTo>
                    <a:pt x="1968" y="718"/>
                  </a:lnTo>
                  <a:lnTo>
                    <a:pt x="1875" y="531"/>
                  </a:lnTo>
                  <a:lnTo>
                    <a:pt x="1750" y="344"/>
                  </a:lnTo>
                  <a:lnTo>
                    <a:pt x="1594" y="187"/>
                  </a:lnTo>
                  <a:lnTo>
                    <a:pt x="1406" y="94"/>
                  </a:lnTo>
                  <a:lnTo>
                    <a:pt x="1219" y="31"/>
                  </a:lnTo>
                  <a:lnTo>
                    <a:pt x="1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61"/>
            <p:cNvSpPr/>
            <p:nvPr/>
          </p:nvSpPr>
          <p:spPr>
            <a:xfrm>
              <a:off x="2663075" y="2984725"/>
              <a:ext cx="547325" cy="294375"/>
            </a:xfrm>
            <a:custGeom>
              <a:avLst/>
              <a:gdLst/>
              <a:ahLst/>
              <a:cxnLst/>
              <a:rect l="l" t="t" r="r" b="b"/>
              <a:pathLst>
                <a:path w="21893" h="11775" extrusionOk="0">
                  <a:moveTo>
                    <a:pt x="10244" y="1"/>
                  </a:moveTo>
                  <a:lnTo>
                    <a:pt x="9526" y="63"/>
                  </a:lnTo>
                  <a:lnTo>
                    <a:pt x="8808" y="126"/>
                  </a:lnTo>
                  <a:lnTo>
                    <a:pt x="8121" y="251"/>
                  </a:lnTo>
                  <a:lnTo>
                    <a:pt x="7402" y="376"/>
                  </a:lnTo>
                  <a:lnTo>
                    <a:pt x="6715" y="563"/>
                  </a:lnTo>
                  <a:lnTo>
                    <a:pt x="6059" y="750"/>
                  </a:lnTo>
                  <a:lnTo>
                    <a:pt x="5372" y="1000"/>
                  </a:lnTo>
                  <a:lnTo>
                    <a:pt x="4717" y="1250"/>
                  </a:lnTo>
                  <a:lnTo>
                    <a:pt x="4061" y="1562"/>
                  </a:lnTo>
                  <a:lnTo>
                    <a:pt x="3436" y="1875"/>
                  </a:lnTo>
                  <a:lnTo>
                    <a:pt x="2843" y="2218"/>
                  </a:lnTo>
                  <a:lnTo>
                    <a:pt x="2218" y="2624"/>
                  </a:lnTo>
                  <a:lnTo>
                    <a:pt x="1656" y="3030"/>
                  </a:lnTo>
                  <a:lnTo>
                    <a:pt x="1094" y="3467"/>
                  </a:lnTo>
                  <a:lnTo>
                    <a:pt x="532" y="3936"/>
                  </a:lnTo>
                  <a:lnTo>
                    <a:pt x="1" y="4404"/>
                  </a:lnTo>
                  <a:lnTo>
                    <a:pt x="657" y="4935"/>
                  </a:lnTo>
                  <a:lnTo>
                    <a:pt x="2031" y="5872"/>
                  </a:lnTo>
                  <a:lnTo>
                    <a:pt x="2936" y="6465"/>
                  </a:lnTo>
                  <a:lnTo>
                    <a:pt x="3967" y="7121"/>
                  </a:lnTo>
                  <a:lnTo>
                    <a:pt x="5091" y="7808"/>
                  </a:lnTo>
                  <a:lnTo>
                    <a:pt x="6278" y="8495"/>
                  </a:lnTo>
                  <a:lnTo>
                    <a:pt x="7496" y="9151"/>
                  </a:lnTo>
                  <a:lnTo>
                    <a:pt x="8776" y="9807"/>
                  </a:lnTo>
                  <a:lnTo>
                    <a:pt x="10026" y="10400"/>
                  </a:lnTo>
                  <a:lnTo>
                    <a:pt x="11306" y="10900"/>
                  </a:lnTo>
                  <a:lnTo>
                    <a:pt x="11899" y="11119"/>
                  </a:lnTo>
                  <a:lnTo>
                    <a:pt x="12524" y="11306"/>
                  </a:lnTo>
                  <a:lnTo>
                    <a:pt x="13117" y="11462"/>
                  </a:lnTo>
                  <a:lnTo>
                    <a:pt x="13679" y="11587"/>
                  </a:lnTo>
                  <a:lnTo>
                    <a:pt x="14242" y="11681"/>
                  </a:lnTo>
                  <a:lnTo>
                    <a:pt x="14772" y="11743"/>
                  </a:lnTo>
                  <a:lnTo>
                    <a:pt x="15272" y="11774"/>
                  </a:lnTo>
                  <a:lnTo>
                    <a:pt x="15741" y="11743"/>
                  </a:lnTo>
                  <a:lnTo>
                    <a:pt x="16209" y="11681"/>
                  </a:lnTo>
                  <a:lnTo>
                    <a:pt x="16615" y="11587"/>
                  </a:lnTo>
                  <a:lnTo>
                    <a:pt x="17021" y="11493"/>
                  </a:lnTo>
                  <a:lnTo>
                    <a:pt x="17427" y="11368"/>
                  </a:lnTo>
                  <a:lnTo>
                    <a:pt x="17802" y="11212"/>
                  </a:lnTo>
                  <a:lnTo>
                    <a:pt x="18145" y="11056"/>
                  </a:lnTo>
                  <a:lnTo>
                    <a:pt x="18489" y="10900"/>
                  </a:lnTo>
                  <a:lnTo>
                    <a:pt x="18801" y="10681"/>
                  </a:lnTo>
                  <a:lnTo>
                    <a:pt x="19082" y="10494"/>
                  </a:lnTo>
                  <a:lnTo>
                    <a:pt x="19363" y="10275"/>
                  </a:lnTo>
                  <a:lnTo>
                    <a:pt x="19863" y="9838"/>
                  </a:lnTo>
                  <a:lnTo>
                    <a:pt x="20300" y="9370"/>
                  </a:lnTo>
                  <a:lnTo>
                    <a:pt x="20675" y="8901"/>
                  </a:lnTo>
                  <a:lnTo>
                    <a:pt x="20987" y="8433"/>
                  </a:lnTo>
                  <a:lnTo>
                    <a:pt x="21268" y="7996"/>
                  </a:lnTo>
                  <a:lnTo>
                    <a:pt x="21487" y="7558"/>
                  </a:lnTo>
                  <a:lnTo>
                    <a:pt x="21643" y="7215"/>
                  </a:lnTo>
                  <a:lnTo>
                    <a:pt x="21830" y="6653"/>
                  </a:lnTo>
                  <a:lnTo>
                    <a:pt x="21893" y="6434"/>
                  </a:lnTo>
                  <a:lnTo>
                    <a:pt x="21674" y="6153"/>
                  </a:lnTo>
                  <a:lnTo>
                    <a:pt x="20987" y="5404"/>
                  </a:lnTo>
                  <a:lnTo>
                    <a:pt x="20519" y="4904"/>
                  </a:lnTo>
                  <a:lnTo>
                    <a:pt x="19925" y="4342"/>
                  </a:lnTo>
                  <a:lnTo>
                    <a:pt x="19269" y="3748"/>
                  </a:lnTo>
                  <a:lnTo>
                    <a:pt x="18520" y="3124"/>
                  </a:lnTo>
                  <a:lnTo>
                    <a:pt x="17677" y="2530"/>
                  </a:lnTo>
                  <a:lnTo>
                    <a:pt x="16802" y="1937"/>
                  </a:lnTo>
                  <a:lnTo>
                    <a:pt x="16303" y="1656"/>
                  </a:lnTo>
                  <a:lnTo>
                    <a:pt x="15834" y="1406"/>
                  </a:lnTo>
                  <a:lnTo>
                    <a:pt x="15335" y="1156"/>
                  </a:lnTo>
                  <a:lnTo>
                    <a:pt x="14804" y="907"/>
                  </a:lnTo>
                  <a:lnTo>
                    <a:pt x="14273" y="688"/>
                  </a:lnTo>
                  <a:lnTo>
                    <a:pt x="13742" y="501"/>
                  </a:lnTo>
                  <a:lnTo>
                    <a:pt x="13180" y="344"/>
                  </a:lnTo>
                  <a:lnTo>
                    <a:pt x="12618" y="219"/>
                  </a:lnTo>
                  <a:lnTo>
                    <a:pt x="12024" y="126"/>
                  </a:lnTo>
                  <a:lnTo>
                    <a:pt x="11462" y="32"/>
                  </a:lnTo>
                  <a:lnTo>
                    <a:pt x="10869"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61"/>
            <p:cNvSpPr/>
            <p:nvPr/>
          </p:nvSpPr>
          <p:spPr>
            <a:xfrm>
              <a:off x="2862175" y="2652150"/>
              <a:ext cx="319350" cy="565275"/>
            </a:xfrm>
            <a:custGeom>
              <a:avLst/>
              <a:gdLst/>
              <a:ahLst/>
              <a:cxnLst/>
              <a:rect l="l" t="t" r="r" b="b"/>
              <a:pathLst>
                <a:path w="12774" h="22611" extrusionOk="0">
                  <a:moveTo>
                    <a:pt x="3623" y="0"/>
                  </a:moveTo>
                  <a:lnTo>
                    <a:pt x="3248" y="1312"/>
                  </a:lnTo>
                  <a:lnTo>
                    <a:pt x="2311" y="4560"/>
                  </a:lnTo>
                  <a:lnTo>
                    <a:pt x="2186" y="4903"/>
                  </a:lnTo>
                  <a:lnTo>
                    <a:pt x="2062" y="5309"/>
                  </a:lnTo>
                  <a:lnTo>
                    <a:pt x="1718" y="6465"/>
                  </a:lnTo>
                  <a:lnTo>
                    <a:pt x="1499" y="7370"/>
                  </a:lnTo>
                  <a:lnTo>
                    <a:pt x="1250" y="8276"/>
                  </a:lnTo>
                  <a:lnTo>
                    <a:pt x="844" y="9931"/>
                  </a:lnTo>
                  <a:lnTo>
                    <a:pt x="500" y="11618"/>
                  </a:lnTo>
                  <a:lnTo>
                    <a:pt x="219" y="13304"/>
                  </a:lnTo>
                  <a:lnTo>
                    <a:pt x="0" y="14990"/>
                  </a:lnTo>
                  <a:lnTo>
                    <a:pt x="32" y="15209"/>
                  </a:lnTo>
                  <a:lnTo>
                    <a:pt x="157" y="15552"/>
                  </a:lnTo>
                  <a:lnTo>
                    <a:pt x="375" y="15990"/>
                  </a:lnTo>
                  <a:lnTo>
                    <a:pt x="625" y="16489"/>
                  </a:lnTo>
                  <a:lnTo>
                    <a:pt x="968" y="17083"/>
                  </a:lnTo>
                  <a:lnTo>
                    <a:pt x="1343" y="17707"/>
                  </a:lnTo>
                  <a:lnTo>
                    <a:pt x="1780" y="18332"/>
                  </a:lnTo>
                  <a:lnTo>
                    <a:pt x="2280" y="18988"/>
                  </a:lnTo>
                  <a:lnTo>
                    <a:pt x="2811" y="19643"/>
                  </a:lnTo>
                  <a:lnTo>
                    <a:pt x="3404" y="20268"/>
                  </a:lnTo>
                  <a:lnTo>
                    <a:pt x="4029" y="20861"/>
                  </a:lnTo>
                  <a:lnTo>
                    <a:pt x="4685" y="21392"/>
                  </a:lnTo>
                  <a:lnTo>
                    <a:pt x="5028" y="21642"/>
                  </a:lnTo>
                  <a:lnTo>
                    <a:pt x="5372" y="21861"/>
                  </a:lnTo>
                  <a:lnTo>
                    <a:pt x="5715" y="22048"/>
                  </a:lnTo>
                  <a:lnTo>
                    <a:pt x="6090" y="22204"/>
                  </a:lnTo>
                  <a:lnTo>
                    <a:pt x="6434" y="22360"/>
                  </a:lnTo>
                  <a:lnTo>
                    <a:pt x="6808" y="22485"/>
                  </a:lnTo>
                  <a:lnTo>
                    <a:pt x="7183" y="22548"/>
                  </a:lnTo>
                  <a:lnTo>
                    <a:pt x="7558" y="22610"/>
                  </a:lnTo>
                  <a:lnTo>
                    <a:pt x="7683" y="22610"/>
                  </a:lnTo>
                  <a:lnTo>
                    <a:pt x="7808" y="22548"/>
                  </a:lnTo>
                  <a:lnTo>
                    <a:pt x="7933" y="22454"/>
                  </a:lnTo>
                  <a:lnTo>
                    <a:pt x="8058" y="22329"/>
                  </a:lnTo>
                  <a:lnTo>
                    <a:pt x="8151" y="22173"/>
                  </a:lnTo>
                  <a:lnTo>
                    <a:pt x="8276" y="22017"/>
                  </a:lnTo>
                  <a:lnTo>
                    <a:pt x="8495" y="21548"/>
                  </a:lnTo>
                  <a:lnTo>
                    <a:pt x="8682" y="21018"/>
                  </a:lnTo>
                  <a:lnTo>
                    <a:pt x="8901" y="20424"/>
                  </a:lnTo>
                  <a:lnTo>
                    <a:pt x="9057" y="19768"/>
                  </a:lnTo>
                  <a:lnTo>
                    <a:pt x="9213" y="19113"/>
                  </a:lnTo>
                  <a:lnTo>
                    <a:pt x="9494" y="17801"/>
                  </a:lnTo>
                  <a:lnTo>
                    <a:pt x="9713" y="16645"/>
                  </a:lnTo>
                  <a:lnTo>
                    <a:pt x="9869" y="15521"/>
                  </a:lnTo>
                  <a:lnTo>
                    <a:pt x="10056" y="14990"/>
                  </a:lnTo>
                  <a:lnTo>
                    <a:pt x="12773" y="7776"/>
                  </a:lnTo>
                  <a:lnTo>
                    <a:pt x="4810" y="906"/>
                  </a:lnTo>
                  <a:lnTo>
                    <a:pt x="3623"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61"/>
            <p:cNvSpPr/>
            <p:nvPr/>
          </p:nvSpPr>
          <p:spPr>
            <a:xfrm>
              <a:off x="2919175" y="2652150"/>
              <a:ext cx="262350" cy="374775"/>
            </a:xfrm>
            <a:custGeom>
              <a:avLst/>
              <a:gdLst/>
              <a:ahLst/>
              <a:cxnLst/>
              <a:rect l="l" t="t" r="r" b="b"/>
              <a:pathLst>
                <a:path w="10494" h="14991" extrusionOk="0">
                  <a:moveTo>
                    <a:pt x="1343" y="0"/>
                  </a:moveTo>
                  <a:lnTo>
                    <a:pt x="0" y="4560"/>
                  </a:lnTo>
                  <a:lnTo>
                    <a:pt x="219" y="5372"/>
                  </a:lnTo>
                  <a:lnTo>
                    <a:pt x="437" y="6184"/>
                  </a:lnTo>
                  <a:lnTo>
                    <a:pt x="718" y="6996"/>
                  </a:lnTo>
                  <a:lnTo>
                    <a:pt x="1062" y="7745"/>
                  </a:lnTo>
                  <a:lnTo>
                    <a:pt x="1405" y="8526"/>
                  </a:lnTo>
                  <a:lnTo>
                    <a:pt x="1811" y="9244"/>
                  </a:lnTo>
                  <a:lnTo>
                    <a:pt x="2280" y="9962"/>
                  </a:lnTo>
                  <a:lnTo>
                    <a:pt x="2748" y="10618"/>
                  </a:lnTo>
                  <a:lnTo>
                    <a:pt x="3279" y="11274"/>
                  </a:lnTo>
                  <a:lnTo>
                    <a:pt x="3810" y="11899"/>
                  </a:lnTo>
                  <a:lnTo>
                    <a:pt x="4403" y="12523"/>
                  </a:lnTo>
                  <a:lnTo>
                    <a:pt x="5028" y="13085"/>
                  </a:lnTo>
                  <a:lnTo>
                    <a:pt x="5653" y="13616"/>
                  </a:lnTo>
                  <a:lnTo>
                    <a:pt x="6340" y="14116"/>
                  </a:lnTo>
                  <a:lnTo>
                    <a:pt x="7058" y="14584"/>
                  </a:lnTo>
                  <a:lnTo>
                    <a:pt x="7776" y="14990"/>
                  </a:lnTo>
                  <a:lnTo>
                    <a:pt x="10493" y="7776"/>
                  </a:lnTo>
                  <a:lnTo>
                    <a:pt x="2530" y="906"/>
                  </a:lnTo>
                  <a:lnTo>
                    <a:pt x="13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61"/>
            <p:cNvSpPr/>
            <p:nvPr/>
          </p:nvSpPr>
          <p:spPr>
            <a:xfrm>
              <a:off x="2833275" y="2142325"/>
              <a:ext cx="638675" cy="790125"/>
            </a:xfrm>
            <a:custGeom>
              <a:avLst/>
              <a:gdLst/>
              <a:ahLst/>
              <a:cxnLst/>
              <a:rect l="l" t="t" r="r" b="b"/>
              <a:pathLst>
                <a:path w="25547" h="31605" extrusionOk="0">
                  <a:moveTo>
                    <a:pt x="11837" y="0"/>
                  </a:moveTo>
                  <a:lnTo>
                    <a:pt x="11244" y="32"/>
                  </a:lnTo>
                  <a:lnTo>
                    <a:pt x="10650" y="63"/>
                  </a:lnTo>
                  <a:lnTo>
                    <a:pt x="10088" y="125"/>
                  </a:lnTo>
                  <a:lnTo>
                    <a:pt x="9495" y="219"/>
                  </a:lnTo>
                  <a:lnTo>
                    <a:pt x="8933" y="344"/>
                  </a:lnTo>
                  <a:lnTo>
                    <a:pt x="8370" y="469"/>
                  </a:lnTo>
                  <a:lnTo>
                    <a:pt x="7839" y="656"/>
                  </a:lnTo>
                  <a:lnTo>
                    <a:pt x="7309" y="844"/>
                  </a:lnTo>
                  <a:lnTo>
                    <a:pt x="6778" y="1031"/>
                  </a:lnTo>
                  <a:lnTo>
                    <a:pt x="6247" y="1281"/>
                  </a:lnTo>
                  <a:lnTo>
                    <a:pt x="5716" y="1531"/>
                  </a:lnTo>
                  <a:lnTo>
                    <a:pt x="5216" y="1843"/>
                  </a:lnTo>
                  <a:lnTo>
                    <a:pt x="4717" y="2155"/>
                  </a:lnTo>
                  <a:lnTo>
                    <a:pt x="4248" y="2499"/>
                  </a:lnTo>
                  <a:lnTo>
                    <a:pt x="3780" y="2842"/>
                  </a:lnTo>
                  <a:lnTo>
                    <a:pt x="3342" y="3248"/>
                  </a:lnTo>
                  <a:lnTo>
                    <a:pt x="2936" y="3685"/>
                  </a:lnTo>
                  <a:lnTo>
                    <a:pt x="2530" y="4123"/>
                  </a:lnTo>
                  <a:lnTo>
                    <a:pt x="2156" y="4622"/>
                  </a:lnTo>
                  <a:lnTo>
                    <a:pt x="1812" y="5153"/>
                  </a:lnTo>
                  <a:lnTo>
                    <a:pt x="1469" y="5684"/>
                  </a:lnTo>
                  <a:lnTo>
                    <a:pt x="1188" y="6278"/>
                  </a:lnTo>
                  <a:lnTo>
                    <a:pt x="907" y="6902"/>
                  </a:lnTo>
                  <a:lnTo>
                    <a:pt x="688" y="7527"/>
                  </a:lnTo>
                  <a:lnTo>
                    <a:pt x="469" y="8214"/>
                  </a:lnTo>
                  <a:lnTo>
                    <a:pt x="313" y="8932"/>
                  </a:lnTo>
                  <a:lnTo>
                    <a:pt x="188" y="9682"/>
                  </a:lnTo>
                  <a:lnTo>
                    <a:pt x="95" y="10493"/>
                  </a:lnTo>
                  <a:lnTo>
                    <a:pt x="32" y="11305"/>
                  </a:lnTo>
                  <a:lnTo>
                    <a:pt x="1" y="12180"/>
                  </a:lnTo>
                  <a:lnTo>
                    <a:pt x="32" y="13086"/>
                  </a:lnTo>
                  <a:lnTo>
                    <a:pt x="126" y="14022"/>
                  </a:lnTo>
                  <a:lnTo>
                    <a:pt x="251" y="14990"/>
                  </a:lnTo>
                  <a:lnTo>
                    <a:pt x="407" y="16021"/>
                  </a:lnTo>
                  <a:lnTo>
                    <a:pt x="625" y="17083"/>
                  </a:lnTo>
                  <a:lnTo>
                    <a:pt x="875" y="18176"/>
                  </a:lnTo>
                  <a:lnTo>
                    <a:pt x="1219" y="19331"/>
                  </a:lnTo>
                  <a:lnTo>
                    <a:pt x="1594" y="20518"/>
                  </a:lnTo>
                  <a:lnTo>
                    <a:pt x="2000" y="21674"/>
                  </a:lnTo>
                  <a:lnTo>
                    <a:pt x="2437" y="22767"/>
                  </a:lnTo>
                  <a:lnTo>
                    <a:pt x="2905" y="23766"/>
                  </a:lnTo>
                  <a:lnTo>
                    <a:pt x="3374" y="24703"/>
                  </a:lnTo>
                  <a:lnTo>
                    <a:pt x="3873" y="25546"/>
                  </a:lnTo>
                  <a:lnTo>
                    <a:pt x="4404" y="26327"/>
                  </a:lnTo>
                  <a:lnTo>
                    <a:pt x="4935" y="27045"/>
                  </a:lnTo>
                  <a:lnTo>
                    <a:pt x="5497" y="27701"/>
                  </a:lnTo>
                  <a:lnTo>
                    <a:pt x="6028" y="28294"/>
                  </a:lnTo>
                  <a:lnTo>
                    <a:pt x="6622" y="28825"/>
                  </a:lnTo>
                  <a:lnTo>
                    <a:pt x="7184" y="29294"/>
                  </a:lnTo>
                  <a:lnTo>
                    <a:pt x="7777" y="29700"/>
                  </a:lnTo>
                  <a:lnTo>
                    <a:pt x="8339" y="30074"/>
                  </a:lnTo>
                  <a:lnTo>
                    <a:pt x="8933" y="30418"/>
                  </a:lnTo>
                  <a:lnTo>
                    <a:pt x="9526" y="30668"/>
                  </a:lnTo>
                  <a:lnTo>
                    <a:pt x="10088" y="30917"/>
                  </a:lnTo>
                  <a:lnTo>
                    <a:pt x="10681" y="31105"/>
                  </a:lnTo>
                  <a:lnTo>
                    <a:pt x="11244" y="31261"/>
                  </a:lnTo>
                  <a:lnTo>
                    <a:pt x="11806" y="31386"/>
                  </a:lnTo>
                  <a:lnTo>
                    <a:pt x="12337" y="31480"/>
                  </a:lnTo>
                  <a:lnTo>
                    <a:pt x="12867" y="31542"/>
                  </a:lnTo>
                  <a:lnTo>
                    <a:pt x="13398" y="31573"/>
                  </a:lnTo>
                  <a:lnTo>
                    <a:pt x="13898" y="31605"/>
                  </a:lnTo>
                  <a:lnTo>
                    <a:pt x="14398" y="31605"/>
                  </a:lnTo>
                  <a:lnTo>
                    <a:pt x="15303" y="31542"/>
                  </a:lnTo>
                  <a:lnTo>
                    <a:pt x="16115" y="31448"/>
                  </a:lnTo>
                  <a:lnTo>
                    <a:pt x="16802" y="31323"/>
                  </a:lnTo>
                  <a:lnTo>
                    <a:pt x="17333" y="31230"/>
                  </a:lnTo>
                  <a:lnTo>
                    <a:pt x="17927" y="31074"/>
                  </a:lnTo>
                  <a:lnTo>
                    <a:pt x="18614" y="30855"/>
                  </a:lnTo>
                  <a:lnTo>
                    <a:pt x="19363" y="30543"/>
                  </a:lnTo>
                  <a:lnTo>
                    <a:pt x="19738" y="30355"/>
                  </a:lnTo>
                  <a:lnTo>
                    <a:pt x="20144" y="30137"/>
                  </a:lnTo>
                  <a:lnTo>
                    <a:pt x="20550" y="29918"/>
                  </a:lnTo>
                  <a:lnTo>
                    <a:pt x="20956" y="29637"/>
                  </a:lnTo>
                  <a:lnTo>
                    <a:pt x="21362" y="29356"/>
                  </a:lnTo>
                  <a:lnTo>
                    <a:pt x="21768" y="29012"/>
                  </a:lnTo>
                  <a:lnTo>
                    <a:pt x="22143" y="28669"/>
                  </a:lnTo>
                  <a:lnTo>
                    <a:pt x="22549" y="28294"/>
                  </a:lnTo>
                  <a:lnTo>
                    <a:pt x="22923" y="27857"/>
                  </a:lnTo>
                  <a:lnTo>
                    <a:pt x="23267" y="27389"/>
                  </a:lnTo>
                  <a:lnTo>
                    <a:pt x="23610" y="26889"/>
                  </a:lnTo>
                  <a:lnTo>
                    <a:pt x="23954" y="26358"/>
                  </a:lnTo>
                  <a:lnTo>
                    <a:pt x="24266" y="25796"/>
                  </a:lnTo>
                  <a:lnTo>
                    <a:pt x="24516" y="25171"/>
                  </a:lnTo>
                  <a:lnTo>
                    <a:pt x="24766" y="24515"/>
                  </a:lnTo>
                  <a:lnTo>
                    <a:pt x="24984" y="23828"/>
                  </a:lnTo>
                  <a:lnTo>
                    <a:pt x="25172" y="23079"/>
                  </a:lnTo>
                  <a:lnTo>
                    <a:pt x="25328" y="22267"/>
                  </a:lnTo>
                  <a:lnTo>
                    <a:pt x="25453" y="21424"/>
                  </a:lnTo>
                  <a:lnTo>
                    <a:pt x="25515" y="20549"/>
                  </a:lnTo>
                  <a:lnTo>
                    <a:pt x="25547" y="19612"/>
                  </a:lnTo>
                  <a:lnTo>
                    <a:pt x="25515" y="18613"/>
                  </a:lnTo>
                  <a:lnTo>
                    <a:pt x="25422" y="17583"/>
                  </a:lnTo>
                  <a:lnTo>
                    <a:pt x="25297" y="16458"/>
                  </a:lnTo>
                  <a:lnTo>
                    <a:pt x="25109" y="15303"/>
                  </a:lnTo>
                  <a:lnTo>
                    <a:pt x="24860" y="14116"/>
                  </a:lnTo>
                  <a:lnTo>
                    <a:pt x="24579" y="12898"/>
                  </a:lnTo>
                  <a:lnTo>
                    <a:pt x="24266" y="11743"/>
                  </a:lnTo>
                  <a:lnTo>
                    <a:pt x="23923" y="10681"/>
                  </a:lnTo>
                  <a:lnTo>
                    <a:pt x="23579" y="9650"/>
                  </a:lnTo>
                  <a:lnTo>
                    <a:pt x="23173" y="8713"/>
                  </a:lnTo>
                  <a:lnTo>
                    <a:pt x="22767" y="7808"/>
                  </a:lnTo>
                  <a:lnTo>
                    <a:pt x="22330" y="6965"/>
                  </a:lnTo>
                  <a:lnTo>
                    <a:pt x="21893" y="6184"/>
                  </a:lnTo>
                  <a:lnTo>
                    <a:pt x="21424" y="5434"/>
                  </a:lnTo>
                  <a:lnTo>
                    <a:pt x="20925" y="4747"/>
                  </a:lnTo>
                  <a:lnTo>
                    <a:pt x="20425" y="4123"/>
                  </a:lnTo>
                  <a:lnTo>
                    <a:pt x="19925" y="3561"/>
                  </a:lnTo>
                  <a:lnTo>
                    <a:pt x="19394" y="3030"/>
                  </a:lnTo>
                  <a:lnTo>
                    <a:pt x="18832" y="2561"/>
                  </a:lnTo>
                  <a:lnTo>
                    <a:pt x="18301" y="2124"/>
                  </a:lnTo>
                  <a:lnTo>
                    <a:pt x="17739" y="1718"/>
                  </a:lnTo>
                  <a:lnTo>
                    <a:pt x="17146" y="1374"/>
                  </a:lnTo>
                  <a:lnTo>
                    <a:pt x="16584" y="1093"/>
                  </a:lnTo>
                  <a:lnTo>
                    <a:pt x="15990" y="812"/>
                  </a:lnTo>
                  <a:lnTo>
                    <a:pt x="15397" y="594"/>
                  </a:lnTo>
                  <a:lnTo>
                    <a:pt x="14804" y="406"/>
                  </a:lnTo>
                  <a:lnTo>
                    <a:pt x="14210" y="250"/>
                  </a:lnTo>
                  <a:lnTo>
                    <a:pt x="13617" y="157"/>
                  </a:lnTo>
                  <a:lnTo>
                    <a:pt x="13024" y="63"/>
                  </a:lnTo>
                  <a:lnTo>
                    <a:pt x="12430" y="32"/>
                  </a:lnTo>
                  <a:lnTo>
                    <a:pt x="11837"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61"/>
            <p:cNvSpPr/>
            <p:nvPr/>
          </p:nvSpPr>
          <p:spPr>
            <a:xfrm>
              <a:off x="3339975" y="2408550"/>
              <a:ext cx="63275" cy="32825"/>
            </a:xfrm>
            <a:custGeom>
              <a:avLst/>
              <a:gdLst/>
              <a:ahLst/>
              <a:cxnLst/>
              <a:rect l="l" t="t" r="r" b="b"/>
              <a:pathLst>
                <a:path w="2531" h="1313" extrusionOk="0">
                  <a:moveTo>
                    <a:pt x="844" y="1"/>
                  </a:moveTo>
                  <a:lnTo>
                    <a:pt x="688" y="32"/>
                  </a:lnTo>
                  <a:lnTo>
                    <a:pt x="532" y="94"/>
                  </a:lnTo>
                  <a:lnTo>
                    <a:pt x="407" y="188"/>
                  </a:lnTo>
                  <a:lnTo>
                    <a:pt x="282" y="282"/>
                  </a:lnTo>
                  <a:lnTo>
                    <a:pt x="157" y="375"/>
                  </a:lnTo>
                  <a:lnTo>
                    <a:pt x="63" y="500"/>
                  </a:lnTo>
                  <a:lnTo>
                    <a:pt x="1" y="656"/>
                  </a:lnTo>
                  <a:lnTo>
                    <a:pt x="1" y="813"/>
                  </a:lnTo>
                  <a:lnTo>
                    <a:pt x="63" y="969"/>
                  </a:lnTo>
                  <a:lnTo>
                    <a:pt x="188" y="1094"/>
                  </a:lnTo>
                  <a:lnTo>
                    <a:pt x="407" y="1187"/>
                  </a:lnTo>
                  <a:lnTo>
                    <a:pt x="657" y="1281"/>
                  </a:lnTo>
                  <a:lnTo>
                    <a:pt x="875" y="1312"/>
                  </a:lnTo>
                  <a:lnTo>
                    <a:pt x="1125" y="1281"/>
                  </a:lnTo>
                  <a:lnTo>
                    <a:pt x="1594" y="1312"/>
                  </a:lnTo>
                  <a:lnTo>
                    <a:pt x="2062" y="1281"/>
                  </a:lnTo>
                  <a:lnTo>
                    <a:pt x="2249" y="1250"/>
                  </a:lnTo>
                  <a:lnTo>
                    <a:pt x="2406" y="1125"/>
                  </a:lnTo>
                  <a:lnTo>
                    <a:pt x="2468" y="1031"/>
                  </a:lnTo>
                  <a:lnTo>
                    <a:pt x="2499" y="937"/>
                  </a:lnTo>
                  <a:lnTo>
                    <a:pt x="2530" y="844"/>
                  </a:lnTo>
                  <a:lnTo>
                    <a:pt x="2530" y="750"/>
                  </a:lnTo>
                  <a:lnTo>
                    <a:pt x="2499" y="656"/>
                  </a:lnTo>
                  <a:lnTo>
                    <a:pt x="2468" y="563"/>
                  </a:lnTo>
                  <a:lnTo>
                    <a:pt x="2437" y="469"/>
                  </a:lnTo>
                  <a:lnTo>
                    <a:pt x="2343" y="407"/>
                  </a:lnTo>
                  <a:lnTo>
                    <a:pt x="2093" y="219"/>
                  </a:lnTo>
                  <a:lnTo>
                    <a:pt x="1781" y="94"/>
                  </a:lnTo>
                  <a:lnTo>
                    <a:pt x="14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61"/>
            <p:cNvSpPr/>
            <p:nvPr/>
          </p:nvSpPr>
          <p:spPr>
            <a:xfrm>
              <a:off x="3170575" y="2459300"/>
              <a:ext cx="62475" cy="32825"/>
            </a:xfrm>
            <a:custGeom>
              <a:avLst/>
              <a:gdLst/>
              <a:ahLst/>
              <a:cxnLst/>
              <a:rect l="l" t="t" r="r" b="b"/>
              <a:pathLst>
                <a:path w="2499" h="1313" extrusionOk="0">
                  <a:moveTo>
                    <a:pt x="1343" y="1"/>
                  </a:moveTo>
                  <a:lnTo>
                    <a:pt x="999" y="32"/>
                  </a:lnTo>
                  <a:lnTo>
                    <a:pt x="687" y="125"/>
                  </a:lnTo>
                  <a:lnTo>
                    <a:pt x="406" y="282"/>
                  </a:lnTo>
                  <a:lnTo>
                    <a:pt x="156" y="469"/>
                  </a:lnTo>
                  <a:lnTo>
                    <a:pt x="94" y="531"/>
                  </a:lnTo>
                  <a:lnTo>
                    <a:pt x="31" y="625"/>
                  </a:lnTo>
                  <a:lnTo>
                    <a:pt x="31" y="719"/>
                  </a:lnTo>
                  <a:lnTo>
                    <a:pt x="0" y="812"/>
                  </a:lnTo>
                  <a:lnTo>
                    <a:pt x="31" y="937"/>
                  </a:lnTo>
                  <a:lnTo>
                    <a:pt x="62" y="1031"/>
                  </a:lnTo>
                  <a:lnTo>
                    <a:pt x="94" y="1094"/>
                  </a:lnTo>
                  <a:lnTo>
                    <a:pt x="187" y="1187"/>
                  </a:lnTo>
                  <a:lnTo>
                    <a:pt x="312" y="1281"/>
                  </a:lnTo>
                  <a:lnTo>
                    <a:pt x="468" y="1312"/>
                  </a:lnTo>
                  <a:lnTo>
                    <a:pt x="937" y="1312"/>
                  </a:lnTo>
                  <a:lnTo>
                    <a:pt x="1405" y="1281"/>
                  </a:lnTo>
                  <a:lnTo>
                    <a:pt x="1655" y="1281"/>
                  </a:lnTo>
                  <a:lnTo>
                    <a:pt x="1905" y="1250"/>
                  </a:lnTo>
                  <a:lnTo>
                    <a:pt x="2155" y="1156"/>
                  </a:lnTo>
                  <a:lnTo>
                    <a:pt x="2373" y="1031"/>
                  </a:lnTo>
                  <a:lnTo>
                    <a:pt x="2467" y="906"/>
                  </a:lnTo>
                  <a:lnTo>
                    <a:pt x="2498" y="781"/>
                  </a:lnTo>
                  <a:lnTo>
                    <a:pt x="2498" y="625"/>
                  </a:lnTo>
                  <a:lnTo>
                    <a:pt x="2467" y="469"/>
                  </a:lnTo>
                  <a:lnTo>
                    <a:pt x="2342" y="344"/>
                  </a:lnTo>
                  <a:lnTo>
                    <a:pt x="2217" y="250"/>
                  </a:lnTo>
                  <a:lnTo>
                    <a:pt x="2092" y="157"/>
                  </a:lnTo>
                  <a:lnTo>
                    <a:pt x="1967" y="94"/>
                  </a:lnTo>
                  <a:lnTo>
                    <a:pt x="1811" y="32"/>
                  </a:lnTo>
                  <a:lnTo>
                    <a:pt x="1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61"/>
            <p:cNvSpPr/>
            <p:nvPr/>
          </p:nvSpPr>
          <p:spPr>
            <a:xfrm>
              <a:off x="3364175" y="2532700"/>
              <a:ext cx="35175" cy="55450"/>
            </a:xfrm>
            <a:custGeom>
              <a:avLst/>
              <a:gdLst/>
              <a:ahLst/>
              <a:cxnLst/>
              <a:rect l="l" t="t" r="r" b="b"/>
              <a:pathLst>
                <a:path w="1407" h="2218" extrusionOk="0">
                  <a:moveTo>
                    <a:pt x="1" y="0"/>
                  </a:moveTo>
                  <a:lnTo>
                    <a:pt x="1" y="344"/>
                  </a:lnTo>
                  <a:lnTo>
                    <a:pt x="63" y="718"/>
                  </a:lnTo>
                  <a:lnTo>
                    <a:pt x="157" y="1093"/>
                  </a:lnTo>
                  <a:lnTo>
                    <a:pt x="313" y="1437"/>
                  </a:lnTo>
                  <a:lnTo>
                    <a:pt x="501" y="1749"/>
                  </a:lnTo>
                  <a:lnTo>
                    <a:pt x="594" y="1874"/>
                  </a:lnTo>
                  <a:lnTo>
                    <a:pt x="750" y="1999"/>
                  </a:lnTo>
                  <a:lnTo>
                    <a:pt x="875" y="2092"/>
                  </a:lnTo>
                  <a:lnTo>
                    <a:pt x="1032" y="2155"/>
                  </a:lnTo>
                  <a:lnTo>
                    <a:pt x="1219" y="2217"/>
                  </a:lnTo>
                  <a:lnTo>
                    <a:pt x="1375" y="2217"/>
                  </a:lnTo>
                  <a:lnTo>
                    <a:pt x="1406" y="2186"/>
                  </a:lnTo>
                  <a:lnTo>
                    <a:pt x="1375" y="2155"/>
                  </a:lnTo>
                  <a:lnTo>
                    <a:pt x="1250" y="2124"/>
                  </a:lnTo>
                  <a:lnTo>
                    <a:pt x="1094" y="2061"/>
                  </a:lnTo>
                  <a:lnTo>
                    <a:pt x="969" y="1999"/>
                  </a:lnTo>
                  <a:lnTo>
                    <a:pt x="844" y="1905"/>
                  </a:lnTo>
                  <a:lnTo>
                    <a:pt x="626" y="1655"/>
                  </a:lnTo>
                  <a:lnTo>
                    <a:pt x="469" y="1405"/>
                  </a:lnTo>
                  <a:lnTo>
                    <a:pt x="313" y="1093"/>
                  </a:lnTo>
                  <a:lnTo>
                    <a:pt x="220" y="750"/>
                  </a:lnTo>
                  <a:lnTo>
                    <a:pt x="157" y="406"/>
                  </a:lnTo>
                  <a:lnTo>
                    <a:pt x="95" y="63"/>
                  </a:lnTo>
                  <a:lnTo>
                    <a:pt x="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61"/>
            <p:cNvSpPr/>
            <p:nvPr/>
          </p:nvSpPr>
          <p:spPr>
            <a:xfrm>
              <a:off x="3364175" y="2504575"/>
              <a:ext cx="53125" cy="73425"/>
            </a:xfrm>
            <a:custGeom>
              <a:avLst/>
              <a:gdLst/>
              <a:ahLst/>
              <a:cxnLst/>
              <a:rect l="l" t="t" r="r" b="b"/>
              <a:pathLst>
                <a:path w="2125" h="2937" extrusionOk="0">
                  <a:moveTo>
                    <a:pt x="907" y="1"/>
                  </a:moveTo>
                  <a:lnTo>
                    <a:pt x="657" y="32"/>
                  </a:lnTo>
                  <a:lnTo>
                    <a:pt x="438" y="95"/>
                  </a:lnTo>
                  <a:lnTo>
                    <a:pt x="282" y="251"/>
                  </a:lnTo>
                  <a:lnTo>
                    <a:pt x="157" y="438"/>
                  </a:lnTo>
                  <a:lnTo>
                    <a:pt x="63" y="657"/>
                  </a:lnTo>
                  <a:lnTo>
                    <a:pt x="1" y="906"/>
                  </a:lnTo>
                  <a:lnTo>
                    <a:pt x="1" y="1156"/>
                  </a:lnTo>
                  <a:lnTo>
                    <a:pt x="1" y="1437"/>
                  </a:lnTo>
                  <a:lnTo>
                    <a:pt x="63" y="1718"/>
                  </a:lnTo>
                  <a:lnTo>
                    <a:pt x="126" y="1968"/>
                  </a:lnTo>
                  <a:lnTo>
                    <a:pt x="251" y="2218"/>
                  </a:lnTo>
                  <a:lnTo>
                    <a:pt x="376" y="2437"/>
                  </a:lnTo>
                  <a:lnTo>
                    <a:pt x="532" y="2655"/>
                  </a:lnTo>
                  <a:lnTo>
                    <a:pt x="719" y="2780"/>
                  </a:lnTo>
                  <a:lnTo>
                    <a:pt x="907" y="2905"/>
                  </a:lnTo>
                  <a:lnTo>
                    <a:pt x="1125" y="2936"/>
                  </a:lnTo>
                  <a:lnTo>
                    <a:pt x="1375" y="2905"/>
                  </a:lnTo>
                  <a:lnTo>
                    <a:pt x="1594" y="2811"/>
                  </a:lnTo>
                  <a:lnTo>
                    <a:pt x="1781" y="2687"/>
                  </a:lnTo>
                  <a:lnTo>
                    <a:pt x="1937" y="2499"/>
                  </a:lnTo>
                  <a:lnTo>
                    <a:pt x="2031" y="2249"/>
                  </a:lnTo>
                  <a:lnTo>
                    <a:pt x="2093" y="2031"/>
                  </a:lnTo>
                  <a:lnTo>
                    <a:pt x="2125" y="1750"/>
                  </a:lnTo>
                  <a:lnTo>
                    <a:pt x="2093" y="1469"/>
                  </a:lnTo>
                  <a:lnTo>
                    <a:pt x="2062" y="1188"/>
                  </a:lnTo>
                  <a:lnTo>
                    <a:pt x="1968" y="938"/>
                  </a:lnTo>
                  <a:lnTo>
                    <a:pt x="1875" y="688"/>
                  </a:lnTo>
                  <a:lnTo>
                    <a:pt x="1719" y="469"/>
                  </a:lnTo>
                  <a:lnTo>
                    <a:pt x="1562" y="282"/>
                  </a:lnTo>
                  <a:lnTo>
                    <a:pt x="1375" y="126"/>
                  </a:lnTo>
                  <a:lnTo>
                    <a:pt x="1156" y="32"/>
                  </a:lnTo>
                  <a:lnTo>
                    <a:pt x="9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61"/>
            <p:cNvSpPr/>
            <p:nvPr/>
          </p:nvSpPr>
          <p:spPr>
            <a:xfrm>
              <a:off x="3393850" y="2494425"/>
              <a:ext cx="42200" cy="37500"/>
            </a:xfrm>
            <a:custGeom>
              <a:avLst/>
              <a:gdLst/>
              <a:ahLst/>
              <a:cxnLst/>
              <a:rect l="l" t="t" r="r" b="b"/>
              <a:pathLst>
                <a:path w="1688" h="1500" extrusionOk="0">
                  <a:moveTo>
                    <a:pt x="1593" y="1"/>
                  </a:moveTo>
                  <a:lnTo>
                    <a:pt x="1593" y="32"/>
                  </a:lnTo>
                  <a:lnTo>
                    <a:pt x="1468" y="282"/>
                  </a:lnTo>
                  <a:lnTo>
                    <a:pt x="1344" y="532"/>
                  </a:lnTo>
                  <a:lnTo>
                    <a:pt x="1156" y="688"/>
                  </a:lnTo>
                  <a:lnTo>
                    <a:pt x="1062" y="750"/>
                  </a:lnTo>
                  <a:lnTo>
                    <a:pt x="969" y="782"/>
                  </a:lnTo>
                  <a:lnTo>
                    <a:pt x="750" y="782"/>
                  </a:lnTo>
                  <a:lnTo>
                    <a:pt x="532" y="688"/>
                  </a:lnTo>
                  <a:lnTo>
                    <a:pt x="126" y="501"/>
                  </a:lnTo>
                  <a:lnTo>
                    <a:pt x="94" y="469"/>
                  </a:lnTo>
                  <a:lnTo>
                    <a:pt x="63" y="501"/>
                  </a:lnTo>
                  <a:lnTo>
                    <a:pt x="1" y="563"/>
                  </a:lnTo>
                  <a:lnTo>
                    <a:pt x="1" y="657"/>
                  </a:lnTo>
                  <a:lnTo>
                    <a:pt x="32" y="719"/>
                  </a:lnTo>
                  <a:lnTo>
                    <a:pt x="126" y="906"/>
                  </a:lnTo>
                  <a:lnTo>
                    <a:pt x="251" y="1094"/>
                  </a:lnTo>
                  <a:lnTo>
                    <a:pt x="375" y="1250"/>
                  </a:lnTo>
                  <a:lnTo>
                    <a:pt x="500" y="1375"/>
                  </a:lnTo>
                  <a:lnTo>
                    <a:pt x="656" y="1437"/>
                  </a:lnTo>
                  <a:lnTo>
                    <a:pt x="844" y="1500"/>
                  </a:lnTo>
                  <a:lnTo>
                    <a:pt x="1000" y="1500"/>
                  </a:lnTo>
                  <a:lnTo>
                    <a:pt x="1187" y="1437"/>
                  </a:lnTo>
                  <a:lnTo>
                    <a:pt x="1375" y="1344"/>
                  </a:lnTo>
                  <a:lnTo>
                    <a:pt x="1500" y="1219"/>
                  </a:lnTo>
                  <a:lnTo>
                    <a:pt x="1593" y="1063"/>
                  </a:lnTo>
                  <a:lnTo>
                    <a:pt x="1656" y="875"/>
                  </a:lnTo>
                  <a:lnTo>
                    <a:pt x="1687" y="688"/>
                  </a:lnTo>
                  <a:lnTo>
                    <a:pt x="1687" y="469"/>
                  </a:lnTo>
                  <a:lnTo>
                    <a:pt x="1687" y="251"/>
                  </a:lnTo>
                  <a:lnTo>
                    <a:pt x="1656" y="63"/>
                  </a:lnTo>
                  <a:lnTo>
                    <a:pt x="1625" y="32"/>
                  </a:lnTo>
                  <a:lnTo>
                    <a:pt x="1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61"/>
            <p:cNvSpPr/>
            <p:nvPr/>
          </p:nvSpPr>
          <p:spPr>
            <a:xfrm>
              <a:off x="3265825" y="2748950"/>
              <a:ext cx="47650" cy="19550"/>
            </a:xfrm>
            <a:custGeom>
              <a:avLst/>
              <a:gdLst/>
              <a:ahLst/>
              <a:cxnLst/>
              <a:rect l="l" t="t" r="r" b="b"/>
              <a:pathLst>
                <a:path w="1906" h="782" extrusionOk="0">
                  <a:moveTo>
                    <a:pt x="0" y="1"/>
                  </a:moveTo>
                  <a:lnTo>
                    <a:pt x="0" y="32"/>
                  </a:lnTo>
                  <a:lnTo>
                    <a:pt x="0" y="63"/>
                  </a:lnTo>
                  <a:lnTo>
                    <a:pt x="31" y="188"/>
                  </a:lnTo>
                  <a:lnTo>
                    <a:pt x="94" y="313"/>
                  </a:lnTo>
                  <a:lnTo>
                    <a:pt x="187" y="438"/>
                  </a:lnTo>
                  <a:lnTo>
                    <a:pt x="281" y="532"/>
                  </a:lnTo>
                  <a:lnTo>
                    <a:pt x="406" y="625"/>
                  </a:lnTo>
                  <a:lnTo>
                    <a:pt x="531" y="688"/>
                  </a:lnTo>
                  <a:lnTo>
                    <a:pt x="687" y="750"/>
                  </a:lnTo>
                  <a:lnTo>
                    <a:pt x="812" y="781"/>
                  </a:lnTo>
                  <a:lnTo>
                    <a:pt x="999" y="750"/>
                  </a:lnTo>
                  <a:lnTo>
                    <a:pt x="1156" y="719"/>
                  </a:lnTo>
                  <a:lnTo>
                    <a:pt x="1312" y="688"/>
                  </a:lnTo>
                  <a:lnTo>
                    <a:pt x="1468" y="594"/>
                  </a:lnTo>
                  <a:lnTo>
                    <a:pt x="1593" y="500"/>
                  </a:lnTo>
                  <a:lnTo>
                    <a:pt x="1718" y="407"/>
                  </a:lnTo>
                  <a:lnTo>
                    <a:pt x="1811" y="282"/>
                  </a:lnTo>
                  <a:lnTo>
                    <a:pt x="1905" y="126"/>
                  </a:lnTo>
                  <a:lnTo>
                    <a:pt x="1905" y="94"/>
                  </a:lnTo>
                  <a:lnTo>
                    <a:pt x="1874" y="94"/>
                  </a:lnTo>
                  <a:lnTo>
                    <a:pt x="1655" y="219"/>
                  </a:lnTo>
                  <a:lnTo>
                    <a:pt x="1405" y="313"/>
                  </a:lnTo>
                  <a:lnTo>
                    <a:pt x="1156" y="407"/>
                  </a:lnTo>
                  <a:lnTo>
                    <a:pt x="906" y="438"/>
                  </a:lnTo>
                  <a:lnTo>
                    <a:pt x="781" y="438"/>
                  </a:lnTo>
                  <a:lnTo>
                    <a:pt x="687" y="407"/>
                  </a:lnTo>
                  <a:lnTo>
                    <a:pt x="468" y="282"/>
                  </a:lnTo>
                  <a:lnTo>
                    <a:pt x="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61"/>
            <p:cNvSpPr/>
            <p:nvPr/>
          </p:nvSpPr>
          <p:spPr>
            <a:xfrm>
              <a:off x="3270500" y="2443675"/>
              <a:ext cx="114000" cy="255325"/>
            </a:xfrm>
            <a:custGeom>
              <a:avLst/>
              <a:gdLst/>
              <a:ahLst/>
              <a:cxnLst/>
              <a:rect l="l" t="t" r="r" b="b"/>
              <a:pathLst>
                <a:path w="4560" h="10213" extrusionOk="0">
                  <a:moveTo>
                    <a:pt x="1281" y="1"/>
                  </a:moveTo>
                  <a:lnTo>
                    <a:pt x="1218" y="32"/>
                  </a:lnTo>
                  <a:lnTo>
                    <a:pt x="1218" y="126"/>
                  </a:lnTo>
                  <a:lnTo>
                    <a:pt x="1531" y="1094"/>
                  </a:lnTo>
                  <a:lnTo>
                    <a:pt x="1843" y="2031"/>
                  </a:lnTo>
                  <a:lnTo>
                    <a:pt x="2499" y="3748"/>
                  </a:lnTo>
                  <a:lnTo>
                    <a:pt x="3155" y="5466"/>
                  </a:lnTo>
                  <a:lnTo>
                    <a:pt x="3467" y="6403"/>
                  </a:lnTo>
                  <a:lnTo>
                    <a:pt x="3810" y="7371"/>
                  </a:lnTo>
                  <a:lnTo>
                    <a:pt x="3436" y="7340"/>
                  </a:lnTo>
                  <a:lnTo>
                    <a:pt x="3030" y="7309"/>
                  </a:lnTo>
                  <a:lnTo>
                    <a:pt x="2655" y="7309"/>
                  </a:lnTo>
                  <a:lnTo>
                    <a:pt x="2280" y="7340"/>
                  </a:lnTo>
                  <a:lnTo>
                    <a:pt x="2280" y="7371"/>
                  </a:lnTo>
                  <a:lnTo>
                    <a:pt x="2280" y="7434"/>
                  </a:lnTo>
                  <a:lnTo>
                    <a:pt x="2343" y="7683"/>
                  </a:lnTo>
                  <a:lnTo>
                    <a:pt x="2624" y="8433"/>
                  </a:lnTo>
                  <a:lnTo>
                    <a:pt x="2905" y="9214"/>
                  </a:lnTo>
                  <a:lnTo>
                    <a:pt x="2998" y="9495"/>
                  </a:lnTo>
                  <a:lnTo>
                    <a:pt x="3030" y="9651"/>
                  </a:lnTo>
                  <a:lnTo>
                    <a:pt x="2655" y="9713"/>
                  </a:lnTo>
                  <a:lnTo>
                    <a:pt x="2280" y="9745"/>
                  </a:lnTo>
                  <a:lnTo>
                    <a:pt x="1905" y="9776"/>
                  </a:lnTo>
                  <a:lnTo>
                    <a:pt x="1531" y="9745"/>
                  </a:lnTo>
                  <a:lnTo>
                    <a:pt x="1156" y="9682"/>
                  </a:lnTo>
                  <a:lnTo>
                    <a:pt x="812" y="9588"/>
                  </a:lnTo>
                  <a:lnTo>
                    <a:pt x="438" y="9463"/>
                  </a:lnTo>
                  <a:lnTo>
                    <a:pt x="94" y="9339"/>
                  </a:lnTo>
                  <a:lnTo>
                    <a:pt x="63" y="9339"/>
                  </a:lnTo>
                  <a:lnTo>
                    <a:pt x="0" y="9370"/>
                  </a:lnTo>
                  <a:lnTo>
                    <a:pt x="0" y="9401"/>
                  </a:lnTo>
                  <a:lnTo>
                    <a:pt x="32" y="9432"/>
                  </a:lnTo>
                  <a:lnTo>
                    <a:pt x="281" y="9651"/>
                  </a:lnTo>
                  <a:lnTo>
                    <a:pt x="594" y="9807"/>
                  </a:lnTo>
                  <a:lnTo>
                    <a:pt x="875" y="9932"/>
                  </a:lnTo>
                  <a:lnTo>
                    <a:pt x="1187" y="10057"/>
                  </a:lnTo>
                  <a:lnTo>
                    <a:pt x="1468" y="10119"/>
                  </a:lnTo>
                  <a:lnTo>
                    <a:pt x="1780" y="10182"/>
                  </a:lnTo>
                  <a:lnTo>
                    <a:pt x="2343" y="10213"/>
                  </a:lnTo>
                  <a:lnTo>
                    <a:pt x="2842" y="10182"/>
                  </a:lnTo>
                  <a:lnTo>
                    <a:pt x="3248" y="10150"/>
                  </a:lnTo>
                  <a:lnTo>
                    <a:pt x="3529" y="10088"/>
                  </a:lnTo>
                  <a:lnTo>
                    <a:pt x="3623" y="10026"/>
                  </a:lnTo>
                  <a:lnTo>
                    <a:pt x="3467" y="9432"/>
                  </a:lnTo>
                  <a:lnTo>
                    <a:pt x="3280" y="8714"/>
                  </a:lnTo>
                  <a:lnTo>
                    <a:pt x="2998" y="7871"/>
                  </a:lnTo>
                  <a:lnTo>
                    <a:pt x="3373" y="7933"/>
                  </a:lnTo>
                  <a:lnTo>
                    <a:pt x="3935" y="7996"/>
                  </a:lnTo>
                  <a:lnTo>
                    <a:pt x="4185" y="7996"/>
                  </a:lnTo>
                  <a:lnTo>
                    <a:pt x="4404" y="7964"/>
                  </a:lnTo>
                  <a:lnTo>
                    <a:pt x="4497" y="7933"/>
                  </a:lnTo>
                  <a:lnTo>
                    <a:pt x="4529" y="7902"/>
                  </a:lnTo>
                  <a:lnTo>
                    <a:pt x="4560" y="7871"/>
                  </a:lnTo>
                  <a:lnTo>
                    <a:pt x="4560" y="7808"/>
                  </a:lnTo>
                  <a:lnTo>
                    <a:pt x="3873" y="5747"/>
                  </a:lnTo>
                  <a:lnTo>
                    <a:pt x="3561" y="4779"/>
                  </a:lnTo>
                  <a:lnTo>
                    <a:pt x="3186" y="3842"/>
                  </a:lnTo>
                  <a:lnTo>
                    <a:pt x="2811" y="2905"/>
                  </a:lnTo>
                  <a:lnTo>
                    <a:pt x="2405" y="1968"/>
                  </a:lnTo>
                  <a:lnTo>
                    <a:pt x="1937" y="1000"/>
                  </a:lnTo>
                  <a:lnTo>
                    <a:pt x="1375" y="32"/>
                  </a:lnTo>
                  <a:lnTo>
                    <a:pt x="13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61"/>
            <p:cNvSpPr/>
            <p:nvPr/>
          </p:nvSpPr>
          <p:spPr>
            <a:xfrm>
              <a:off x="3268150" y="2677900"/>
              <a:ext cx="78875" cy="57025"/>
            </a:xfrm>
            <a:custGeom>
              <a:avLst/>
              <a:gdLst/>
              <a:ahLst/>
              <a:cxnLst/>
              <a:rect l="l" t="t" r="r" b="b"/>
              <a:pathLst>
                <a:path w="3155" h="2281" extrusionOk="0">
                  <a:moveTo>
                    <a:pt x="157" y="1"/>
                  </a:moveTo>
                  <a:lnTo>
                    <a:pt x="63" y="469"/>
                  </a:lnTo>
                  <a:lnTo>
                    <a:pt x="1" y="969"/>
                  </a:lnTo>
                  <a:lnTo>
                    <a:pt x="1" y="1187"/>
                  </a:lnTo>
                  <a:lnTo>
                    <a:pt x="32" y="1406"/>
                  </a:lnTo>
                  <a:lnTo>
                    <a:pt x="63" y="1625"/>
                  </a:lnTo>
                  <a:lnTo>
                    <a:pt x="157" y="1843"/>
                  </a:lnTo>
                  <a:lnTo>
                    <a:pt x="251" y="1999"/>
                  </a:lnTo>
                  <a:lnTo>
                    <a:pt x="407" y="2156"/>
                  </a:lnTo>
                  <a:lnTo>
                    <a:pt x="625" y="2249"/>
                  </a:lnTo>
                  <a:lnTo>
                    <a:pt x="875" y="2280"/>
                  </a:lnTo>
                  <a:lnTo>
                    <a:pt x="1156" y="2280"/>
                  </a:lnTo>
                  <a:lnTo>
                    <a:pt x="1406" y="2249"/>
                  </a:lnTo>
                  <a:lnTo>
                    <a:pt x="1656" y="2156"/>
                  </a:lnTo>
                  <a:lnTo>
                    <a:pt x="1906" y="2031"/>
                  </a:lnTo>
                  <a:lnTo>
                    <a:pt x="2280" y="1718"/>
                  </a:lnTo>
                  <a:lnTo>
                    <a:pt x="2624" y="1375"/>
                  </a:lnTo>
                  <a:lnTo>
                    <a:pt x="2905" y="1000"/>
                  </a:lnTo>
                  <a:lnTo>
                    <a:pt x="3155" y="594"/>
                  </a:lnTo>
                  <a:lnTo>
                    <a:pt x="3155" y="594"/>
                  </a:lnTo>
                  <a:lnTo>
                    <a:pt x="2749" y="625"/>
                  </a:lnTo>
                  <a:lnTo>
                    <a:pt x="2374" y="625"/>
                  </a:lnTo>
                  <a:lnTo>
                    <a:pt x="1999" y="594"/>
                  </a:lnTo>
                  <a:lnTo>
                    <a:pt x="1593" y="532"/>
                  </a:lnTo>
                  <a:lnTo>
                    <a:pt x="1219" y="438"/>
                  </a:lnTo>
                  <a:lnTo>
                    <a:pt x="875" y="344"/>
                  </a:lnTo>
                  <a:lnTo>
                    <a:pt x="500" y="188"/>
                  </a:lnTo>
                  <a:lnTo>
                    <a:pt x="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61"/>
            <p:cNvSpPr/>
            <p:nvPr/>
          </p:nvSpPr>
          <p:spPr>
            <a:xfrm>
              <a:off x="3268150" y="2702100"/>
              <a:ext cx="47650" cy="32825"/>
            </a:xfrm>
            <a:custGeom>
              <a:avLst/>
              <a:gdLst/>
              <a:ahLst/>
              <a:cxnLst/>
              <a:rect l="l" t="t" r="r" b="b"/>
              <a:pathLst>
                <a:path w="1906" h="1313" extrusionOk="0">
                  <a:moveTo>
                    <a:pt x="1" y="1"/>
                  </a:moveTo>
                  <a:lnTo>
                    <a:pt x="1" y="219"/>
                  </a:lnTo>
                  <a:lnTo>
                    <a:pt x="32" y="438"/>
                  </a:lnTo>
                  <a:lnTo>
                    <a:pt x="63" y="657"/>
                  </a:lnTo>
                  <a:lnTo>
                    <a:pt x="157" y="875"/>
                  </a:lnTo>
                  <a:lnTo>
                    <a:pt x="251" y="1031"/>
                  </a:lnTo>
                  <a:lnTo>
                    <a:pt x="407" y="1188"/>
                  </a:lnTo>
                  <a:lnTo>
                    <a:pt x="625" y="1281"/>
                  </a:lnTo>
                  <a:lnTo>
                    <a:pt x="875" y="1312"/>
                  </a:lnTo>
                  <a:lnTo>
                    <a:pt x="1156" y="1312"/>
                  </a:lnTo>
                  <a:lnTo>
                    <a:pt x="1406" y="1281"/>
                  </a:lnTo>
                  <a:lnTo>
                    <a:pt x="1656" y="1188"/>
                  </a:lnTo>
                  <a:lnTo>
                    <a:pt x="1906" y="1063"/>
                  </a:lnTo>
                  <a:lnTo>
                    <a:pt x="1781" y="813"/>
                  </a:lnTo>
                  <a:lnTo>
                    <a:pt x="1625" y="563"/>
                  </a:lnTo>
                  <a:lnTo>
                    <a:pt x="1406" y="376"/>
                  </a:lnTo>
                  <a:lnTo>
                    <a:pt x="1156" y="219"/>
                  </a:lnTo>
                  <a:lnTo>
                    <a:pt x="875" y="95"/>
                  </a:lnTo>
                  <a:lnTo>
                    <a:pt x="594" y="32"/>
                  </a:lnTo>
                  <a:lnTo>
                    <a:pt x="313" y="1"/>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61"/>
            <p:cNvSpPr/>
            <p:nvPr/>
          </p:nvSpPr>
          <p:spPr>
            <a:xfrm>
              <a:off x="3171350" y="2548300"/>
              <a:ext cx="89800" cy="51550"/>
            </a:xfrm>
            <a:custGeom>
              <a:avLst/>
              <a:gdLst/>
              <a:ahLst/>
              <a:cxnLst/>
              <a:rect l="l" t="t" r="r" b="b"/>
              <a:pathLst>
                <a:path w="3592" h="2062" extrusionOk="0">
                  <a:moveTo>
                    <a:pt x="1312" y="1"/>
                  </a:moveTo>
                  <a:lnTo>
                    <a:pt x="843" y="32"/>
                  </a:lnTo>
                  <a:lnTo>
                    <a:pt x="437" y="126"/>
                  </a:lnTo>
                  <a:lnTo>
                    <a:pt x="0" y="251"/>
                  </a:lnTo>
                  <a:lnTo>
                    <a:pt x="406" y="282"/>
                  </a:lnTo>
                  <a:lnTo>
                    <a:pt x="812" y="344"/>
                  </a:lnTo>
                  <a:lnTo>
                    <a:pt x="1218" y="438"/>
                  </a:lnTo>
                  <a:lnTo>
                    <a:pt x="1624" y="532"/>
                  </a:lnTo>
                  <a:lnTo>
                    <a:pt x="1968" y="688"/>
                  </a:lnTo>
                  <a:lnTo>
                    <a:pt x="2280" y="875"/>
                  </a:lnTo>
                  <a:lnTo>
                    <a:pt x="2383" y="965"/>
                  </a:lnTo>
                  <a:lnTo>
                    <a:pt x="2383" y="965"/>
                  </a:lnTo>
                  <a:lnTo>
                    <a:pt x="2342" y="969"/>
                  </a:lnTo>
                  <a:lnTo>
                    <a:pt x="1968" y="1031"/>
                  </a:lnTo>
                  <a:lnTo>
                    <a:pt x="1624" y="1156"/>
                  </a:lnTo>
                  <a:lnTo>
                    <a:pt x="1312" y="1312"/>
                  </a:lnTo>
                  <a:lnTo>
                    <a:pt x="1000" y="1500"/>
                  </a:lnTo>
                  <a:lnTo>
                    <a:pt x="750" y="1781"/>
                  </a:lnTo>
                  <a:lnTo>
                    <a:pt x="562" y="2062"/>
                  </a:lnTo>
                  <a:lnTo>
                    <a:pt x="812" y="1906"/>
                  </a:lnTo>
                  <a:lnTo>
                    <a:pt x="1125" y="1750"/>
                  </a:lnTo>
                  <a:lnTo>
                    <a:pt x="1437" y="1656"/>
                  </a:lnTo>
                  <a:lnTo>
                    <a:pt x="1749" y="1593"/>
                  </a:lnTo>
                  <a:lnTo>
                    <a:pt x="2374" y="1531"/>
                  </a:lnTo>
                  <a:lnTo>
                    <a:pt x="2998" y="1562"/>
                  </a:lnTo>
                  <a:lnTo>
                    <a:pt x="3592" y="1593"/>
                  </a:lnTo>
                  <a:lnTo>
                    <a:pt x="3311" y="1094"/>
                  </a:lnTo>
                  <a:lnTo>
                    <a:pt x="3154" y="875"/>
                  </a:lnTo>
                  <a:lnTo>
                    <a:pt x="2998" y="688"/>
                  </a:lnTo>
                  <a:lnTo>
                    <a:pt x="2811" y="532"/>
                  </a:lnTo>
                  <a:lnTo>
                    <a:pt x="2624" y="375"/>
                  </a:lnTo>
                  <a:lnTo>
                    <a:pt x="2405" y="282"/>
                  </a:lnTo>
                  <a:lnTo>
                    <a:pt x="2186" y="188"/>
                  </a:lnTo>
                  <a:lnTo>
                    <a:pt x="1968" y="94"/>
                  </a:lnTo>
                  <a:lnTo>
                    <a:pt x="1749" y="63"/>
                  </a:lnTo>
                  <a:lnTo>
                    <a:pt x="1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61"/>
            <p:cNvSpPr/>
            <p:nvPr/>
          </p:nvSpPr>
          <p:spPr>
            <a:xfrm>
              <a:off x="3215850" y="2572500"/>
              <a:ext cx="45300" cy="39075"/>
            </a:xfrm>
            <a:custGeom>
              <a:avLst/>
              <a:gdLst/>
              <a:ahLst/>
              <a:cxnLst/>
              <a:rect l="l" t="t" r="r" b="b"/>
              <a:pathLst>
                <a:path w="1812" h="1563" extrusionOk="0">
                  <a:moveTo>
                    <a:pt x="1406" y="1"/>
                  </a:moveTo>
                  <a:lnTo>
                    <a:pt x="1562" y="282"/>
                  </a:lnTo>
                  <a:lnTo>
                    <a:pt x="1687" y="625"/>
                  </a:lnTo>
                  <a:lnTo>
                    <a:pt x="1656" y="657"/>
                  </a:lnTo>
                  <a:lnTo>
                    <a:pt x="1624" y="719"/>
                  </a:lnTo>
                  <a:lnTo>
                    <a:pt x="1499" y="844"/>
                  </a:lnTo>
                  <a:lnTo>
                    <a:pt x="1250" y="1031"/>
                  </a:lnTo>
                  <a:lnTo>
                    <a:pt x="968" y="1187"/>
                  </a:lnTo>
                  <a:lnTo>
                    <a:pt x="656" y="1344"/>
                  </a:lnTo>
                  <a:lnTo>
                    <a:pt x="313" y="1469"/>
                  </a:lnTo>
                  <a:lnTo>
                    <a:pt x="0" y="1562"/>
                  </a:lnTo>
                  <a:lnTo>
                    <a:pt x="344" y="1531"/>
                  </a:lnTo>
                  <a:lnTo>
                    <a:pt x="719" y="1469"/>
                  </a:lnTo>
                  <a:lnTo>
                    <a:pt x="1031" y="1344"/>
                  </a:lnTo>
                  <a:lnTo>
                    <a:pt x="1374" y="1187"/>
                  </a:lnTo>
                  <a:lnTo>
                    <a:pt x="1531" y="1094"/>
                  </a:lnTo>
                  <a:lnTo>
                    <a:pt x="1656" y="938"/>
                  </a:lnTo>
                  <a:lnTo>
                    <a:pt x="1749" y="782"/>
                  </a:lnTo>
                  <a:lnTo>
                    <a:pt x="1812" y="594"/>
                  </a:lnTo>
                  <a:lnTo>
                    <a:pt x="1656" y="282"/>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61"/>
            <p:cNvSpPr/>
            <p:nvPr/>
          </p:nvSpPr>
          <p:spPr>
            <a:xfrm>
              <a:off x="2750525" y="2089225"/>
              <a:ext cx="666775" cy="554350"/>
            </a:xfrm>
            <a:custGeom>
              <a:avLst/>
              <a:gdLst/>
              <a:ahLst/>
              <a:cxnLst/>
              <a:rect l="l" t="t" r="r" b="b"/>
              <a:pathLst>
                <a:path w="26671" h="22174" extrusionOk="0">
                  <a:moveTo>
                    <a:pt x="15084" y="1"/>
                  </a:moveTo>
                  <a:lnTo>
                    <a:pt x="14179" y="63"/>
                  </a:lnTo>
                  <a:lnTo>
                    <a:pt x="13742" y="126"/>
                  </a:lnTo>
                  <a:lnTo>
                    <a:pt x="13304" y="219"/>
                  </a:lnTo>
                  <a:lnTo>
                    <a:pt x="12867" y="313"/>
                  </a:lnTo>
                  <a:lnTo>
                    <a:pt x="12430" y="438"/>
                  </a:lnTo>
                  <a:lnTo>
                    <a:pt x="11993" y="563"/>
                  </a:lnTo>
                  <a:lnTo>
                    <a:pt x="11555" y="719"/>
                  </a:lnTo>
                  <a:lnTo>
                    <a:pt x="10962" y="969"/>
                  </a:lnTo>
                  <a:lnTo>
                    <a:pt x="10369" y="1281"/>
                  </a:lnTo>
                  <a:lnTo>
                    <a:pt x="9838" y="1593"/>
                  </a:lnTo>
                  <a:lnTo>
                    <a:pt x="9307" y="1968"/>
                  </a:lnTo>
                  <a:lnTo>
                    <a:pt x="8807" y="2343"/>
                  </a:lnTo>
                  <a:lnTo>
                    <a:pt x="8370" y="2749"/>
                  </a:lnTo>
                  <a:lnTo>
                    <a:pt x="7933" y="3155"/>
                  </a:lnTo>
                  <a:lnTo>
                    <a:pt x="7558" y="3561"/>
                  </a:lnTo>
                  <a:lnTo>
                    <a:pt x="6902" y="4279"/>
                  </a:lnTo>
                  <a:lnTo>
                    <a:pt x="6434" y="4904"/>
                  </a:lnTo>
                  <a:lnTo>
                    <a:pt x="6122" y="5341"/>
                  </a:lnTo>
                  <a:lnTo>
                    <a:pt x="6028" y="5497"/>
                  </a:lnTo>
                  <a:lnTo>
                    <a:pt x="5840" y="5591"/>
                  </a:lnTo>
                  <a:lnTo>
                    <a:pt x="5278" y="5934"/>
                  </a:lnTo>
                  <a:lnTo>
                    <a:pt x="4466" y="6465"/>
                  </a:lnTo>
                  <a:lnTo>
                    <a:pt x="3998" y="6778"/>
                  </a:lnTo>
                  <a:lnTo>
                    <a:pt x="3498" y="7184"/>
                  </a:lnTo>
                  <a:lnTo>
                    <a:pt x="2999" y="7621"/>
                  </a:lnTo>
                  <a:lnTo>
                    <a:pt x="2499" y="8089"/>
                  </a:lnTo>
                  <a:lnTo>
                    <a:pt x="1999" y="8620"/>
                  </a:lnTo>
                  <a:lnTo>
                    <a:pt x="1562" y="9213"/>
                  </a:lnTo>
                  <a:lnTo>
                    <a:pt x="1125" y="9838"/>
                  </a:lnTo>
                  <a:lnTo>
                    <a:pt x="781" y="10494"/>
                  </a:lnTo>
                  <a:lnTo>
                    <a:pt x="625" y="10837"/>
                  </a:lnTo>
                  <a:lnTo>
                    <a:pt x="469" y="11181"/>
                  </a:lnTo>
                  <a:lnTo>
                    <a:pt x="344" y="11556"/>
                  </a:lnTo>
                  <a:lnTo>
                    <a:pt x="250" y="11930"/>
                  </a:lnTo>
                  <a:lnTo>
                    <a:pt x="125" y="12555"/>
                  </a:lnTo>
                  <a:lnTo>
                    <a:pt x="63" y="13148"/>
                  </a:lnTo>
                  <a:lnTo>
                    <a:pt x="1" y="13742"/>
                  </a:lnTo>
                  <a:lnTo>
                    <a:pt x="1" y="14304"/>
                  </a:lnTo>
                  <a:lnTo>
                    <a:pt x="32" y="14835"/>
                  </a:lnTo>
                  <a:lnTo>
                    <a:pt x="94" y="15366"/>
                  </a:lnTo>
                  <a:lnTo>
                    <a:pt x="188" y="15865"/>
                  </a:lnTo>
                  <a:lnTo>
                    <a:pt x="313" y="16365"/>
                  </a:lnTo>
                  <a:lnTo>
                    <a:pt x="438" y="16833"/>
                  </a:lnTo>
                  <a:lnTo>
                    <a:pt x="594" y="17271"/>
                  </a:lnTo>
                  <a:lnTo>
                    <a:pt x="781" y="17708"/>
                  </a:lnTo>
                  <a:lnTo>
                    <a:pt x="1000" y="18114"/>
                  </a:lnTo>
                  <a:lnTo>
                    <a:pt x="1187" y="18520"/>
                  </a:lnTo>
                  <a:lnTo>
                    <a:pt x="1437" y="18863"/>
                  </a:lnTo>
                  <a:lnTo>
                    <a:pt x="1906" y="19550"/>
                  </a:lnTo>
                  <a:lnTo>
                    <a:pt x="2405" y="20175"/>
                  </a:lnTo>
                  <a:lnTo>
                    <a:pt x="2905" y="20706"/>
                  </a:lnTo>
                  <a:lnTo>
                    <a:pt x="3373" y="21143"/>
                  </a:lnTo>
                  <a:lnTo>
                    <a:pt x="3779" y="21518"/>
                  </a:lnTo>
                  <a:lnTo>
                    <a:pt x="4154" y="21799"/>
                  </a:lnTo>
                  <a:lnTo>
                    <a:pt x="4435" y="22018"/>
                  </a:lnTo>
                  <a:lnTo>
                    <a:pt x="4716" y="22174"/>
                  </a:lnTo>
                  <a:lnTo>
                    <a:pt x="5216" y="21893"/>
                  </a:lnTo>
                  <a:lnTo>
                    <a:pt x="5684" y="21580"/>
                  </a:lnTo>
                  <a:lnTo>
                    <a:pt x="6059" y="21268"/>
                  </a:lnTo>
                  <a:lnTo>
                    <a:pt x="6403" y="20893"/>
                  </a:lnTo>
                  <a:lnTo>
                    <a:pt x="6715" y="20487"/>
                  </a:lnTo>
                  <a:lnTo>
                    <a:pt x="6965" y="20113"/>
                  </a:lnTo>
                  <a:lnTo>
                    <a:pt x="7152" y="19707"/>
                  </a:lnTo>
                  <a:lnTo>
                    <a:pt x="7339" y="19332"/>
                  </a:lnTo>
                  <a:lnTo>
                    <a:pt x="7464" y="18957"/>
                  </a:lnTo>
                  <a:lnTo>
                    <a:pt x="7589" y="18614"/>
                  </a:lnTo>
                  <a:lnTo>
                    <a:pt x="7714" y="17989"/>
                  </a:lnTo>
                  <a:lnTo>
                    <a:pt x="7777" y="17583"/>
                  </a:lnTo>
                  <a:lnTo>
                    <a:pt x="7777" y="17458"/>
                  </a:lnTo>
                  <a:lnTo>
                    <a:pt x="8776" y="17177"/>
                  </a:lnTo>
                  <a:lnTo>
                    <a:pt x="9713" y="16865"/>
                  </a:lnTo>
                  <a:lnTo>
                    <a:pt x="10587" y="16521"/>
                  </a:lnTo>
                  <a:lnTo>
                    <a:pt x="11368" y="16178"/>
                  </a:lnTo>
                  <a:lnTo>
                    <a:pt x="12118" y="15772"/>
                  </a:lnTo>
                  <a:lnTo>
                    <a:pt x="12805" y="15366"/>
                  </a:lnTo>
                  <a:lnTo>
                    <a:pt x="13429" y="14928"/>
                  </a:lnTo>
                  <a:lnTo>
                    <a:pt x="13991" y="14491"/>
                  </a:lnTo>
                  <a:lnTo>
                    <a:pt x="14491" y="14023"/>
                  </a:lnTo>
                  <a:lnTo>
                    <a:pt x="14959" y="13523"/>
                  </a:lnTo>
                  <a:lnTo>
                    <a:pt x="15397" y="13055"/>
                  </a:lnTo>
                  <a:lnTo>
                    <a:pt x="15771" y="12555"/>
                  </a:lnTo>
                  <a:lnTo>
                    <a:pt x="16115" y="12055"/>
                  </a:lnTo>
                  <a:lnTo>
                    <a:pt x="16396" y="11587"/>
                  </a:lnTo>
                  <a:lnTo>
                    <a:pt x="16646" y="11087"/>
                  </a:lnTo>
                  <a:lnTo>
                    <a:pt x="16864" y="10588"/>
                  </a:lnTo>
                  <a:lnTo>
                    <a:pt x="17052" y="10119"/>
                  </a:lnTo>
                  <a:lnTo>
                    <a:pt x="17208" y="9651"/>
                  </a:lnTo>
                  <a:lnTo>
                    <a:pt x="17333" y="9182"/>
                  </a:lnTo>
                  <a:lnTo>
                    <a:pt x="17458" y="8745"/>
                  </a:lnTo>
                  <a:lnTo>
                    <a:pt x="17614" y="7933"/>
                  </a:lnTo>
                  <a:lnTo>
                    <a:pt x="17676" y="7215"/>
                  </a:lnTo>
                  <a:lnTo>
                    <a:pt x="17708" y="6621"/>
                  </a:lnTo>
                  <a:lnTo>
                    <a:pt x="17708" y="6184"/>
                  </a:lnTo>
                  <a:lnTo>
                    <a:pt x="17676" y="5778"/>
                  </a:lnTo>
                  <a:lnTo>
                    <a:pt x="17676" y="5778"/>
                  </a:lnTo>
                  <a:lnTo>
                    <a:pt x="18457" y="6621"/>
                  </a:lnTo>
                  <a:lnTo>
                    <a:pt x="19269" y="7371"/>
                  </a:lnTo>
                  <a:lnTo>
                    <a:pt x="20081" y="8027"/>
                  </a:lnTo>
                  <a:lnTo>
                    <a:pt x="20862" y="8589"/>
                  </a:lnTo>
                  <a:lnTo>
                    <a:pt x="21611" y="9089"/>
                  </a:lnTo>
                  <a:lnTo>
                    <a:pt x="22361" y="9526"/>
                  </a:lnTo>
                  <a:lnTo>
                    <a:pt x="23079" y="9869"/>
                  </a:lnTo>
                  <a:lnTo>
                    <a:pt x="23735" y="10150"/>
                  </a:lnTo>
                  <a:lnTo>
                    <a:pt x="24328" y="10400"/>
                  </a:lnTo>
                  <a:lnTo>
                    <a:pt x="24890" y="10588"/>
                  </a:lnTo>
                  <a:lnTo>
                    <a:pt x="25390" y="10712"/>
                  </a:lnTo>
                  <a:lnTo>
                    <a:pt x="25827" y="10837"/>
                  </a:lnTo>
                  <a:lnTo>
                    <a:pt x="26421" y="10931"/>
                  </a:lnTo>
                  <a:lnTo>
                    <a:pt x="26639" y="10962"/>
                  </a:lnTo>
                  <a:lnTo>
                    <a:pt x="26671" y="10837"/>
                  </a:lnTo>
                  <a:lnTo>
                    <a:pt x="26671" y="10463"/>
                  </a:lnTo>
                  <a:lnTo>
                    <a:pt x="26577" y="9838"/>
                  </a:lnTo>
                  <a:lnTo>
                    <a:pt x="26421" y="9057"/>
                  </a:lnTo>
                  <a:lnTo>
                    <a:pt x="26296" y="8589"/>
                  </a:lnTo>
                  <a:lnTo>
                    <a:pt x="26140" y="8089"/>
                  </a:lnTo>
                  <a:lnTo>
                    <a:pt x="25952" y="7558"/>
                  </a:lnTo>
                  <a:lnTo>
                    <a:pt x="25702" y="6965"/>
                  </a:lnTo>
                  <a:lnTo>
                    <a:pt x="25421" y="6403"/>
                  </a:lnTo>
                  <a:lnTo>
                    <a:pt x="25078" y="5778"/>
                  </a:lnTo>
                  <a:lnTo>
                    <a:pt x="24703" y="5154"/>
                  </a:lnTo>
                  <a:lnTo>
                    <a:pt x="24235" y="4498"/>
                  </a:lnTo>
                  <a:lnTo>
                    <a:pt x="23985" y="4123"/>
                  </a:lnTo>
                  <a:lnTo>
                    <a:pt x="23673" y="3780"/>
                  </a:lnTo>
                  <a:lnTo>
                    <a:pt x="23391" y="3436"/>
                  </a:lnTo>
                  <a:lnTo>
                    <a:pt x="23079" y="3124"/>
                  </a:lnTo>
                  <a:lnTo>
                    <a:pt x="22736" y="2811"/>
                  </a:lnTo>
                  <a:lnTo>
                    <a:pt x="22392" y="2499"/>
                  </a:lnTo>
                  <a:lnTo>
                    <a:pt x="21705" y="1968"/>
                  </a:lnTo>
                  <a:lnTo>
                    <a:pt x="20956" y="1500"/>
                  </a:lnTo>
                  <a:lnTo>
                    <a:pt x="20175" y="1063"/>
                  </a:lnTo>
                  <a:lnTo>
                    <a:pt x="19394" y="719"/>
                  </a:lnTo>
                  <a:lnTo>
                    <a:pt x="18551" y="438"/>
                  </a:lnTo>
                  <a:lnTo>
                    <a:pt x="17708" y="219"/>
                  </a:lnTo>
                  <a:lnTo>
                    <a:pt x="16833" y="94"/>
                  </a:lnTo>
                  <a:lnTo>
                    <a:pt x="15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61"/>
            <p:cNvSpPr/>
            <p:nvPr/>
          </p:nvSpPr>
          <p:spPr>
            <a:xfrm>
              <a:off x="2786450" y="2599825"/>
              <a:ext cx="174900" cy="199900"/>
            </a:xfrm>
            <a:custGeom>
              <a:avLst/>
              <a:gdLst/>
              <a:ahLst/>
              <a:cxnLst/>
              <a:rect l="l" t="t" r="r" b="b"/>
              <a:pathLst>
                <a:path w="6996" h="7996" extrusionOk="0">
                  <a:moveTo>
                    <a:pt x="1249" y="1"/>
                  </a:moveTo>
                  <a:lnTo>
                    <a:pt x="1062" y="32"/>
                  </a:lnTo>
                  <a:lnTo>
                    <a:pt x="875" y="94"/>
                  </a:lnTo>
                  <a:lnTo>
                    <a:pt x="687" y="157"/>
                  </a:lnTo>
                  <a:lnTo>
                    <a:pt x="531" y="282"/>
                  </a:lnTo>
                  <a:lnTo>
                    <a:pt x="375" y="407"/>
                  </a:lnTo>
                  <a:lnTo>
                    <a:pt x="250" y="563"/>
                  </a:lnTo>
                  <a:lnTo>
                    <a:pt x="156" y="750"/>
                  </a:lnTo>
                  <a:lnTo>
                    <a:pt x="63" y="969"/>
                  </a:lnTo>
                  <a:lnTo>
                    <a:pt x="31" y="1188"/>
                  </a:lnTo>
                  <a:lnTo>
                    <a:pt x="0" y="1406"/>
                  </a:lnTo>
                  <a:lnTo>
                    <a:pt x="0" y="1656"/>
                  </a:lnTo>
                  <a:lnTo>
                    <a:pt x="0" y="1937"/>
                  </a:lnTo>
                  <a:lnTo>
                    <a:pt x="94" y="2499"/>
                  </a:lnTo>
                  <a:lnTo>
                    <a:pt x="250" y="3124"/>
                  </a:lnTo>
                  <a:lnTo>
                    <a:pt x="500" y="3748"/>
                  </a:lnTo>
                  <a:lnTo>
                    <a:pt x="781" y="4373"/>
                  </a:lnTo>
                  <a:lnTo>
                    <a:pt x="1093" y="4998"/>
                  </a:lnTo>
                  <a:lnTo>
                    <a:pt x="1468" y="5591"/>
                  </a:lnTo>
                  <a:lnTo>
                    <a:pt x="1874" y="6153"/>
                  </a:lnTo>
                  <a:lnTo>
                    <a:pt x="2311" y="6653"/>
                  </a:lnTo>
                  <a:lnTo>
                    <a:pt x="2748" y="7121"/>
                  </a:lnTo>
                  <a:lnTo>
                    <a:pt x="3186" y="7465"/>
                  </a:lnTo>
                  <a:lnTo>
                    <a:pt x="3435" y="7621"/>
                  </a:lnTo>
                  <a:lnTo>
                    <a:pt x="3654" y="7746"/>
                  </a:lnTo>
                  <a:lnTo>
                    <a:pt x="3873" y="7839"/>
                  </a:lnTo>
                  <a:lnTo>
                    <a:pt x="4091" y="7902"/>
                  </a:lnTo>
                  <a:lnTo>
                    <a:pt x="4310" y="7964"/>
                  </a:lnTo>
                  <a:lnTo>
                    <a:pt x="4560" y="7996"/>
                  </a:lnTo>
                  <a:lnTo>
                    <a:pt x="4997" y="7996"/>
                  </a:lnTo>
                  <a:lnTo>
                    <a:pt x="5215" y="7964"/>
                  </a:lnTo>
                  <a:lnTo>
                    <a:pt x="5434" y="7902"/>
                  </a:lnTo>
                  <a:lnTo>
                    <a:pt x="5653" y="7808"/>
                  </a:lnTo>
                  <a:lnTo>
                    <a:pt x="5840" y="7714"/>
                  </a:lnTo>
                  <a:lnTo>
                    <a:pt x="6027" y="7621"/>
                  </a:lnTo>
                  <a:lnTo>
                    <a:pt x="6215" y="7496"/>
                  </a:lnTo>
                  <a:lnTo>
                    <a:pt x="6371" y="7340"/>
                  </a:lnTo>
                  <a:lnTo>
                    <a:pt x="6527" y="7184"/>
                  </a:lnTo>
                  <a:lnTo>
                    <a:pt x="6652" y="6996"/>
                  </a:lnTo>
                  <a:lnTo>
                    <a:pt x="6777" y="6809"/>
                  </a:lnTo>
                  <a:lnTo>
                    <a:pt x="6871" y="6590"/>
                  </a:lnTo>
                  <a:lnTo>
                    <a:pt x="6964" y="6372"/>
                  </a:lnTo>
                  <a:lnTo>
                    <a:pt x="6996" y="6278"/>
                  </a:lnTo>
                  <a:lnTo>
                    <a:pt x="5778" y="2780"/>
                  </a:lnTo>
                  <a:lnTo>
                    <a:pt x="5621" y="2624"/>
                  </a:lnTo>
                  <a:lnTo>
                    <a:pt x="5215" y="2218"/>
                  </a:lnTo>
                  <a:lnTo>
                    <a:pt x="4591" y="1656"/>
                  </a:lnTo>
                  <a:lnTo>
                    <a:pt x="4216" y="1344"/>
                  </a:lnTo>
                  <a:lnTo>
                    <a:pt x="3810" y="1031"/>
                  </a:lnTo>
                  <a:lnTo>
                    <a:pt x="3404" y="750"/>
                  </a:lnTo>
                  <a:lnTo>
                    <a:pt x="2967" y="500"/>
                  </a:lnTo>
                  <a:lnTo>
                    <a:pt x="2530" y="282"/>
                  </a:lnTo>
                  <a:lnTo>
                    <a:pt x="2092" y="126"/>
                  </a:lnTo>
                  <a:lnTo>
                    <a:pt x="1655" y="32"/>
                  </a:lnTo>
                  <a:lnTo>
                    <a:pt x="1468"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61"/>
            <p:cNvSpPr/>
            <p:nvPr/>
          </p:nvSpPr>
          <p:spPr>
            <a:xfrm>
              <a:off x="2821575" y="2647450"/>
              <a:ext cx="109325" cy="118700"/>
            </a:xfrm>
            <a:custGeom>
              <a:avLst/>
              <a:gdLst/>
              <a:ahLst/>
              <a:cxnLst/>
              <a:rect l="l" t="t" r="r" b="b"/>
              <a:pathLst>
                <a:path w="4373" h="4748" extrusionOk="0">
                  <a:moveTo>
                    <a:pt x="32" y="1"/>
                  </a:moveTo>
                  <a:lnTo>
                    <a:pt x="0" y="32"/>
                  </a:lnTo>
                  <a:lnTo>
                    <a:pt x="32" y="63"/>
                  </a:lnTo>
                  <a:lnTo>
                    <a:pt x="313" y="157"/>
                  </a:lnTo>
                  <a:lnTo>
                    <a:pt x="625" y="282"/>
                  </a:lnTo>
                  <a:lnTo>
                    <a:pt x="906" y="407"/>
                  </a:lnTo>
                  <a:lnTo>
                    <a:pt x="1156" y="563"/>
                  </a:lnTo>
                  <a:lnTo>
                    <a:pt x="1406" y="719"/>
                  </a:lnTo>
                  <a:lnTo>
                    <a:pt x="1624" y="906"/>
                  </a:lnTo>
                  <a:lnTo>
                    <a:pt x="2093" y="1312"/>
                  </a:lnTo>
                  <a:lnTo>
                    <a:pt x="2468" y="1750"/>
                  </a:lnTo>
                  <a:lnTo>
                    <a:pt x="2842" y="2249"/>
                  </a:lnTo>
                  <a:lnTo>
                    <a:pt x="3155" y="2749"/>
                  </a:lnTo>
                  <a:lnTo>
                    <a:pt x="3467" y="3280"/>
                  </a:lnTo>
                  <a:lnTo>
                    <a:pt x="3248" y="3093"/>
                  </a:lnTo>
                  <a:lnTo>
                    <a:pt x="3030" y="2936"/>
                  </a:lnTo>
                  <a:lnTo>
                    <a:pt x="2811" y="2843"/>
                  </a:lnTo>
                  <a:lnTo>
                    <a:pt x="2561" y="2780"/>
                  </a:lnTo>
                  <a:lnTo>
                    <a:pt x="2311" y="2780"/>
                  </a:lnTo>
                  <a:lnTo>
                    <a:pt x="2062" y="2843"/>
                  </a:lnTo>
                  <a:lnTo>
                    <a:pt x="1812" y="2968"/>
                  </a:lnTo>
                  <a:lnTo>
                    <a:pt x="1562" y="3186"/>
                  </a:lnTo>
                  <a:lnTo>
                    <a:pt x="1531" y="3217"/>
                  </a:lnTo>
                  <a:lnTo>
                    <a:pt x="1531" y="3249"/>
                  </a:lnTo>
                  <a:lnTo>
                    <a:pt x="1593" y="3249"/>
                  </a:lnTo>
                  <a:lnTo>
                    <a:pt x="1812" y="3186"/>
                  </a:lnTo>
                  <a:lnTo>
                    <a:pt x="2030" y="3124"/>
                  </a:lnTo>
                  <a:lnTo>
                    <a:pt x="2249" y="3124"/>
                  </a:lnTo>
                  <a:lnTo>
                    <a:pt x="2436" y="3155"/>
                  </a:lnTo>
                  <a:lnTo>
                    <a:pt x="2655" y="3186"/>
                  </a:lnTo>
                  <a:lnTo>
                    <a:pt x="2842" y="3280"/>
                  </a:lnTo>
                  <a:lnTo>
                    <a:pt x="3030" y="3405"/>
                  </a:lnTo>
                  <a:lnTo>
                    <a:pt x="3217" y="3530"/>
                  </a:lnTo>
                  <a:lnTo>
                    <a:pt x="3436" y="3811"/>
                  </a:lnTo>
                  <a:lnTo>
                    <a:pt x="3686" y="4092"/>
                  </a:lnTo>
                  <a:lnTo>
                    <a:pt x="3904" y="4373"/>
                  </a:lnTo>
                  <a:lnTo>
                    <a:pt x="4092" y="4685"/>
                  </a:lnTo>
                  <a:lnTo>
                    <a:pt x="4123" y="4716"/>
                  </a:lnTo>
                  <a:lnTo>
                    <a:pt x="4185" y="4748"/>
                  </a:lnTo>
                  <a:lnTo>
                    <a:pt x="4279" y="4716"/>
                  </a:lnTo>
                  <a:lnTo>
                    <a:pt x="4373" y="4654"/>
                  </a:lnTo>
                  <a:lnTo>
                    <a:pt x="4373" y="4623"/>
                  </a:lnTo>
                  <a:lnTo>
                    <a:pt x="4341" y="4560"/>
                  </a:lnTo>
                  <a:lnTo>
                    <a:pt x="4341" y="4529"/>
                  </a:lnTo>
                  <a:lnTo>
                    <a:pt x="4279" y="4154"/>
                  </a:lnTo>
                  <a:lnTo>
                    <a:pt x="4185" y="3748"/>
                  </a:lnTo>
                  <a:lnTo>
                    <a:pt x="4060" y="3374"/>
                  </a:lnTo>
                  <a:lnTo>
                    <a:pt x="3873" y="2968"/>
                  </a:lnTo>
                  <a:lnTo>
                    <a:pt x="3686" y="2593"/>
                  </a:lnTo>
                  <a:lnTo>
                    <a:pt x="3467" y="2218"/>
                  </a:lnTo>
                  <a:lnTo>
                    <a:pt x="3186" y="1843"/>
                  </a:lnTo>
                  <a:lnTo>
                    <a:pt x="2905" y="1500"/>
                  </a:lnTo>
                  <a:lnTo>
                    <a:pt x="2624" y="1156"/>
                  </a:lnTo>
                  <a:lnTo>
                    <a:pt x="2280" y="875"/>
                  </a:lnTo>
                  <a:lnTo>
                    <a:pt x="1937" y="625"/>
                  </a:lnTo>
                  <a:lnTo>
                    <a:pt x="1593" y="407"/>
                  </a:lnTo>
                  <a:lnTo>
                    <a:pt x="1218" y="219"/>
                  </a:lnTo>
                  <a:lnTo>
                    <a:pt x="812" y="94"/>
                  </a:lnTo>
                  <a:lnTo>
                    <a:pt x="438" y="32"/>
                  </a:lnTo>
                  <a:lnTo>
                    <a:pt x="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61"/>
            <p:cNvSpPr/>
            <p:nvPr/>
          </p:nvSpPr>
          <p:spPr>
            <a:xfrm>
              <a:off x="3281425" y="2402300"/>
              <a:ext cx="27350" cy="28150"/>
            </a:xfrm>
            <a:custGeom>
              <a:avLst/>
              <a:gdLst/>
              <a:ahLst/>
              <a:cxnLst/>
              <a:rect l="l" t="t" r="r" b="b"/>
              <a:pathLst>
                <a:path w="1094" h="1126" extrusionOk="0">
                  <a:moveTo>
                    <a:pt x="563" y="1"/>
                  </a:moveTo>
                  <a:lnTo>
                    <a:pt x="469" y="32"/>
                  </a:lnTo>
                  <a:lnTo>
                    <a:pt x="438" y="32"/>
                  </a:lnTo>
                  <a:lnTo>
                    <a:pt x="344" y="63"/>
                  </a:lnTo>
                  <a:lnTo>
                    <a:pt x="250" y="94"/>
                  </a:lnTo>
                  <a:lnTo>
                    <a:pt x="157" y="157"/>
                  </a:lnTo>
                  <a:lnTo>
                    <a:pt x="94" y="251"/>
                  </a:lnTo>
                  <a:lnTo>
                    <a:pt x="32" y="344"/>
                  </a:lnTo>
                  <a:lnTo>
                    <a:pt x="1" y="438"/>
                  </a:lnTo>
                  <a:lnTo>
                    <a:pt x="1" y="563"/>
                  </a:lnTo>
                  <a:lnTo>
                    <a:pt x="1" y="657"/>
                  </a:lnTo>
                  <a:lnTo>
                    <a:pt x="32" y="782"/>
                  </a:lnTo>
                  <a:lnTo>
                    <a:pt x="94" y="875"/>
                  </a:lnTo>
                  <a:lnTo>
                    <a:pt x="157" y="938"/>
                  </a:lnTo>
                  <a:lnTo>
                    <a:pt x="219" y="1031"/>
                  </a:lnTo>
                  <a:lnTo>
                    <a:pt x="313" y="1063"/>
                  </a:lnTo>
                  <a:lnTo>
                    <a:pt x="438" y="1094"/>
                  </a:lnTo>
                  <a:lnTo>
                    <a:pt x="532" y="1125"/>
                  </a:lnTo>
                  <a:lnTo>
                    <a:pt x="656" y="1094"/>
                  </a:lnTo>
                  <a:lnTo>
                    <a:pt x="750" y="1063"/>
                  </a:lnTo>
                  <a:lnTo>
                    <a:pt x="844" y="1031"/>
                  </a:lnTo>
                  <a:lnTo>
                    <a:pt x="938" y="969"/>
                  </a:lnTo>
                  <a:lnTo>
                    <a:pt x="1000" y="875"/>
                  </a:lnTo>
                  <a:lnTo>
                    <a:pt x="1062" y="782"/>
                  </a:lnTo>
                  <a:lnTo>
                    <a:pt x="1094" y="688"/>
                  </a:lnTo>
                  <a:lnTo>
                    <a:pt x="1094" y="563"/>
                  </a:lnTo>
                  <a:lnTo>
                    <a:pt x="1094" y="469"/>
                  </a:lnTo>
                  <a:lnTo>
                    <a:pt x="1062" y="344"/>
                  </a:lnTo>
                  <a:lnTo>
                    <a:pt x="1000" y="251"/>
                  </a:lnTo>
                  <a:lnTo>
                    <a:pt x="938" y="188"/>
                  </a:lnTo>
                  <a:lnTo>
                    <a:pt x="875" y="126"/>
                  </a:lnTo>
                  <a:lnTo>
                    <a:pt x="781" y="63"/>
                  </a:lnTo>
                  <a:lnTo>
                    <a:pt x="688" y="32"/>
                  </a:lnTo>
                  <a:lnTo>
                    <a:pt x="563" y="1"/>
                  </a:ln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61"/>
            <p:cNvSpPr/>
            <p:nvPr/>
          </p:nvSpPr>
          <p:spPr>
            <a:xfrm>
              <a:off x="6306775" y="4707825"/>
              <a:ext cx="263925" cy="40625"/>
            </a:xfrm>
            <a:custGeom>
              <a:avLst/>
              <a:gdLst/>
              <a:ahLst/>
              <a:cxnLst/>
              <a:rect l="l" t="t" r="r" b="b"/>
              <a:pathLst>
                <a:path w="10557" h="1625" extrusionOk="0">
                  <a:moveTo>
                    <a:pt x="1" y="0"/>
                  </a:moveTo>
                  <a:lnTo>
                    <a:pt x="1" y="1624"/>
                  </a:lnTo>
                  <a:lnTo>
                    <a:pt x="10557" y="1624"/>
                  </a:lnTo>
                  <a:lnTo>
                    <a:pt x="105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61"/>
            <p:cNvSpPr/>
            <p:nvPr/>
          </p:nvSpPr>
          <p:spPr>
            <a:xfrm>
              <a:off x="6306775" y="4707825"/>
              <a:ext cx="263925" cy="26550"/>
            </a:xfrm>
            <a:custGeom>
              <a:avLst/>
              <a:gdLst/>
              <a:ahLst/>
              <a:cxnLst/>
              <a:rect l="l" t="t" r="r" b="b"/>
              <a:pathLst>
                <a:path w="10557" h="1062" extrusionOk="0">
                  <a:moveTo>
                    <a:pt x="1" y="0"/>
                  </a:moveTo>
                  <a:lnTo>
                    <a:pt x="1" y="1062"/>
                  </a:lnTo>
                  <a:lnTo>
                    <a:pt x="10557" y="1062"/>
                  </a:lnTo>
                  <a:lnTo>
                    <a:pt x="105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61"/>
            <p:cNvSpPr/>
            <p:nvPr/>
          </p:nvSpPr>
          <p:spPr>
            <a:xfrm>
              <a:off x="5947650" y="4286225"/>
              <a:ext cx="258450" cy="376325"/>
            </a:xfrm>
            <a:custGeom>
              <a:avLst/>
              <a:gdLst/>
              <a:ahLst/>
              <a:cxnLst/>
              <a:rect l="l" t="t" r="r" b="b"/>
              <a:pathLst>
                <a:path w="10338" h="15053" extrusionOk="0">
                  <a:moveTo>
                    <a:pt x="3873" y="0"/>
                  </a:moveTo>
                  <a:lnTo>
                    <a:pt x="3404" y="31"/>
                  </a:lnTo>
                  <a:lnTo>
                    <a:pt x="2967" y="94"/>
                  </a:lnTo>
                  <a:lnTo>
                    <a:pt x="2530" y="250"/>
                  </a:lnTo>
                  <a:lnTo>
                    <a:pt x="2124" y="437"/>
                  </a:lnTo>
                  <a:lnTo>
                    <a:pt x="1937" y="562"/>
                  </a:lnTo>
                  <a:lnTo>
                    <a:pt x="1749" y="687"/>
                  </a:lnTo>
                  <a:lnTo>
                    <a:pt x="1593" y="843"/>
                  </a:lnTo>
                  <a:lnTo>
                    <a:pt x="1437" y="1031"/>
                  </a:lnTo>
                  <a:lnTo>
                    <a:pt x="1218" y="1312"/>
                  </a:lnTo>
                  <a:lnTo>
                    <a:pt x="1031" y="1624"/>
                  </a:lnTo>
                  <a:lnTo>
                    <a:pt x="844" y="1936"/>
                  </a:lnTo>
                  <a:lnTo>
                    <a:pt x="687" y="2249"/>
                  </a:lnTo>
                  <a:lnTo>
                    <a:pt x="563" y="2592"/>
                  </a:lnTo>
                  <a:lnTo>
                    <a:pt x="438" y="2967"/>
                  </a:lnTo>
                  <a:lnTo>
                    <a:pt x="219" y="3685"/>
                  </a:lnTo>
                  <a:lnTo>
                    <a:pt x="94" y="4466"/>
                  </a:lnTo>
                  <a:lnTo>
                    <a:pt x="32" y="5247"/>
                  </a:lnTo>
                  <a:lnTo>
                    <a:pt x="0" y="6059"/>
                  </a:lnTo>
                  <a:lnTo>
                    <a:pt x="63" y="6871"/>
                  </a:lnTo>
                  <a:lnTo>
                    <a:pt x="125" y="7683"/>
                  </a:lnTo>
                  <a:lnTo>
                    <a:pt x="281" y="8463"/>
                  </a:lnTo>
                  <a:lnTo>
                    <a:pt x="438" y="9244"/>
                  </a:lnTo>
                  <a:lnTo>
                    <a:pt x="656" y="9962"/>
                  </a:lnTo>
                  <a:lnTo>
                    <a:pt x="906" y="10681"/>
                  </a:lnTo>
                  <a:lnTo>
                    <a:pt x="1187" y="11305"/>
                  </a:lnTo>
                  <a:lnTo>
                    <a:pt x="1499" y="11899"/>
                  </a:lnTo>
                  <a:lnTo>
                    <a:pt x="1812" y="12430"/>
                  </a:lnTo>
                  <a:lnTo>
                    <a:pt x="2062" y="12773"/>
                  </a:lnTo>
                  <a:lnTo>
                    <a:pt x="2343" y="13117"/>
                  </a:lnTo>
                  <a:lnTo>
                    <a:pt x="2655" y="13398"/>
                  </a:lnTo>
                  <a:lnTo>
                    <a:pt x="2967" y="13679"/>
                  </a:lnTo>
                  <a:lnTo>
                    <a:pt x="3311" y="13960"/>
                  </a:lnTo>
                  <a:lnTo>
                    <a:pt x="3654" y="14178"/>
                  </a:lnTo>
                  <a:lnTo>
                    <a:pt x="4029" y="14397"/>
                  </a:lnTo>
                  <a:lnTo>
                    <a:pt x="4404" y="14553"/>
                  </a:lnTo>
                  <a:lnTo>
                    <a:pt x="4810" y="14709"/>
                  </a:lnTo>
                  <a:lnTo>
                    <a:pt x="5216" y="14834"/>
                  </a:lnTo>
                  <a:lnTo>
                    <a:pt x="5622" y="14928"/>
                  </a:lnTo>
                  <a:lnTo>
                    <a:pt x="6059" y="14990"/>
                  </a:lnTo>
                  <a:lnTo>
                    <a:pt x="6465" y="15053"/>
                  </a:lnTo>
                  <a:lnTo>
                    <a:pt x="6902" y="15053"/>
                  </a:lnTo>
                  <a:lnTo>
                    <a:pt x="7339" y="15022"/>
                  </a:lnTo>
                  <a:lnTo>
                    <a:pt x="7777" y="14959"/>
                  </a:lnTo>
                  <a:lnTo>
                    <a:pt x="8307" y="14834"/>
                  </a:lnTo>
                  <a:lnTo>
                    <a:pt x="8838" y="14647"/>
                  </a:lnTo>
                  <a:lnTo>
                    <a:pt x="9213" y="14491"/>
                  </a:lnTo>
                  <a:lnTo>
                    <a:pt x="9619" y="14303"/>
                  </a:lnTo>
                  <a:lnTo>
                    <a:pt x="9963" y="14085"/>
                  </a:lnTo>
                  <a:lnTo>
                    <a:pt x="10337" y="13866"/>
                  </a:lnTo>
                  <a:lnTo>
                    <a:pt x="8994" y="11867"/>
                  </a:lnTo>
                  <a:lnTo>
                    <a:pt x="8620" y="12117"/>
                  </a:lnTo>
                  <a:lnTo>
                    <a:pt x="8214" y="12336"/>
                  </a:lnTo>
                  <a:lnTo>
                    <a:pt x="7745" y="12492"/>
                  </a:lnTo>
                  <a:lnTo>
                    <a:pt x="7308" y="12617"/>
                  </a:lnTo>
                  <a:lnTo>
                    <a:pt x="6902" y="12679"/>
                  </a:lnTo>
                  <a:lnTo>
                    <a:pt x="6496" y="12679"/>
                  </a:lnTo>
                  <a:lnTo>
                    <a:pt x="6121" y="12617"/>
                  </a:lnTo>
                  <a:lnTo>
                    <a:pt x="5778" y="12523"/>
                  </a:lnTo>
                  <a:lnTo>
                    <a:pt x="5466" y="12430"/>
                  </a:lnTo>
                  <a:lnTo>
                    <a:pt x="5153" y="12273"/>
                  </a:lnTo>
                  <a:lnTo>
                    <a:pt x="4903" y="12117"/>
                  </a:lnTo>
                  <a:lnTo>
                    <a:pt x="4654" y="11930"/>
                  </a:lnTo>
                  <a:lnTo>
                    <a:pt x="4248" y="11586"/>
                  </a:lnTo>
                  <a:lnTo>
                    <a:pt x="3967" y="11274"/>
                  </a:lnTo>
                  <a:lnTo>
                    <a:pt x="3779" y="11024"/>
                  </a:lnTo>
                  <a:lnTo>
                    <a:pt x="3529" y="10618"/>
                  </a:lnTo>
                  <a:lnTo>
                    <a:pt x="3279" y="10150"/>
                  </a:lnTo>
                  <a:lnTo>
                    <a:pt x="3061" y="9650"/>
                  </a:lnTo>
                  <a:lnTo>
                    <a:pt x="2874" y="9088"/>
                  </a:lnTo>
                  <a:lnTo>
                    <a:pt x="2717" y="8526"/>
                  </a:lnTo>
                  <a:lnTo>
                    <a:pt x="2592" y="7933"/>
                  </a:lnTo>
                  <a:lnTo>
                    <a:pt x="2499" y="7308"/>
                  </a:lnTo>
                  <a:lnTo>
                    <a:pt x="2436" y="6683"/>
                  </a:lnTo>
                  <a:lnTo>
                    <a:pt x="2405" y="6090"/>
                  </a:lnTo>
                  <a:lnTo>
                    <a:pt x="2405" y="5497"/>
                  </a:lnTo>
                  <a:lnTo>
                    <a:pt x="2468" y="4903"/>
                  </a:lnTo>
                  <a:lnTo>
                    <a:pt x="2530" y="4341"/>
                  </a:lnTo>
                  <a:lnTo>
                    <a:pt x="2655" y="3810"/>
                  </a:lnTo>
                  <a:lnTo>
                    <a:pt x="2811" y="3342"/>
                  </a:lnTo>
                  <a:lnTo>
                    <a:pt x="3030" y="2905"/>
                  </a:lnTo>
                  <a:lnTo>
                    <a:pt x="3279" y="2561"/>
                  </a:lnTo>
                  <a:lnTo>
                    <a:pt x="3342" y="2499"/>
                  </a:lnTo>
                  <a:lnTo>
                    <a:pt x="3436" y="2436"/>
                  </a:lnTo>
                  <a:lnTo>
                    <a:pt x="3592" y="2405"/>
                  </a:lnTo>
                  <a:lnTo>
                    <a:pt x="3779" y="2374"/>
                  </a:lnTo>
                  <a:lnTo>
                    <a:pt x="4091" y="2374"/>
                  </a:lnTo>
                  <a:lnTo>
                    <a:pt x="4466" y="2405"/>
                  </a:lnTo>
                  <a:lnTo>
                    <a:pt x="4935" y="2467"/>
                  </a:lnTo>
                  <a:lnTo>
                    <a:pt x="5528" y="2561"/>
                  </a:lnTo>
                  <a:lnTo>
                    <a:pt x="6028" y="2686"/>
                  </a:lnTo>
                  <a:lnTo>
                    <a:pt x="6590" y="2842"/>
                  </a:lnTo>
                  <a:lnTo>
                    <a:pt x="7058" y="2967"/>
                  </a:lnTo>
                  <a:lnTo>
                    <a:pt x="7558" y="3030"/>
                  </a:lnTo>
                  <a:lnTo>
                    <a:pt x="7589" y="1843"/>
                  </a:lnTo>
                  <a:lnTo>
                    <a:pt x="7714" y="656"/>
                  </a:lnTo>
                  <a:lnTo>
                    <a:pt x="7214" y="531"/>
                  </a:lnTo>
                  <a:lnTo>
                    <a:pt x="6621" y="375"/>
                  </a:lnTo>
                  <a:lnTo>
                    <a:pt x="6028" y="219"/>
                  </a:lnTo>
                  <a:lnTo>
                    <a:pt x="5403" y="125"/>
                  </a:lnTo>
                  <a:lnTo>
                    <a:pt x="4810" y="31"/>
                  </a:lnTo>
                  <a:lnTo>
                    <a:pt x="43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61"/>
            <p:cNvSpPr/>
            <p:nvPr/>
          </p:nvSpPr>
          <p:spPr>
            <a:xfrm>
              <a:off x="6152200" y="4582900"/>
              <a:ext cx="53900" cy="69500"/>
            </a:xfrm>
            <a:custGeom>
              <a:avLst/>
              <a:gdLst/>
              <a:ahLst/>
              <a:cxnLst/>
              <a:rect l="l" t="t" r="r" b="b"/>
              <a:pathLst>
                <a:path w="2156" h="2780" extrusionOk="0">
                  <a:moveTo>
                    <a:pt x="812" y="0"/>
                  </a:moveTo>
                  <a:lnTo>
                    <a:pt x="407" y="250"/>
                  </a:lnTo>
                  <a:lnTo>
                    <a:pt x="1" y="469"/>
                  </a:lnTo>
                  <a:lnTo>
                    <a:pt x="656" y="2780"/>
                  </a:lnTo>
                  <a:lnTo>
                    <a:pt x="1031" y="2624"/>
                  </a:lnTo>
                  <a:lnTo>
                    <a:pt x="1437" y="2436"/>
                  </a:lnTo>
                  <a:lnTo>
                    <a:pt x="1781" y="2218"/>
                  </a:lnTo>
                  <a:lnTo>
                    <a:pt x="2155" y="1999"/>
                  </a:lnTo>
                  <a:lnTo>
                    <a:pt x="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61"/>
            <p:cNvSpPr/>
            <p:nvPr/>
          </p:nvSpPr>
          <p:spPr>
            <a:xfrm>
              <a:off x="6067100" y="4287000"/>
              <a:ext cx="72625" cy="75750"/>
            </a:xfrm>
            <a:custGeom>
              <a:avLst/>
              <a:gdLst/>
              <a:ahLst/>
              <a:cxnLst/>
              <a:rect l="l" t="t" r="r" b="b"/>
              <a:pathLst>
                <a:path w="2905" h="3030" extrusionOk="0">
                  <a:moveTo>
                    <a:pt x="1" y="0"/>
                  </a:moveTo>
                  <a:lnTo>
                    <a:pt x="719" y="2561"/>
                  </a:lnTo>
                  <a:lnTo>
                    <a:pt x="1218" y="2686"/>
                  </a:lnTo>
                  <a:lnTo>
                    <a:pt x="1812" y="2811"/>
                  </a:lnTo>
                  <a:lnTo>
                    <a:pt x="2280" y="2936"/>
                  </a:lnTo>
                  <a:lnTo>
                    <a:pt x="2749" y="3030"/>
                  </a:lnTo>
                  <a:lnTo>
                    <a:pt x="2811" y="1843"/>
                  </a:lnTo>
                  <a:lnTo>
                    <a:pt x="2905" y="625"/>
                  </a:lnTo>
                  <a:lnTo>
                    <a:pt x="2405" y="500"/>
                  </a:lnTo>
                  <a:lnTo>
                    <a:pt x="1812" y="344"/>
                  </a:lnTo>
                  <a:lnTo>
                    <a:pt x="1218" y="219"/>
                  </a:lnTo>
                  <a:lnTo>
                    <a:pt x="625" y="94"/>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61"/>
            <p:cNvSpPr/>
            <p:nvPr/>
          </p:nvSpPr>
          <p:spPr>
            <a:xfrm>
              <a:off x="608740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6" y="8464"/>
                  </a:lnTo>
                  <a:lnTo>
                    <a:pt x="1687" y="9713"/>
                  </a:lnTo>
                  <a:lnTo>
                    <a:pt x="1999" y="10994"/>
                  </a:lnTo>
                  <a:lnTo>
                    <a:pt x="2343" y="12180"/>
                  </a:lnTo>
                  <a:lnTo>
                    <a:pt x="2686" y="13336"/>
                  </a:lnTo>
                  <a:lnTo>
                    <a:pt x="3061" y="14366"/>
                  </a:lnTo>
                  <a:lnTo>
                    <a:pt x="3467" y="15272"/>
                  </a:lnTo>
                  <a:lnTo>
                    <a:pt x="3873" y="16084"/>
                  </a:lnTo>
                  <a:lnTo>
                    <a:pt x="4310" y="16802"/>
                  </a:lnTo>
                  <a:lnTo>
                    <a:pt x="4779" y="17427"/>
                  </a:lnTo>
                  <a:lnTo>
                    <a:pt x="5247" y="17989"/>
                  </a:lnTo>
                  <a:lnTo>
                    <a:pt x="5715" y="18457"/>
                  </a:lnTo>
                  <a:lnTo>
                    <a:pt x="6184" y="18863"/>
                  </a:lnTo>
                  <a:lnTo>
                    <a:pt x="6652" y="19207"/>
                  </a:lnTo>
                  <a:lnTo>
                    <a:pt x="7152" y="19488"/>
                  </a:lnTo>
                  <a:lnTo>
                    <a:pt x="7620" y="19738"/>
                  </a:lnTo>
                  <a:lnTo>
                    <a:pt x="8089" y="19925"/>
                  </a:lnTo>
                  <a:lnTo>
                    <a:pt x="8557" y="20050"/>
                  </a:lnTo>
                  <a:lnTo>
                    <a:pt x="8995" y="20175"/>
                  </a:lnTo>
                  <a:lnTo>
                    <a:pt x="9432" y="20237"/>
                  </a:lnTo>
                  <a:lnTo>
                    <a:pt x="9838" y="20269"/>
                  </a:lnTo>
                  <a:lnTo>
                    <a:pt x="10587" y="20300"/>
                  </a:lnTo>
                  <a:lnTo>
                    <a:pt x="17489" y="20300"/>
                  </a:lnTo>
                  <a:lnTo>
                    <a:pt x="18270" y="20269"/>
                  </a:lnTo>
                  <a:lnTo>
                    <a:pt x="18676" y="20237"/>
                  </a:lnTo>
                  <a:lnTo>
                    <a:pt x="19113" y="20175"/>
                  </a:lnTo>
                  <a:lnTo>
                    <a:pt x="19550" y="20050"/>
                  </a:lnTo>
                  <a:lnTo>
                    <a:pt x="20019" y="19925"/>
                  </a:lnTo>
                  <a:lnTo>
                    <a:pt x="20487" y="19738"/>
                  </a:lnTo>
                  <a:lnTo>
                    <a:pt x="20955" y="19488"/>
                  </a:lnTo>
                  <a:lnTo>
                    <a:pt x="21424" y="19207"/>
                  </a:lnTo>
                  <a:lnTo>
                    <a:pt x="21924" y="18863"/>
                  </a:lnTo>
                  <a:lnTo>
                    <a:pt x="22392" y="18457"/>
                  </a:lnTo>
                  <a:lnTo>
                    <a:pt x="22860" y="17989"/>
                  </a:lnTo>
                  <a:lnTo>
                    <a:pt x="23329" y="17427"/>
                  </a:lnTo>
                  <a:lnTo>
                    <a:pt x="23766" y="16802"/>
                  </a:lnTo>
                  <a:lnTo>
                    <a:pt x="24203" y="16084"/>
                  </a:lnTo>
                  <a:lnTo>
                    <a:pt x="24641" y="15272"/>
                  </a:lnTo>
                  <a:lnTo>
                    <a:pt x="25047" y="14366"/>
                  </a:lnTo>
                  <a:lnTo>
                    <a:pt x="25421" y="13336"/>
                  </a:lnTo>
                  <a:lnTo>
                    <a:pt x="25765" y="12180"/>
                  </a:lnTo>
                  <a:lnTo>
                    <a:pt x="26108" y="10994"/>
                  </a:lnTo>
                  <a:lnTo>
                    <a:pt x="26389" y="9713"/>
                  </a:lnTo>
                  <a:lnTo>
                    <a:pt x="26702" y="8464"/>
                  </a:lnTo>
                  <a:lnTo>
                    <a:pt x="26952" y="7184"/>
                  </a:lnTo>
                  <a:lnTo>
                    <a:pt x="27170" y="5934"/>
                  </a:lnTo>
                  <a:lnTo>
                    <a:pt x="27576" y="3623"/>
                  </a:lnTo>
                  <a:lnTo>
                    <a:pt x="27857" y="1750"/>
                  </a:lnTo>
                  <a:lnTo>
                    <a:pt x="280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61"/>
            <p:cNvSpPr/>
            <p:nvPr/>
          </p:nvSpPr>
          <p:spPr>
            <a:xfrm>
              <a:off x="6121750" y="4416600"/>
              <a:ext cx="633975" cy="33600"/>
            </a:xfrm>
            <a:custGeom>
              <a:avLst/>
              <a:gdLst/>
              <a:ahLst/>
              <a:cxnLst/>
              <a:rect l="l" t="t" r="r" b="b"/>
              <a:pathLst>
                <a:path w="25359" h="1344" extrusionOk="0">
                  <a:moveTo>
                    <a:pt x="1" y="1"/>
                  </a:moveTo>
                  <a:lnTo>
                    <a:pt x="313" y="1343"/>
                  </a:lnTo>
                  <a:lnTo>
                    <a:pt x="25047" y="1343"/>
                  </a:lnTo>
                  <a:lnTo>
                    <a:pt x="2535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61"/>
            <p:cNvSpPr/>
            <p:nvPr/>
          </p:nvSpPr>
          <p:spPr>
            <a:xfrm>
              <a:off x="6137375" y="4484525"/>
              <a:ext cx="601975" cy="71850"/>
            </a:xfrm>
            <a:custGeom>
              <a:avLst/>
              <a:gdLst/>
              <a:ahLst/>
              <a:cxnLst/>
              <a:rect l="l" t="t" r="r" b="b"/>
              <a:pathLst>
                <a:path w="24079" h="2874" extrusionOk="0">
                  <a:moveTo>
                    <a:pt x="0" y="1"/>
                  </a:moveTo>
                  <a:lnTo>
                    <a:pt x="406" y="1500"/>
                  </a:lnTo>
                  <a:lnTo>
                    <a:pt x="625" y="2187"/>
                  </a:lnTo>
                  <a:lnTo>
                    <a:pt x="875" y="2874"/>
                  </a:lnTo>
                  <a:lnTo>
                    <a:pt x="23235" y="2874"/>
                  </a:lnTo>
                  <a:lnTo>
                    <a:pt x="23454" y="2187"/>
                  </a:lnTo>
                  <a:lnTo>
                    <a:pt x="23672" y="1500"/>
                  </a:lnTo>
                  <a:lnTo>
                    <a:pt x="2407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61"/>
            <p:cNvSpPr/>
            <p:nvPr/>
          </p:nvSpPr>
          <p:spPr>
            <a:xfrm>
              <a:off x="1542725" y="4707825"/>
              <a:ext cx="263925" cy="40625"/>
            </a:xfrm>
            <a:custGeom>
              <a:avLst/>
              <a:gdLst/>
              <a:ahLst/>
              <a:cxnLst/>
              <a:rect l="l" t="t" r="r" b="b"/>
              <a:pathLst>
                <a:path w="10557" h="1625" extrusionOk="0">
                  <a:moveTo>
                    <a:pt x="1" y="0"/>
                  </a:moveTo>
                  <a:lnTo>
                    <a:pt x="1" y="1624"/>
                  </a:lnTo>
                  <a:lnTo>
                    <a:pt x="10556" y="1624"/>
                  </a:lnTo>
                  <a:lnTo>
                    <a:pt x="105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61"/>
            <p:cNvSpPr/>
            <p:nvPr/>
          </p:nvSpPr>
          <p:spPr>
            <a:xfrm>
              <a:off x="1542725" y="4707825"/>
              <a:ext cx="263925" cy="40625"/>
            </a:xfrm>
            <a:custGeom>
              <a:avLst/>
              <a:gdLst/>
              <a:ahLst/>
              <a:cxnLst/>
              <a:rect l="l" t="t" r="r" b="b"/>
              <a:pathLst>
                <a:path w="10557" h="1625" fill="none" extrusionOk="0">
                  <a:moveTo>
                    <a:pt x="1" y="0"/>
                  </a:moveTo>
                  <a:lnTo>
                    <a:pt x="10556" y="0"/>
                  </a:lnTo>
                  <a:lnTo>
                    <a:pt x="10556" y="1624"/>
                  </a:lnTo>
                  <a:lnTo>
                    <a:pt x="1" y="16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61"/>
            <p:cNvSpPr/>
            <p:nvPr/>
          </p:nvSpPr>
          <p:spPr>
            <a:xfrm>
              <a:off x="1542725" y="4712500"/>
              <a:ext cx="263925" cy="21875"/>
            </a:xfrm>
            <a:custGeom>
              <a:avLst/>
              <a:gdLst/>
              <a:ahLst/>
              <a:cxnLst/>
              <a:rect l="l" t="t" r="r" b="b"/>
              <a:pathLst>
                <a:path w="10557" h="875" extrusionOk="0">
                  <a:moveTo>
                    <a:pt x="1" y="0"/>
                  </a:moveTo>
                  <a:lnTo>
                    <a:pt x="1" y="875"/>
                  </a:lnTo>
                  <a:lnTo>
                    <a:pt x="10556" y="875"/>
                  </a:lnTo>
                  <a:lnTo>
                    <a:pt x="10556" y="0"/>
                  </a:lnTo>
                  <a:lnTo>
                    <a:pt x="10056" y="94"/>
                  </a:lnTo>
                  <a:lnTo>
                    <a:pt x="9588" y="157"/>
                  </a:lnTo>
                  <a:lnTo>
                    <a:pt x="9120" y="188"/>
                  </a:lnTo>
                  <a:lnTo>
                    <a:pt x="1406" y="188"/>
                  </a:lnTo>
                  <a:lnTo>
                    <a:pt x="969" y="157"/>
                  </a:lnTo>
                  <a:lnTo>
                    <a:pt x="500" y="9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61"/>
            <p:cNvSpPr/>
            <p:nvPr/>
          </p:nvSpPr>
          <p:spPr>
            <a:xfrm>
              <a:off x="1542725" y="4712500"/>
              <a:ext cx="263925" cy="21875"/>
            </a:xfrm>
            <a:custGeom>
              <a:avLst/>
              <a:gdLst/>
              <a:ahLst/>
              <a:cxnLst/>
              <a:rect l="l" t="t" r="r" b="b"/>
              <a:pathLst>
                <a:path w="10557" h="875" fill="none" extrusionOk="0">
                  <a:moveTo>
                    <a:pt x="10556" y="0"/>
                  </a:moveTo>
                  <a:lnTo>
                    <a:pt x="10556" y="0"/>
                  </a:lnTo>
                  <a:lnTo>
                    <a:pt x="10056" y="94"/>
                  </a:lnTo>
                  <a:lnTo>
                    <a:pt x="9588" y="157"/>
                  </a:lnTo>
                  <a:lnTo>
                    <a:pt x="9120" y="188"/>
                  </a:lnTo>
                  <a:lnTo>
                    <a:pt x="8714" y="188"/>
                  </a:lnTo>
                  <a:lnTo>
                    <a:pt x="1812" y="188"/>
                  </a:lnTo>
                  <a:lnTo>
                    <a:pt x="1812" y="188"/>
                  </a:lnTo>
                  <a:lnTo>
                    <a:pt x="1406" y="188"/>
                  </a:lnTo>
                  <a:lnTo>
                    <a:pt x="969" y="157"/>
                  </a:lnTo>
                  <a:lnTo>
                    <a:pt x="500" y="94"/>
                  </a:lnTo>
                  <a:lnTo>
                    <a:pt x="1" y="0"/>
                  </a:lnTo>
                  <a:lnTo>
                    <a:pt x="1" y="875"/>
                  </a:lnTo>
                  <a:lnTo>
                    <a:pt x="10556" y="875"/>
                  </a:lnTo>
                  <a:lnTo>
                    <a:pt x="105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61"/>
            <p:cNvSpPr/>
            <p:nvPr/>
          </p:nvSpPr>
          <p:spPr>
            <a:xfrm>
              <a:off x="1184375" y="4286225"/>
              <a:ext cx="257650" cy="376325"/>
            </a:xfrm>
            <a:custGeom>
              <a:avLst/>
              <a:gdLst/>
              <a:ahLst/>
              <a:cxnLst/>
              <a:rect l="l" t="t" r="r" b="b"/>
              <a:pathLst>
                <a:path w="10306" h="15053" extrusionOk="0">
                  <a:moveTo>
                    <a:pt x="3841" y="0"/>
                  </a:moveTo>
                  <a:lnTo>
                    <a:pt x="3373" y="31"/>
                  </a:lnTo>
                  <a:lnTo>
                    <a:pt x="2936" y="94"/>
                  </a:lnTo>
                  <a:lnTo>
                    <a:pt x="2499" y="250"/>
                  </a:lnTo>
                  <a:lnTo>
                    <a:pt x="2093" y="437"/>
                  </a:lnTo>
                  <a:lnTo>
                    <a:pt x="1905" y="562"/>
                  </a:lnTo>
                  <a:lnTo>
                    <a:pt x="1749" y="687"/>
                  </a:lnTo>
                  <a:lnTo>
                    <a:pt x="1562" y="843"/>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8276" y="14834"/>
                  </a:lnTo>
                  <a:lnTo>
                    <a:pt x="8807" y="14647"/>
                  </a:lnTo>
                  <a:lnTo>
                    <a:pt x="9213" y="14491"/>
                  </a:lnTo>
                  <a:lnTo>
                    <a:pt x="9588" y="14303"/>
                  </a:lnTo>
                  <a:lnTo>
                    <a:pt x="9962" y="14085"/>
                  </a:lnTo>
                  <a:lnTo>
                    <a:pt x="10306" y="13866"/>
                  </a:lnTo>
                  <a:lnTo>
                    <a:pt x="8963" y="11867"/>
                  </a:lnTo>
                  <a:lnTo>
                    <a:pt x="8588" y="12117"/>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310" y="2499"/>
                  </a:lnTo>
                  <a:lnTo>
                    <a:pt x="3404" y="2436"/>
                  </a:lnTo>
                  <a:lnTo>
                    <a:pt x="3560" y="2405"/>
                  </a:lnTo>
                  <a:lnTo>
                    <a:pt x="3779" y="2374"/>
                  </a:lnTo>
                  <a:lnTo>
                    <a:pt x="4060" y="2374"/>
                  </a:lnTo>
                  <a:lnTo>
                    <a:pt x="4435" y="2405"/>
                  </a:lnTo>
                  <a:lnTo>
                    <a:pt x="4903" y="2467"/>
                  </a:lnTo>
                  <a:lnTo>
                    <a:pt x="5497" y="2561"/>
                  </a:lnTo>
                  <a:lnTo>
                    <a:pt x="5996" y="2686"/>
                  </a:lnTo>
                  <a:lnTo>
                    <a:pt x="6558" y="2842"/>
                  </a:lnTo>
                  <a:lnTo>
                    <a:pt x="7027" y="2967"/>
                  </a:lnTo>
                  <a:lnTo>
                    <a:pt x="7526" y="3030"/>
                  </a:lnTo>
                  <a:lnTo>
                    <a:pt x="7558" y="1843"/>
                  </a:lnTo>
                  <a:lnTo>
                    <a:pt x="7683" y="656"/>
                  </a:lnTo>
                  <a:lnTo>
                    <a:pt x="7183" y="531"/>
                  </a:lnTo>
                  <a:lnTo>
                    <a:pt x="6590" y="375"/>
                  </a:lnTo>
                  <a:lnTo>
                    <a:pt x="5996" y="219"/>
                  </a:lnTo>
                  <a:lnTo>
                    <a:pt x="5372" y="125"/>
                  </a:lnTo>
                  <a:lnTo>
                    <a:pt x="4778" y="31"/>
                  </a:lnTo>
                  <a:lnTo>
                    <a:pt x="4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9" name="Google Shape;3889;p61"/>
            <p:cNvSpPr/>
            <p:nvPr/>
          </p:nvSpPr>
          <p:spPr>
            <a:xfrm>
              <a:off x="1184375" y="4286225"/>
              <a:ext cx="257650" cy="376325"/>
            </a:xfrm>
            <a:custGeom>
              <a:avLst/>
              <a:gdLst/>
              <a:ahLst/>
              <a:cxnLst/>
              <a:rect l="l" t="t" r="r" b="b"/>
              <a:pathLst>
                <a:path w="10306" h="15053" fill="none" extrusionOk="0">
                  <a:moveTo>
                    <a:pt x="1780" y="12430"/>
                  </a:moveTo>
                  <a:lnTo>
                    <a:pt x="1780" y="12430"/>
                  </a:lnTo>
                  <a:lnTo>
                    <a:pt x="2061" y="12773"/>
                  </a:lnTo>
                  <a:lnTo>
                    <a:pt x="2342" y="13117"/>
                  </a:lnTo>
                  <a:lnTo>
                    <a:pt x="2623" y="13398"/>
                  </a:lnTo>
                  <a:lnTo>
                    <a:pt x="2967" y="13679"/>
                  </a:lnTo>
                  <a:lnTo>
                    <a:pt x="3279" y="13960"/>
                  </a:lnTo>
                  <a:lnTo>
                    <a:pt x="3654" y="14178"/>
                  </a:lnTo>
                  <a:lnTo>
                    <a:pt x="3998" y="14397"/>
                  </a:lnTo>
                  <a:lnTo>
                    <a:pt x="4404" y="14553"/>
                  </a:lnTo>
                  <a:lnTo>
                    <a:pt x="4778" y="14709"/>
                  </a:lnTo>
                  <a:lnTo>
                    <a:pt x="5184" y="14834"/>
                  </a:lnTo>
                  <a:lnTo>
                    <a:pt x="5590" y="14928"/>
                  </a:lnTo>
                  <a:lnTo>
                    <a:pt x="6027" y="14990"/>
                  </a:lnTo>
                  <a:lnTo>
                    <a:pt x="6433" y="15053"/>
                  </a:lnTo>
                  <a:lnTo>
                    <a:pt x="6871" y="15053"/>
                  </a:lnTo>
                  <a:lnTo>
                    <a:pt x="7308" y="15022"/>
                  </a:lnTo>
                  <a:lnTo>
                    <a:pt x="7745" y="14959"/>
                  </a:lnTo>
                  <a:lnTo>
                    <a:pt x="7745" y="14959"/>
                  </a:lnTo>
                  <a:lnTo>
                    <a:pt x="8276" y="14834"/>
                  </a:lnTo>
                  <a:lnTo>
                    <a:pt x="8807" y="14647"/>
                  </a:lnTo>
                  <a:lnTo>
                    <a:pt x="8807" y="14647"/>
                  </a:lnTo>
                  <a:lnTo>
                    <a:pt x="9213" y="14491"/>
                  </a:lnTo>
                  <a:lnTo>
                    <a:pt x="9588" y="14303"/>
                  </a:lnTo>
                  <a:lnTo>
                    <a:pt x="9962" y="14085"/>
                  </a:lnTo>
                  <a:lnTo>
                    <a:pt x="10306" y="13866"/>
                  </a:lnTo>
                  <a:lnTo>
                    <a:pt x="8963" y="11867"/>
                  </a:lnTo>
                  <a:lnTo>
                    <a:pt x="8963" y="11867"/>
                  </a:lnTo>
                  <a:lnTo>
                    <a:pt x="8588" y="12117"/>
                  </a:lnTo>
                  <a:lnTo>
                    <a:pt x="8182" y="12336"/>
                  </a:lnTo>
                  <a:lnTo>
                    <a:pt x="8182" y="12336"/>
                  </a:lnTo>
                  <a:lnTo>
                    <a:pt x="7714" y="12492"/>
                  </a:lnTo>
                  <a:lnTo>
                    <a:pt x="7277" y="12617"/>
                  </a:lnTo>
                  <a:lnTo>
                    <a:pt x="6871" y="12679"/>
                  </a:lnTo>
                  <a:lnTo>
                    <a:pt x="6465" y="12679"/>
                  </a:lnTo>
                  <a:lnTo>
                    <a:pt x="6090" y="12617"/>
                  </a:lnTo>
                  <a:lnTo>
                    <a:pt x="5746" y="12523"/>
                  </a:lnTo>
                  <a:lnTo>
                    <a:pt x="5434" y="12430"/>
                  </a:lnTo>
                  <a:lnTo>
                    <a:pt x="5153" y="12273"/>
                  </a:lnTo>
                  <a:lnTo>
                    <a:pt x="4872" y="12117"/>
                  </a:lnTo>
                  <a:lnTo>
                    <a:pt x="4622" y="11930"/>
                  </a:lnTo>
                  <a:lnTo>
                    <a:pt x="4216" y="11586"/>
                  </a:lnTo>
                  <a:lnTo>
                    <a:pt x="3935" y="11274"/>
                  </a:lnTo>
                  <a:lnTo>
                    <a:pt x="3748" y="11024"/>
                  </a:lnTo>
                  <a:lnTo>
                    <a:pt x="3748" y="11024"/>
                  </a:lnTo>
                  <a:lnTo>
                    <a:pt x="3498" y="10618"/>
                  </a:lnTo>
                  <a:lnTo>
                    <a:pt x="3248" y="10150"/>
                  </a:lnTo>
                  <a:lnTo>
                    <a:pt x="3061" y="9650"/>
                  </a:lnTo>
                  <a:lnTo>
                    <a:pt x="2873" y="9088"/>
                  </a:lnTo>
                  <a:lnTo>
                    <a:pt x="2717" y="8526"/>
                  </a:lnTo>
                  <a:lnTo>
                    <a:pt x="2561" y="7933"/>
                  </a:lnTo>
                  <a:lnTo>
                    <a:pt x="2467" y="7308"/>
                  </a:lnTo>
                  <a:lnTo>
                    <a:pt x="2405" y="6683"/>
                  </a:lnTo>
                  <a:lnTo>
                    <a:pt x="2374" y="6090"/>
                  </a:lnTo>
                  <a:lnTo>
                    <a:pt x="2374" y="5497"/>
                  </a:lnTo>
                  <a:lnTo>
                    <a:pt x="2436" y="4903"/>
                  </a:lnTo>
                  <a:lnTo>
                    <a:pt x="2499" y="4341"/>
                  </a:lnTo>
                  <a:lnTo>
                    <a:pt x="2623" y="3810"/>
                  </a:lnTo>
                  <a:lnTo>
                    <a:pt x="2811" y="3342"/>
                  </a:lnTo>
                  <a:lnTo>
                    <a:pt x="2998" y="2905"/>
                  </a:lnTo>
                  <a:lnTo>
                    <a:pt x="3248" y="2561"/>
                  </a:lnTo>
                  <a:lnTo>
                    <a:pt x="3248" y="2561"/>
                  </a:lnTo>
                  <a:lnTo>
                    <a:pt x="3310" y="2499"/>
                  </a:lnTo>
                  <a:lnTo>
                    <a:pt x="3404" y="2436"/>
                  </a:lnTo>
                  <a:lnTo>
                    <a:pt x="3560" y="2405"/>
                  </a:lnTo>
                  <a:lnTo>
                    <a:pt x="3779" y="2374"/>
                  </a:lnTo>
                  <a:lnTo>
                    <a:pt x="4060" y="2374"/>
                  </a:lnTo>
                  <a:lnTo>
                    <a:pt x="4435" y="2405"/>
                  </a:lnTo>
                  <a:lnTo>
                    <a:pt x="4903" y="2467"/>
                  </a:lnTo>
                  <a:lnTo>
                    <a:pt x="5497" y="2561"/>
                  </a:lnTo>
                  <a:lnTo>
                    <a:pt x="5497" y="2561"/>
                  </a:lnTo>
                  <a:lnTo>
                    <a:pt x="5996" y="2686"/>
                  </a:lnTo>
                  <a:lnTo>
                    <a:pt x="6558" y="2842"/>
                  </a:lnTo>
                  <a:lnTo>
                    <a:pt x="6558" y="2842"/>
                  </a:lnTo>
                  <a:lnTo>
                    <a:pt x="7027" y="2967"/>
                  </a:lnTo>
                  <a:lnTo>
                    <a:pt x="7526" y="3030"/>
                  </a:lnTo>
                  <a:lnTo>
                    <a:pt x="7558" y="1843"/>
                  </a:lnTo>
                  <a:lnTo>
                    <a:pt x="7683" y="656"/>
                  </a:lnTo>
                  <a:lnTo>
                    <a:pt x="7683" y="656"/>
                  </a:lnTo>
                  <a:lnTo>
                    <a:pt x="7183" y="531"/>
                  </a:lnTo>
                  <a:lnTo>
                    <a:pt x="7183" y="531"/>
                  </a:lnTo>
                  <a:lnTo>
                    <a:pt x="6590" y="375"/>
                  </a:lnTo>
                  <a:lnTo>
                    <a:pt x="5996" y="219"/>
                  </a:lnTo>
                  <a:lnTo>
                    <a:pt x="5372" y="125"/>
                  </a:lnTo>
                  <a:lnTo>
                    <a:pt x="4778" y="31"/>
                  </a:lnTo>
                  <a:lnTo>
                    <a:pt x="4778" y="31"/>
                  </a:lnTo>
                  <a:lnTo>
                    <a:pt x="4310" y="0"/>
                  </a:lnTo>
                  <a:lnTo>
                    <a:pt x="3841" y="0"/>
                  </a:lnTo>
                  <a:lnTo>
                    <a:pt x="3373" y="31"/>
                  </a:lnTo>
                  <a:lnTo>
                    <a:pt x="2936" y="94"/>
                  </a:lnTo>
                  <a:lnTo>
                    <a:pt x="2499" y="250"/>
                  </a:lnTo>
                  <a:lnTo>
                    <a:pt x="2093" y="437"/>
                  </a:lnTo>
                  <a:lnTo>
                    <a:pt x="1905" y="562"/>
                  </a:lnTo>
                  <a:lnTo>
                    <a:pt x="1749" y="687"/>
                  </a:lnTo>
                  <a:lnTo>
                    <a:pt x="1562" y="843"/>
                  </a:lnTo>
                  <a:lnTo>
                    <a:pt x="1405" y="1031"/>
                  </a:lnTo>
                  <a:lnTo>
                    <a:pt x="1405" y="1031"/>
                  </a:lnTo>
                  <a:lnTo>
                    <a:pt x="1187" y="1312"/>
                  </a:lnTo>
                  <a:lnTo>
                    <a:pt x="1000" y="1624"/>
                  </a:lnTo>
                  <a:lnTo>
                    <a:pt x="812" y="1936"/>
                  </a:lnTo>
                  <a:lnTo>
                    <a:pt x="656" y="2249"/>
                  </a:lnTo>
                  <a:lnTo>
                    <a:pt x="531" y="2592"/>
                  </a:lnTo>
                  <a:lnTo>
                    <a:pt x="406" y="2967"/>
                  </a:lnTo>
                  <a:lnTo>
                    <a:pt x="219" y="3685"/>
                  </a:lnTo>
                  <a:lnTo>
                    <a:pt x="63" y="4466"/>
                  </a:lnTo>
                  <a:lnTo>
                    <a:pt x="0" y="5247"/>
                  </a:lnTo>
                  <a:lnTo>
                    <a:pt x="0" y="6059"/>
                  </a:lnTo>
                  <a:lnTo>
                    <a:pt x="31" y="6871"/>
                  </a:lnTo>
                  <a:lnTo>
                    <a:pt x="125" y="7683"/>
                  </a:lnTo>
                  <a:lnTo>
                    <a:pt x="250" y="8463"/>
                  </a:lnTo>
                  <a:lnTo>
                    <a:pt x="406" y="9244"/>
                  </a:lnTo>
                  <a:lnTo>
                    <a:pt x="625" y="9962"/>
                  </a:lnTo>
                  <a:lnTo>
                    <a:pt x="875" y="10681"/>
                  </a:lnTo>
                  <a:lnTo>
                    <a:pt x="1156" y="11305"/>
                  </a:lnTo>
                  <a:lnTo>
                    <a:pt x="1468" y="11899"/>
                  </a:lnTo>
                  <a:lnTo>
                    <a:pt x="1780" y="124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0" name="Google Shape;3890;p61"/>
            <p:cNvSpPr/>
            <p:nvPr/>
          </p:nvSpPr>
          <p:spPr>
            <a:xfrm>
              <a:off x="1388925" y="4584450"/>
              <a:ext cx="17200" cy="10175"/>
            </a:xfrm>
            <a:custGeom>
              <a:avLst/>
              <a:gdLst/>
              <a:ahLst/>
              <a:cxnLst/>
              <a:rect l="l" t="t" r="r" b="b"/>
              <a:pathLst>
                <a:path w="688" h="407"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61"/>
            <p:cNvSpPr/>
            <p:nvPr/>
          </p:nvSpPr>
          <p:spPr>
            <a:xfrm>
              <a:off x="1388925" y="4584450"/>
              <a:ext cx="17200" cy="10175"/>
            </a:xfrm>
            <a:custGeom>
              <a:avLst/>
              <a:gdLst/>
              <a:ahLst/>
              <a:cxnLst/>
              <a:rect l="l" t="t" r="r" b="b"/>
              <a:pathLst>
                <a:path w="688" h="407" fill="none" extrusionOk="0">
                  <a:moveTo>
                    <a:pt x="687" y="1"/>
                  </a:moveTo>
                  <a:lnTo>
                    <a:pt x="687" y="1"/>
                  </a:lnTo>
                  <a:lnTo>
                    <a:pt x="344" y="219"/>
                  </a:lnTo>
                  <a:lnTo>
                    <a:pt x="0" y="407"/>
                  </a:lnTo>
                  <a:lnTo>
                    <a:pt x="0" y="407"/>
                  </a:lnTo>
                  <a:lnTo>
                    <a:pt x="0" y="407"/>
                  </a:lnTo>
                  <a:lnTo>
                    <a:pt x="0" y="407"/>
                  </a:lnTo>
                  <a:lnTo>
                    <a:pt x="0" y="407"/>
                  </a:lnTo>
                  <a:lnTo>
                    <a:pt x="344" y="219"/>
                  </a:lnTo>
                  <a:lnTo>
                    <a:pt x="687" y="1"/>
                  </a:lnTo>
                  <a:lnTo>
                    <a:pt x="687" y="1"/>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61"/>
            <p:cNvSpPr/>
            <p:nvPr/>
          </p:nvSpPr>
          <p:spPr>
            <a:xfrm>
              <a:off x="1388925" y="4584450"/>
              <a:ext cx="46875" cy="67950"/>
            </a:xfrm>
            <a:custGeom>
              <a:avLst/>
              <a:gdLst/>
              <a:ahLst/>
              <a:cxnLst/>
              <a:rect l="l" t="t" r="r" b="b"/>
              <a:pathLst>
                <a:path w="1875" h="2718" extrusionOk="0">
                  <a:moveTo>
                    <a:pt x="687" y="1"/>
                  </a:moveTo>
                  <a:lnTo>
                    <a:pt x="344" y="219"/>
                  </a:lnTo>
                  <a:lnTo>
                    <a:pt x="0" y="407"/>
                  </a:lnTo>
                  <a:lnTo>
                    <a:pt x="625" y="2718"/>
                  </a:lnTo>
                  <a:lnTo>
                    <a:pt x="1281" y="2437"/>
                  </a:lnTo>
                  <a:lnTo>
                    <a:pt x="1874" y="2093"/>
                  </a:lnTo>
                  <a:lnTo>
                    <a:pt x="1624" y="1687"/>
                  </a:lnTo>
                  <a:lnTo>
                    <a:pt x="1343" y="1250"/>
                  </a:lnTo>
                  <a:lnTo>
                    <a:pt x="1093" y="782"/>
                  </a:lnTo>
                  <a:lnTo>
                    <a:pt x="843" y="282"/>
                  </a:lnTo>
                  <a:lnTo>
                    <a:pt x="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61"/>
            <p:cNvSpPr/>
            <p:nvPr/>
          </p:nvSpPr>
          <p:spPr>
            <a:xfrm>
              <a:off x="1388925" y="4584450"/>
              <a:ext cx="46875" cy="67950"/>
            </a:xfrm>
            <a:custGeom>
              <a:avLst/>
              <a:gdLst/>
              <a:ahLst/>
              <a:cxnLst/>
              <a:rect l="l" t="t" r="r" b="b"/>
              <a:pathLst>
                <a:path w="1875" h="2718" fill="none" extrusionOk="0">
                  <a:moveTo>
                    <a:pt x="687" y="1"/>
                  </a:moveTo>
                  <a:lnTo>
                    <a:pt x="687" y="1"/>
                  </a:lnTo>
                  <a:lnTo>
                    <a:pt x="344" y="219"/>
                  </a:lnTo>
                  <a:lnTo>
                    <a:pt x="0" y="407"/>
                  </a:lnTo>
                  <a:lnTo>
                    <a:pt x="0" y="407"/>
                  </a:lnTo>
                  <a:lnTo>
                    <a:pt x="0" y="407"/>
                  </a:lnTo>
                  <a:lnTo>
                    <a:pt x="625" y="2718"/>
                  </a:lnTo>
                  <a:lnTo>
                    <a:pt x="625" y="2718"/>
                  </a:lnTo>
                  <a:lnTo>
                    <a:pt x="1281" y="2437"/>
                  </a:lnTo>
                  <a:lnTo>
                    <a:pt x="1874" y="2093"/>
                  </a:lnTo>
                  <a:lnTo>
                    <a:pt x="1874" y="2093"/>
                  </a:lnTo>
                  <a:lnTo>
                    <a:pt x="1624" y="1687"/>
                  </a:lnTo>
                  <a:lnTo>
                    <a:pt x="1343" y="1250"/>
                  </a:lnTo>
                  <a:lnTo>
                    <a:pt x="1093" y="782"/>
                  </a:lnTo>
                  <a:lnTo>
                    <a:pt x="843" y="282"/>
                  </a:lnTo>
                  <a:lnTo>
                    <a:pt x="843" y="282"/>
                  </a:lnTo>
                  <a:lnTo>
                    <a:pt x="6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61"/>
            <p:cNvSpPr/>
            <p:nvPr/>
          </p:nvSpPr>
          <p:spPr>
            <a:xfrm>
              <a:off x="1321000" y="4350250"/>
              <a:ext cx="25000" cy="6250"/>
            </a:xfrm>
            <a:custGeom>
              <a:avLst/>
              <a:gdLst/>
              <a:ahLst/>
              <a:cxnLst/>
              <a:rect l="l" t="t" r="r" b="b"/>
              <a:pathLst>
                <a:path w="1000" h="250" extrusionOk="0">
                  <a:moveTo>
                    <a:pt x="0" y="0"/>
                  </a:moveTo>
                  <a:lnTo>
                    <a:pt x="0" y="31"/>
                  </a:lnTo>
                  <a:lnTo>
                    <a:pt x="1000" y="250"/>
                  </a:lnTo>
                  <a:lnTo>
                    <a:pt x="1000" y="250"/>
                  </a:lnTo>
                  <a:lnTo>
                    <a:pt x="32" y="0"/>
                  </a:lnTo>
                  <a:close/>
                </a:path>
              </a:pathLst>
            </a:custGeom>
            <a:solidFill>
              <a:srgbClr val="DE98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61"/>
            <p:cNvSpPr/>
            <p:nvPr/>
          </p:nvSpPr>
          <p:spPr>
            <a:xfrm>
              <a:off x="1321000" y="4350250"/>
              <a:ext cx="25000" cy="6250"/>
            </a:xfrm>
            <a:custGeom>
              <a:avLst/>
              <a:gdLst/>
              <a:ahLst/>
              <a:cxnLst/>
              <a:rect l="l" t="t" r="r" b="b"/>
              <a:pathLst>
                <a:path w="1000" h="250" fill="none" extrusionOk="0">
                  <a:moveTo>
                    <a:pt x="0" y="0"/>
                  </a:moveTo>
                  <a:lnTo>
                    <a:pt x="0" y="31"/>
                  </a:lnTo>
                  <a:lnTo>
                    <a:pt x="0" y="31"/>
                  </a:lnTo>
                  <a:lnTo>
                    <a:pt x="1000" y="250"/>
                  </a:lnTo>
                  <a:lnTo>
                    <a:pt x="1000" y="250"/>
                  </a:lnTo>
                  <a:lnTo>
                    <a:pt x="1000" y="250"/>
                  </a:lnTo>
                  <a:lnTo>
                    <a:pt x="1000" y="250"/>
                  </a:lnTo>
                  <a:lnTo>
                    <a:pt x="32" y="0"/>
                  </a:lnTo>
                  <a:lnTo>
                    <a:pt x="3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61"/>
            <p:cNvSpPr/>
            <p:nvPr/>
          </p:nvSpPr>
          <p:spPr>
            <a:xfrm>
              <a:off x="1303825" y="4287000"/>
              <a:ext cx="42175" cy="69500"/>
            </a:xfrm>
            <a:custGeom>
              <a:avLst/>
              <a:gdLst/>
              <a:ahLst/>
              <a:cxnLst/>
              <a:rect l="l" t="t" r="r" b="b"/>
              <a:pathLst>
                <a:path w="1687" h="2780" extrusionOk="0">
                  <a:moveTo>
                    <a:pt x="0" y="0"/>
                  </a:moveTo>
                  <a:lnTo>
                    <a:pt x="687" y="2530"/>
                  </a:lnTo>
                  <a:lnTo>
                    <a:pt x="719" y="2530"/>
                  </a:lnTo>
                  <a:lnTo>
                    <a:pt x="1687" y="2780"/>
                  </a:lnTo>
                  <a:lnTo>
                    <a:pt x="1249" y="219"/>
                  </a:lnTo>
                  <a:lnTo>
                    <a:pt x="625" y="9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61"/>
            <p:cNvSpPr/>
            <p:nvPr/>
          </p:nvSpPr>
          <p:spPr>
            <a:xfrm>
              <a:off x="1303825" y="4287000"/>
              <a:ext cx="42175" cy="69500"/>
            </a:xfrm>
            <a:custGeom>
              <a:avLst/>
              <a:gdLst/>
              <a:ahLst/>
              <a:cxnLst/>
              <a:rect l="l" t="t" r="r" b="b"/>
              <a:pathLst>
                <a:path w="1687" h="2780" fill="none" extrusionOk="0">
                  <a:moveTo>
                    <a:pt x="0" y="0"/>
                  </a:moveTo>
                  <a:lnTo>
                    <a:pt x="687" y="2530"/>
                  </a:lnTo>
                  <a:lnTo>
                    <a:pt x="687" y="2530"/>
                  </a:lnTo>
                  <a:lnTo>
                    <a:pt x="719" y="2530"/>
                  </a:lnTo>
                  <a:lnTo>
                    <a:pt x="719" y="2530"/>
                  </a:lnTo>
                  <a:lnTo>
                    <a:pt x="1687" y="2780"/>
                  </a:lnTo>
                  <a:lnTo>
                    <a:pt x="1687" y="2780"/>
                  </a:lnTo>
                  <a:lnTo>
                    <a:pt x="1249" y="219"/>
                  </a:lnTo>
                  <a:lnTo>
                    <a:pt x="1249" y="219"/>
                  </a:lnTo>
                  <a:lnTo>
                    <a:pt x="625" y="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61"/>
            <p:cNvSpPr/>
            <p:nvPr/>
          </p:nvSpPr>
          <p:spPr>
            <a:xfrm>
              <a:off x="1323350" y="4209700"/>
              <a:ext cx="701900" cy="507500"/>
            </a:xfrm>
            <a:custGeom>
              <a:avLst/>
              <a:gdLst/>
              <a:ahLst/>
              <a:cxnLst/>
              <a:rect l="l" t="t" r="r" b="b"/>
              <a:pathLst>
                <a:path w="28076" h="20300" extrusionOk="0">
                  <a:moveTo>
                    <a:pt x="0" y="1"/>
                  </a:moveTo>
                  <a:lnTo>
                    <a:pt x="250" y="1750"/>
                  </a:lnTo>
                  <a:lnTo>
                    <a:pt x="531" y="3623"/>
                  </a:lnTo>
                  <a:lnTo>
                    <a:pt x="906" y="5934"/>
                  </a:lnTo>
                  <a:lnTo>
                    <a:pt x="1156" y="7184"/>
                  </a:lnTo>
                  <a:lnTo>
                    <a:pt x="1405" y="8464"/>
                  </a:lnTo>
                  <a:lnTo>
                    <a:pt x="1686" y="9713"/>
                  </a:lnTo>
                  <a:lnTo>
                    <a:pt x="1999" y="10994"/>
                  </a:lnTo>
                  <a:lnTo>
                    <a:pt x="2311" y="12180"/>
                  </a:lnTo>
                  <a:lnTo>
                    <a:pt x="2686" y="13336"/>
                  </a:lnTo>
                  <a:lnTo>
                    <a:pt x="3061" y="14366"/>
                  </a:lnTo>
                  <a:lnTo>
                    <a:pt x="3248" y="14835"/>
                  </a:lnTo>
                  <a:lnTo>
                    <a:pt x="3466" y="15272"/>
                  </a:lnTo>
                  <a:lnTo>
                    <a:pt x="3872" y="16084"/>
                  </a:lnTo>
                  <a:lnTo>
                    <a:pt x="4310" y="16802"/>
                  </a:lnTo>
                  <a:lnTo>
                    <a:pt x="4778" y="17427"/>
                  </a:lnTo>
                  <a:lnTo>
                    <a:pt x="5215" y="17989"/>
                  </a:lnTo>
                  <a:lnTo>
                    <a:pt x="5715" y="18457"/>
                  </a:lnTo>
                  <a:lnTo>
                    <a:pt x="6183" y="18863"/>
                  </a:lnTo>
                  <a:lnTo>
                    <a:pt x="6652" y="19207"/>
                  </a:lnTo>
                  <a:lnTo>
                    <a:pt x="7152" y="19488"/>
                  </a:lnTo>
                  <a:lnTo>
                    <a:pt x="7620" y="19738"/>
                  </a:lnTo>
                  <a:lnTo>
                    <a:pt x="8088" y="19925"/>
                  </a:lnTo>
                  <a:lnTo>
                    <a:pt x="8526" y="20050"/>
                  </a:lnTo>
                  <a:lnTo>
                    <a:pt x="8994" y="20175"/>
                  </a:lnTo>
                  <a:lnTo>
                    <a:pt x="9431" y="20237"/>
                  </a:lnTo>
                  <a:lnTo>
                    <a:pt x="9837" y="20269"/>
                  </a:lnTo>
                  <a:lnTo>
                    <a:pt x="10587" y="20300"/>
                  </a:lnTo>
                  <a:lnTo>
                    <a:pt x="17489" y="20300"/>
                  </a:lnTo>
                  <a:lnTo>
                    <a:pt x="18238" y="20269"/>
                  </a:lnTo>
                  <a:lnTo>
                    <a:pt x="18675" y="20237"/>
                  </a:lnTo>
                  <a:lnTo>
                    <a:pt x="19081" y="20175"/>
                  </a:lnTo>
                  <a:lnTo>
                    <a:pt x="19550" y="20050"/>
                  </a:lnTo>
                  <a:lnTo>
                    <a:pt x="19987" y="19925"/>
                  </a:lnTo>
                  <a:lnTo>
                    <a:pt x="20455" y="19738"/>
                  </a:lnTo>
                  <a:lnTo>
                    <a:pt x="20955" y="19488"/>
                  </a:lnTo>
                  <a:lnTo>
                    <a:pt x="21423" y="19207"/>
                  </a:lnTo>
                  <a:lnTo>
                    <a:pt x="21892" y="18863"/>
                  </a:lnTo>
                  <a:lnTo>
                    <a:pt x="22392" y="18457"/>
                  </a:lnTo>
                  <a:lnTo>
                    <a:pt x="22860" y="17989"/>
                  </a:lnTo>
                  <a:lnTo>
                    <a:pt x="23328" y="17427"/>
                  </a:lnTo>
                  <a:lnTo>
                    <a:pt x="23766" y="16802"/>
                  </a:lnTo>
                  <a:lnTo>
                    <a:pt x="24203" y="16084"/>
                  </a:lnTo>
                  <a:lnTo>
                    <a:pt x="24640" y="15272"/>
                  </a:lnTo>
                  <a:lnTo>
                    <a:pt x="25015" y="14366"/>
                  </a:lnTo>
                  <a:lnTo>
                    <a:pt x="25390" y="13336"/>
                  </a:lnTo>
                  <a:lnTo>
                    <a:pt x="25764" y="12180"/>
                  </a:lnTo>
                  <a:lnTo>
                    <a:pt x="26077" y="10994"/>
                  </a:lnTo>
                  <a:lnTo>
                    <a:pt x="26389" y="9713"/>
                  </a:lnTo>
                  <a:lnTo>
                    <a:pt x="26670" y="8464"/>
                  </a:lnTo>
                  <a:lnTo>
                    <a:pt x="26951" y="7184"/>
                  </a:lnTo>
                  <a:lnTo>
                    <a:pt x="27170" y="5934"/>
                  </a:lnTo>
                  <a:lnTo>
                    <a:pt x="27576" y="3623"/>
                  </a:lnTo>
                  <a:lnTo>
                    <a:pt x="27857" y="1750"/>
                  </a:lnTo>
                  <a:lnTo>
                    <a:pt x="28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61"/>
            <p:cNvSpPr/>
            <p:nvPr/>
          </p:nvSpPr>
          <p:spPr>
            <a:xfrm>
              <a:off x="1323350" y="4209700"/>
              <a:ext cx="701900" cy="507500"/>
            </a:xfrm>
            <a:custGeom>
              <a:avLst/>
              <a:gdLst/>
              <a:ahLst/>
              <a:cxnLst/>
              <a:rect l="l" t="t" r="r" b="b"/>
              <a:pathLst>
                <a:path w="28076" h="20300" fill="none" extrusionOk="0">
                  <a:moveTo>
                    <a:pt x="28075" y="1"/>
                  </a:moveTo>
                  <a:lnTo>
                    <a:pt x="28075" y="1"/>
                  </a:lnTo>
                  <a:lnTo>
                    <a:pt x="27857" y="1750"/>
                  </a:lnTo>
                  <a:lnTo>
                    <a:pt x="27576" y="3623"/>
                  </a:lnTo>
                  <a:lnTo>
                    <a:pt x="27170" y="5934"/>
                  </a:lnTo>
                  <a:lnTo>
                    <a:pt x="26951" y="7184"/>
                  </a:lnTo>
                  <a:lnTo>
                    <a:pt x="26670" y="8464"/>
                  </a:lnTo>
                  <a:lnTo>
                    <a:pt x="26389" y="9713"/>
                  </a:lnTo>
                  <a:lnTo>
                    <a:pt x="26077" y="10994"/>
                  </a:lnTo>
                  <a:lnTo>
                    <a:pt x="25764" y="12180"/>
                  </a:lnTo>
                  <a:lnTo>
                    <a:pt x="25390" y="13336"/>
                  </a:lnTo>
                  <a:lnTo>
                    <a:pt x="25015" y="14366"/>
                  </a:lnTo>
                  <a:lnTo>
                    <a:pt x="24640" y="15272"/>
                  </a:lnTo>
                  <a:lnTo>
                    <a:pt x="24640" y="15272"/>
                  </a:lnTo>
                  <a:lnTo>
                    <a:pt x="24203" y="16084"/>
                  </a:lnTo>
                  <a:lnTo>
                    <a:pt x="23766" y="16802"/>
                  </a:lnTo>
                  <a:lnTo>
                    <a:pt x="23328" y="17427"/>
                  </a:lnTo>
                  <a:lnTo>
                    <a:pt x="22860" y="17989"/>
                  </a:lnTo>
                  <a:lnTo>
                    <a:pt x="22392" y="18457"/>
                  </a:lnTo>
                  <a:lnTo>
                    <a:pt x="21892" y="18863"/>
                  </a:lnTo>
                  <a:lnTo>
                    <a:pt x="21423" y="19207"/>
                  </a:lnTo>
                  <a:lnTo>
                    <a:pt x="20955" y="19488"/>
                  </a:lnTo>
                  <a:lnTo>
                    <a:pt x="20455" y="19738"/>
                  </a:lnTo>
                  <a:lnTo>
                    <a:pt x="19987" y="19925"/>
                  </a:lnTo>
                  <a:lnTo>
                    <a:pt x="19550" y="20050"/>
                  </a:lnTo>
                  <a:lnTo>
                    <a:pt x="19081" y="20175"/>
                  </a:lnTo>
                  <a:lnTo>
                    <a:pt x="18675" y="20237"/>
                  </a:lnTo>
                  <a:lnTo>
                    <a:pt x="18238" y="20269"/>
                  </a:lnTo>
                  <a:lnTo>
                    <a:pt x="17489" y="20300"/>
                  </a:lnTo>
                  <a:lnTo>
                    <a:pt x="10587" y="20300"/>
                  </a:lnTo>
                  <a:lnTo>
                    <a:pt x="10587" y="20300"/>
                  </a:lnTo>
                  <a:lnTo>
                    <a:pt x="9837" y="20269"/>
                  </a:lnTo>
                  <a:lnTo>
                    <a:pt x="9431" y="20237"/>
                  </a:lnTo>
                  <a:lnTo>
                    <a:pt x="8994" y="20175"/>
                  </a:lnTo>
                  <a:lnTo>
                    <a:pt x="8526" y="20050"/>
                  </a:lnTo>
                  <a:lnTo>
                    <a:pt x="8088" y="19925"/>
                  </a:lnTo>
                  <a:lnTo>
                    <a:pt x="7620" y="19738"/>
                  </a:lnTo>
                  <a:lnTo>
                    <a:pt x="7152" y="19488"/>
                  </a:lnTo>
                  <a:lnTo>
                    <a:pt x="6652" y="19207"/>
                  </a:lnTo>
                  <a:lnTo>
                    <a:pt x="6183" y="18863"/>
                  </a:lnTo>
                  <a:lnTo>
                    <a:pt x="5715" y="18457"/>
                  </a:lnTo>
                  <a:lnTo>
                    <a:pt x="5215" y="17989"/>
                  </a:lnTo>
                  <a:lnTo>
                    <a:pt x="4778" y="17427"/>
                  </a:lnTo>
                  <a:lnTo>
                    <a:pt x="4310" y="16802"/>
                  </a:lnTo>
                  <a:lnTo>
                    <a:pt x="3872" y="16084"/>
                  </a:lnTo>
                  <a:lnTo>
                    <a:pt x="3466" y="15272"/>
                  </a:lnTo>
                  <a:lnTo>
                    <a:pt x="3466" y="15272"/>
                  </a:lnTo>
                  <a:lnTo>
                    <a:pt x="3248" y="14835"/>
                  </a:lnTo>
                  <a:lnTo>
                    <a:pt x="3061" y="14366"/>
                  </a:lnTo>
                  <a:lnTo>
                    <a:pt x="2686" y="13336"/>
                  </a:lnTo>
                  <a:lnTo>
                    <a:pt x="2311" y="12180"/>
                  </a:lnTo>
                  <a:lnTo>
                    <a:pt x="1999" y="10994"/>
                  </a:lnTo>
                  <a:lnTo>
                    <a:pt x="1686" y="9713"/>
                  </a:lnTo>
                  <a:lnTo>
                    <a:pt x="1405" y="8464"/>
                  </a:lnTo>
                  <a:lnTo>
                    <a:pt x="1156" y="7184"/>
                  </a:lnTo>
                  <a:lnTo>
                    <a:pt x="906" y="5934"/>
                  </a:lnTo>
                  <a:lnTo>
                    <a:pt x="531" y="3623"/>
                  </a:lnTo>
                  <a:lnTo>
                    <a:pt x="250" y="1750"/>
                  </a:lnTo>
                  <a:lnTo>
                    <a:pt x="0" y="1"/>
                  </a:lnTo>
                  <a:lnTo>
                    <a:pt x="280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61"/>
            <p:cNvSpPr/>
            <p:nvPr/>
          </p:nvSpPr>
          <p:spPr>
            <a:xfrm>
              <a:off x="1375650" y="4250300"/>
              <a:ext cx="617575" cy="386500"/>
            </a:xfrm>
            <a:custGeom>
              <a:avLst/>
              <a:gdLst/>
              <a:ahLst/>
              <a:cxnLst/>
              <a:rect l="l" t="t" r="r" b="b"/>
              <a:pathLst>
                <a:path w="24703" h="15460" extrusionOk="0">
                  <a:moveTo>
                    <a:pt x="1718" y="1"/>
                  </a:move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10" y="1687"/>
                  </a:lnTo>
                  <a:lnTo>
                    <a:pt x="3779" y="1500"/>
                  </a:lnTo>
                  <a:lnTo>
                    <a:pt x="3685" y="1156"/>
                  </a:lnTo>
                  <a:lnTo>
                    <a:pt x="3498" y="844"/>
                  </a:lnTo>
                  <a:lnTo>
                    <a:pt x="3279" y="563"/>
                  </a:lnTo>
                  <a:lnTo>
                    <a:pt x="2998" y="313"/>
                  </a:lnTo>
                  <a:lnTo>
                    <a:pt x="2655" y="126"/>
                  </a:lnTo>
                  <a:lnTo>
                    <a:pt x="2311" y="32"/>
                  </a:lnTo>
                  <a:lnTo>
                    <a:pt x="2124" y="1"/>
                  </a:lnTo>
                  <a:close/>
                  <a:moveTo>
                    <a:pt x="22611" y="219"/>
                  </a:moveTo>
                  <a:lnTo>
                    <a:pt x="22423" y="251"/>
                  </a:lnTo>
                  <a:lnTo>
                    <a:pt x="22236" y="313"/>
                  </a:lnTo>
                  <a:lnTo>
                    <a:pt x="22048" y="375"/>
                  </a:lnTo>
                  <a:lnTo>
                    <a:pt x="21736" y="532"/>
                  </a:lnTo>
                  <a:lnTo>
                    <a:pt x="21455" y="781"/>
                  </a:lnTo>
                  <a:lnTo>
                    <a:pt x="21205" y="1063"/>
                  </a:lnTo>
                  <a:lnTo>
                    <a:pt x="21049" y="1375"/>
                  </a:lnTo>
                  <a:lnTo>
                    <a:pt x="20987" y="1562"/>
                  </a:lnTo>
                  <a:lnTo>
                    <a:pt x="20924" y="1750"/>
                  </a:lnTo>
                  <a:lnTo>
                    <a:pt x="20893" y="1937"/>
                  </a:lnTo>
                  <a:lnTo>
                    <a:pt x="20893" y="2124"/>
                  </a:lnTo>
                  <a:lnTo>
                    <a:pt x="20893" y="2312"/>
                  </a:lnTo>
                  <a:lnTo>
                    <a:pt x="20924" y="2499"/>
                  </a:lnTo>
                  <a:lnTo>
                    <a:pt x="20987" y="2686"/>
                  </a:lnTo>
                  <a:lnTo>
                    <a:pt x="21049" y="2874"/>
                  </a:lnTo>
                  <a:lnTo>
                    <a:pt x="21205" y="3186"/>
                  </a:lnTo>
                  <a:lnTo>
                    <a:pt x="21455" y="3467"/>
                  </a:lnTo>
                  <a:lnTo>
                    <a:pt x="21736" y="3717"/>
                  </a:lnTo>
                  <a:lnTo>
                    <a:pt x="22048" y="3873"/>
                  </a:lnTo>
                  <a:lnTo>
                    <a:pt x="22236" y="3936"/>
                  </a:lnTo>
                  <a:lnTo>
                    <a:pt x="22392" y="3998"/>
                  </a:lnTo>
                  <a:lnTo>
                    <a:pt x="22611" y="4029"/>
                  </a:lnTo>
                  <a:lnTo>
                    <a:pt x="22985" y="4029"/>
                  </a:lnTo>
                  <a:lnTo>
                    <a:pt x="23173" y="3998"/>
                  </a:lnTo>
                  <a:lnTo>
                    <a:pt x="23360" y="3936"/>
                  </a:lnTo>
                  <a:lnTo>
                    <a:pt x="23547" y="3873"/>
                  </a:lnTo>
                  <a:lnTo>
                    <a:pt x="23860" y="3717"/>
                  </a:lnTo>
                  <a:lnTo>
                    <a:pt x="24141" y="3467"/>
                  </a:lnTo>
                  <a:lnTo>
                    <a:pt x="24391" y="3186"/>
                  </a:lnTo>
                  <a:lnTo>
                    <a:pt x="24547" y="2874"/>
                  </a:lnTo>
                  <a:lnTo>
                    <a:pt x="24609" y="2686"/>
                  </a:lnTo>
                  <a:lnTo>
                    <a:pt x="24672" y="2499"/>
                  </a:lnTo>
                  <a:lnTo>
                    <a:pt x="24703" y="2312"/>
                  </a:lnTo>
                  <a:lnTo>
                    <a:pt x="24703" y="2124"/>
                  </a:lnTo>
                  <a:lnTo>
                    <a:pt x="24703" y="1937"/>
                  </a:lnTo>
                  <a:lnTo>
                    <a:pt x="24672" y="1750"/>
                  </a:lnTo>
                  <a:lnTo>
                    <a:pt x="24609" y="1562"/>
                  </a:lnTo>
                  <a:lnTo>
                    <a:pt x="24547" y="1375"/>
                  </a:lnTo>
                  <a:lnTo>
                    <a:pt x="24391" y="1063"/>
                  </a:lnTo>
                  <a:lnTo>
                    <a:pt x="24141" y="781"/>
                  </a:lnTo>
                  <a:lnTo>
                    <a:pt x="23860" y="532"/>
                  </a:lnTo>
                  <a:lnTo>
                    <a:pt x="23547" y="375"/>
                  </a:lnTo>
                  <a:lnTo>
                    <a:pt x="23360" y="313"/>
                  </a:lnTo>
                  <a:lnTo>
                    <a:pt x="23173" y="251"/>
                  </a:lnTo>
                  <a:lnTo>
                    <a:pt x="22985" y="219"/>
                  </a:lnTo>
                  <a:close/>
                  <a:moveTo>
                    <a:pt x="11774" y="3061"/>
                  </a:moveTo>
                  <a:lnTo>
                    <a:pt x="11587" y="3092"/>
                  </a:lnTo>
                  <a:lnTo>
                    <a:pt x="11399" y="3155"/>
                  </a:lnTo>
                  <a:lnTo>
                    <a:pt x="11212" y="3217"/>
                  </a:lnTo>
                  <a:lnTo>
                    <a:pt x="10899" y="3405"/>
                  </a:lnTo>
                  <a:lnTo>
                    <a:pt x="10618" y="3623"/>
                  </a:lnTo>
                  <a:lnTo>
                    <a:pt x="10369" y="3904"/>
                  </a:lnTo>
                  <a:lnTo>
                    <a:pt x="10212" y="4217"/>
                  </a:lnTo>
                  <a:lnTo>
                    <a:pt x="10150" y="4404"/>
                  </a:lnTo>
                  <a:lnTo>
                    <a:pt x="10088" y="4591"/>
                  </a:lnTo>
                  <a:lnTo>
                    <a:pt x="10056" y="4779"/>
                  </a:lnTo>
                  <a:lnTo>
                    <a:pt x="10056" y="4966"/>
                  </a:lnTo>
                  <a:lnTo>
                    <a:pt x="10056" y="5154"/>
                  </a:lnTo>
                  <a:lnTo>
                    <a:pt x="10088" y="5341"/>
                  </a:lnTo>
                  <a:lnTo>
                    <a:pt x="10150" y="5528"/>
                  </a:lnTo>
                  <a:lnTo>
                    <a:pt x="10212" y="5716"/>
                  </a:lnTo>
                  <a:lnTo>
                    <a:pt x="10369" y="6028"/>
                  </a:lnTo>
                  <a:lnTo>
                    <a:pt x="10618" y="6309"/>
                  </a:lnTo>
                  <a:lnTo>
                    <a:pt x="10899" y="6559"/>
                  </a:lnTo>
                  <a:lnTo>
                    <a:pt x="11212" y="6715"/>
                  </a:lnTo>
                  <a:lnTo>
                    <a:pt x="11587" y="6840"/>
                  </a:lnTo>
                  <a:lnTo>
                    <a:pt x="11774" y="6871"/>
                  </a:lnTo>
                  <a:lnTo>
                    <a:pt x="12149" y="6871"/>
                  </a:lnTo>
                  <a:lnTo>
                    <a:pt x="12336" y="6840"/>
                  </a:lnTo>
                  <a:lnTo>
                    <a:pt x="12711" y="6715"/>
                  </a:lnTo>
                  <a:lnTo>
                    <a:pt x="13023" y="6559"/>
                  </a:lnTo>
                  <a:lnTo>
                    <a:pt x="13304" y="6309"/>
                  </a:lnTo>
                  <a:lnTo>
                    <a:pt x="13554" y="6028"/>
                  </a:lnTo>
                  <a:lnTo>
                    <a:pt x="13710" y="5716"/>
                  </a:lnTo>
                  <a:lnTo>
                    <a:pt x="13835" y="5341"/>
                  </a:lnTo>
                  <a:lnTo>
                    <a:pt x="13866" y="5154"/>
                  </a:lnTo>
                  <a:lnTo>
                    <a:pt x="13866" y="4966"/>
                  </a:lnTo>
                  <a:lnTo>
                    <a:pt x="13866" y="4779"/>
                  </a:lnTo>
                  <a:lnTo>
                    <a:pt x="13835" y="4591"/>
                  </a:lnTo>
                  <a:lnTo>
                    <a:pt x="13773" y="4404"/>
                  </a:lnTo>
                  <a:lnTo>
                    <a:pt x="13710" y="4217"/>
                  </a:lnTo>
                  <a:lnTo>
                    <a:pt x="13554" y="3904"/>
                  </a:lnTo>
                  <a:lnTo>
                    <a:pt x="13304" y="3623"/>
                  </a:lnTo>
                  <a:lnTo>
                    <a:pt x="13023" y="3373"/>
                  </a:lnTo>
                  <a:lnTo>
                    <a:pt x="12711" y="3217"/>
                  </a:lnTo>
                  <a:lnTo>
                    <a:pt x="12523" y="3155"/>
                  </a:lnTo>
                  <a:lnTo>
                    <a:pt x="12336" y="3092"/>
                  </a:lnTo>
                  <a:lnTo>
                    <a:pt x="12149" y="3061"/>
                  </a:lnTo>
                  <a:close/>
                  <a:moveTo>
                    <a:pt x="5216" y="9744"/>
                  </a:moveTo>
                  <a:lnTo>
                    <a:pt x="5028" y="9776"/>
                  </a:lnTo>
                  <a:lnTo>
                    <a:pt x="4841" y="9807"/>
                  </a:lnTo>
                  <a:lnTo>
                    <a:pt x="4654" y="9869"/>
                  </a:lnTo>
                  <a:lnTo>
                    <a:pt x="4341" y="10057"/>
                  </a:lnTo>
                  <a:lnTo>
                    <a:pt x="4060" y="10306"/>
                  </a:lnTo>
                  <a:lnTo>
                    <a:pt x="3842" y="10587"/>
                  </a:lnTo>
                  <a:lnTo>
                    <a:pt x="3654" y="10900"/>
                  </a:lnTo>
                  <a:lnTo>
                    <a:pt x="3592" y="11087"/>
                  </a:lnTo>
                  <a:lnTo>
                    <a:pt x="3561" y="11243"/>
                  </a:lnTo>
                  <a:lnTo>
                    <a:pt x="3529" y="11431"/>
                  </a:lnTo>
                  <a:lnTo>
                    <a:pt x="3498" y="11649"/>
                  </a:lnTo>
                  <a:lnTo>
                    <a:pt x="3529" y="11837"/>
                  </a:lnTo>
                  <a:lnTo>
                    <a:pt x="3561" y="12024"/>
                  </a:lnTo>
                  <a:lnTo>
                    <a:pt x="3592" y="12211"/>
                  </a:lnTo>
                  <a:lnTo>
                    <a:pt x="3654" y="12368"/>
                  </a:lnTo>
                  <a:lnTo>
                    <a:pt x="3842" y="12711"/>
                  </a:lnTo>
                  <a:lnTo>
                    <a:pt x="4060" y="12992"/>
                  </a:lnTo>
                  <a:lnTo>
                    <a:pt x="4341" y="13211"/>
                  </a:lnTo>
                  <a:lnTo>
                    <a:pt x="4685" y="13398"/>
                  </a:lnTo>
                  <a:lnTo>
                    <a:pt x="5028" y="13492"/>
                  </a:lnTo>
                  <a:lnTo>
                    <a:pt x="5216" y="13523"/>
                  </a:lnTo>
                  <a:lnTo>
                    <a:pt x="5403" y="13554"/>
                  </a:lnTo>
                  <a:lnTo>
                    <a:pt x="5622" y="13523"/>
                  </a:lnTo>
                  <a:lnTo>
                    <a:pt x="5809" y="13492"/>
                  </a:lnTo>
                  <a:lnTo>
                    <a:pt x="6153" y="13398"/>
                  </a:lnTo>
                  <a:lnTo>
                    <a:pt x="6465" y="13211"/>
                  </a:lnTo>
                  <a:lnTo>
                    <a:pt x="6746" y="12992"/>
                  </a:lnTo>
                  <a:lnTo>
                    <a:pt x="6996" y="12711"/>
                  </a:lnTo>
                  <a:lnTo>
                    <a:pt x="7152" y="12368"/>
                  </a:lnTo>
                  <a:lnTo>
                    <a:pt x="7277" y="12024"/>
                  </a:lnTo>
                  <a:lnTo>
                    <a:pt x="7308" y="11837"/>
                  </a:lnTo>
                  <a:lnTo>
                    <a:pt x="7308" y="11649"/>
                  </a:lnTo>
                  <a:lnTo>
                    <a:pt x="7308" y="11431"/>
                  </a:lnTo>
                  <a:lnTo>
                    <a:pt x="7277" y="11243"/>
                  </a:lnTo>
                  <a:lnTo>
                    <a:pt x="7246" y="11056"/>
                  </a:lnTo>
                  <a:lnTo>
                    <a:pt x="7152" y="10900"/>
                  </a:lnTo>
                  <a:lnTo>
                    <a:pt x="6996" y="10556"/>
                  </a:lnTo>
                  <a:lnTo>
                    <a:pt x="6746" y="10275"/>
                  </a:lnTo>
                  <a:lnTo>
                    <a:pt x="6465" y="10057"/>
                  </a:lnTo>
                  <a:lnTo>
                    <a:pt x="6153" y="9869"/>
                  </a:lnTo>
                  <a:lnTo>
                    <a:pt x="5965" y="9807"/>
                  </a:lnTo>
                  <a:lnTo>
                    <a:pt x="5809" y="9776"/>
                  </a:lnTo>
                  <a:lnTo>
                    <a:pt x="5622" y="9744"/>
                  </a:lnTo>
                  <a:close/>
                  <a:moveTo>
                    <a:pt x="15990" y="11649"/>
                  </a:moveTo>
                  <a:lnTo>
                    <a:pt x="15803" y="11680"/>
                  </a:lnTo>
                  <a:lnTo>
                    <a:pt x="15615" y="11712"/>
                  </a:lnTo>
                  <a:lnTo>
                    <a:pt x="15428" y="11774"/>
                  </a:lnTo>
                  <a:lnTo>
                    <a:pt x="15115" y="11962"/>
                  </a:lnTo>
                  <a:lnTo>
                    <a:pt x="14834" y="12180"/>
                  </a:lnTo>
                  <a:lnTo>
                    <a:pt x="14585" y="12492"/>
                  </a:lnTo>
                  <a:lnTo>
                    <a:pt x="14428" y="12805"/>
                  </a:lnTo>
                  <a:lnTo>
                    <a:pt x="14366" y="12992"/>
                  </a:lnTo>
                  <a:lnTo>
                    <a:pt x="14304" y="13148"/>
                  </a:lnTo>
                  <a:lnTo>
                    <a:pt x="14272" y="13336"/>
                  </a:lnTo>
                  <a:lnTo>
                    <a:pt x="14272" y="13554"/>
                  </a:lnTo>
                  <a:lnTo>
                    <a:pt x="14272" y="13742"/>
                  </a:lnTo>
                  <a:lnTo>
                    <a:pt x="14304" y="13929"/>
                  </a:lnTo>
                  <a:lnTo>
                    <a:pt x="14366" y="14116"/>
                  </a:lnTo>
                  <a:lnTo>
                    <a:pt x="14428" y="14273"/>
                  </a:lnTo>
                  <a:lnTo>
                    <a:pt x="14585" y="14616"/>
                  </a:lnTo>
                  <a:lnTo>
                    <a:pt x="14834" y="14897"/>
                  </a:lnTo>
                  <a:lnTo>
                    <a:pt x="15115" y="15116"/>
                  </a:lnTo>
                  <a:lnTo>
                    <a:pt x="15428" y="15303"/>
                  </a:lnTo>
                  <a:lnTo>
                    <a:pt x="15615" y="15366"/>
                  </a:lnTo>
                  <a:lnTo>
                    <a:pt x="15803" y="15428"/>
                  </a:lnTo>
                  <a:lnTo>
                    <a:pt x="15990" y="15459"/>
                  </a:lnTo>
                  <a:lnTo>
                    <a:pt x="16365" y="15459"/>
                  </a:lnTo>
                  <a:lnTo>
                    <a:pt x="16552" y="15428"/>
                  </a:lnTo>
                  <a:lnTo>
                    <a:pt x="16739" y="15366"/>
                  </a:lnTo>
                  <a:lnTo>
                    <a:pt x="16927" y="15303"/>
                  </a:lnTo>
                  <a:lnTo>
                    <a:pt x="17239" y="15116"/>
                  </a:lnTo>
                  <a:lnTo>
                    <a:pt x="17520" y="14897"/>
                  </a:lnTo>
                  <a:lnTo>
                    <a:pt x="17770" y="14616"/>
                  </a:lnTo>
                  <a:lnTo>
                    <a:pt x="17926" y="14273"/>
                  </a:lnTo>
                  <a:lnTo>
                    <a:pt x="17989" y="14116"/>
                  </a:lnTo>
                  <a:lnTo>
                    <a:pt x="18051" y="13929"/>
                  </a:lnTo>
                  <a:lnTo>
                    <a:pt x="18082" y="13742"/>
                  </a:lnTo>
                  <a:lnTo>
                    <a:pt x="18082" y="13554"/>
                  </a:lnTo>
                  <a:lnTo>
                    <a:pt x="18082" y="13336"/>
                  </a:lnTo>
                  <a:lnTo>
                    <a:pt x="18051" y="13148"/>
                  </a:lnTo>
                  <a:lnTo>
                    <a:pt x="17989" y="12961"/>
                  </a:lnTo>
                  <a:lnTo>
                    <a:pt x="17926" y="12805"/>
                  </a:lnTo>
                  <a:lnTo>
                    <a:pt x="17770" y="12461"/>
                  </a:lnTo>
                  <a:lnTo>
                    <a:pt x="17520" y="12180"/>
                  </a:lnTo>
                  <a:lnTo>
                    <a:pt x="17239" y="11962"/>
                  </a:lnTo>
                  <a:lnTo>
                    <a:pt x="16927" y="11774"/>
                  </a:lnTo>
                  <a:lnTo>
                    <a:pt x="16739" y="11712"/>
                  </a:lnTo>
                  <a:lnTo>
                    <a:pt x="16552" y="11680"/>
                  </a:lnTo>
                  <a:lnTo>
                    <a:pt x="16365" y="116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61"/>
            <p:cNvSpPr/>
            <p:nvPr/>
          </p:nvSpPr>
          <p:spPr>
            <a:xfrm>
              <a:off x="1732450" y="4541525"/>
              <a:ext cx="95275" cy="95275"/>
            </a:xfrm>
            <a:custGeom>
              <a:avLst/>
              <a:gdLst/>
              <a:ahLst/>
              <a:cxnLst/>
              <a:rect l="l" t="t" r="r" b="b"/>
              <a:pathLst>
                <a:path w="3811" h="3811" fill="none" extrusionOk="0">
                  <a:moveTo>
                    <a:pt x="1905" y="0"/>
                  </a:moveTo>
                  <a:lnTo>
                    <a:pt x="1905" y="0"/>
                  </a:lnTo>
                  <a:lnTo>
                    <a:pt x="1905" y="0"/>
                  </a:lnTo>
                  <a:lnTo>
                    <a:pt x="1718" y="0"/>
                  </a:lnTo>
                  <a:lnTo>
                    <a:pt x="1531" y="31"/>
                  </a:lnTo>
                  <a:lnTo>
                    <a:pt x="1343" y="63"/>
                  </a:lnTo>
                  <a:lnTo>
                    <a:pt x="1156" y="125"/>
                  </a:lnTo>
                  <a:lnTo>
                    <a:pt x="843" y="313"/>
                  </a:lnTo>
                  <a:lnTo>
                    <a:pt x="562" y="531"/>
                  </a:lnTo>
                  <a:lnTo>
                    <a:pt x="313" y="843"/>
                  </a:lnTo>
                  <a:lnTo>
                    <a:pt x="156" y="1156"/>
                  </a:lnTo>
                  <a:lnTo>
                    <a:pt x="94" y="1343"/>
                  </a:lnTo>
                  <a:lnTo>
                    <a:pt x="32" y="1499"/>
                  </a:lnTo>
                  <a:lnTo>
                    <a:pt x="0" y="1687"/>
                  </a:lnTo>
                  <a:lnTo>
                    <a:pt x="0" y="1905"/>
                  </a:lnTo>
                  <a:lnTo>
                    <a:pt x="0" y="1905"/>
                  </a:lnTo>
                  <a:lnTo>
                    <a:pt x="0" y="2093"/>
                  </a:lnTo>
                  <a:lnTo>
                    <a:pt x="32" y="2280"/>
                  </a:lnTo>
                  <a:lnTo>
                    <a:pt x="94" y="2467"/>
                  </a:lnTo>
                  <a:lnTo>
                    <a:pt x="156" y="2624"/>
                  </a:lnTo>
                  <a:lnTo>
                    <a:pt x="313" y="2967"/>
                  </a:lnTo>
                  <a:lnTo>
                    <a:pt x="562" y="3248"/>
                  </a:lnTo>
                  <a:lnTo>
                    <a:pt x="843" y="3467"/>
                  </a:lnTo>
                  <a:lnTo>
                    <a:pt x="1156" y="3654"/>
                  </a:lnTo>
                  <a:lnTo>
                    <a:pt x="1343" y="3717"/>
                  </a:lnTo>
                  <a:lnTo>
                    <a:pt x="1531" y="3779"/>
                  </a:lnTo>
                  <a:lnTo>
                    <a:pt x="1718" y="3810"/>
                  </a:lnTo>
                  <a:lnTo>
                    <a:pt x="1905" y="3810"/>
                  </a:lnTo>
                  <a:lnTo>
                    <a:pt x="1905" y="3810"/>
                  </a:lnTo>
                  <a:lnTo>
                    <a:pt x="2093" y="3810"/>
                  </a:lnTo>
                  <a:lnTo>
                    <a:pt x="2280" y="3779"/>
                  </a:lnTo>
                  <a:lnTo>
                    <a:pt x="2467" y="3717"/>
                  </a:lnTo>
                  <a:lnTo>
                    <a:pt x="2655" y="3654"/>
                  </a:lnTo>
                  <a:lnTo>
                    <a:pt x="2967" y="3467"/>
                  </a:lnTo>
                  <a:lnTo>
                    <a:pt x="3248" y="3248"/>
                  </a:lnTo>
                  <a:lnTo>
                    <a:pt x="3498" y="2967"/>
                  </a:lnTo>
                  <a:lnTo>
                    <a:pt x="3654" y="2624"/>
                  </a:lnTo>
                  <a:lnTo>
                    <a:pt x="3717" y="2467"/>
                  </a:lnTo>
                  <a:lnTo>
                    <a:pt x="3779" y="2280"/>
                  </a:lnTo>
                  <a:lnTo>
                    <a:pt x="3810" y="2093"/>
                  </a:lnTo>
                  <a:lnTo>
                    <a:pt x="3810" y="1905"/>
                  </a:lnTo>
                  <a:lnTo>
                    <a:pt x="3810" y="1905"/>
                  </a:lnTo>
                  <a:lnTo>
                    <a:pt x="3810" y="1905"/>
                  </a:lnTo>
                  <a:lnTo>
                    <a:pt x="3810" y="1687"/>
                  </a:lnTo>
                  <a:lnTo>
                    <a:pt x="3779" y="1499"/>
                  </a:lnTo>
                  <a:lnTo>
                    <a:pt x="3717" y="1312"/>
                  </a:lnTo>
                  <a:lnTo>
                    <a:pt x="3654" y="1156"/>
                  </a:lnTo>
                  <a:lnTo>
                    <a:pt x="3498" y="812"/>
                  </a:lnTo>
                  <a:lnTo>
                    <a:pt x="3248" y="531"/>
                  </a:lnTo>
                  <a:lnTo>
                    <a:pt x="2967" y="313"/>
                  </a:lnTo>
                  <a:lnTo>
                    <a:pt x="2655" y="125"/>
                  </a:lnTo>
                  <a:lnTo>
                    <a:pt x="2467" y="63"/>
                  </a:lnTo>
                  <a:lnTo>
                    <a:pt x="2280" y="31"/>
                  </a:lnTo>
                  <a:lnTo>
                    <a:pt x="2093"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61"/>
            <p:cNvSpPr/>
            <p:nvPr/>
          </p:nvSpPr>
          <p:spPr>
            <a:xfrm>
              <a:off x="1463100" y="4493900"/>
              <a:ext cx="95275" cy="95275"/>
            </a:xfrm>
            <a:custGeom>
              <a:avLst/>
              <a:gdLst/>
              <a:ahLst/>
              <a:cxnLst/>
              <a:rect l="l" t="t" r="r" b="b"/>
              <a:pathLst>
                <a:path w="3811" h="3811" fill="none" extrusionOk="0">
                  <a:moveTo>
                    <a:pt x="1905" y="0"/>
                  </a:moveTo>
                  <a:lnTo>
                    <a:pt x="1905" y="0"/>
                  </a:lnTo>
                  <a:lnTo>
                    <a:pt x="1905" y="0"/>
                  </a:lnTo>
                  <a:lnTo>
                    <a:pt x="1718" y="0"/>
                  </a:lnTo>
                  <a:lnTo>
                    <a:pt x="1530" y="32"/>
                  </a:lnTo>
                  <a:lnTo>
                    <a:pt x="1343" y="63"/>
                  </a:lnTo>
                  <a:lnTo>
                    <a:pt x="1156" y="125"/>
                  </a:lnTo>
                  <a:lnTo>
                    <a:pt x="843" y="313"/>
                  </a:lnTo>
                  <a:lnTo>
                    <a:pt x="562" y="562"/>
                  </a:lnTo>
                  <a:lnTo>
                    <a:pt x="344" y="843"/>
                  </a:lnTo>
                  <a:lnTo>
                    <a:pt x="156" y="1156"/>
                  </a:lnTo>
                  <a:lnTo>
                    <a:pt x="94" y="1343"/>
                  </a:lnTo>
                  <a:lnTo>
                    <a:pt x="63" y="1499"/>
                  </a:lnTo>
                  <a:lnTo>
                    <a:pt x="31" y="1687"/>
                  </a:lnTo>
                  <a:lnTo>
                    <a:pt x="0" y="1905"/>
                  </a:lnTo>
                  <a:lnTo>
                    <a:pt x="0" y="1905"/>
                  </a:lnTo>
                  <a:lnTo>
                    <a:pt x="31" y="2093"/>
                  </a:lnTo>
                  <a:lnTo>
                    <a:pt x="63" y="2280"/>
                  </a:lnTo>
                  <a:lnTo>
                    <a:pt x="94" y="2467"/>
                  </a:lnTo>
                  <a:lnTo>
                    <a:pt x="156" y="2624"/>
                  </a:lnTo>
                  <a:lnTo>
                    <a:pt x="344" y="2967"/>
                  </a:lnTo>
                  <a:lnTo>
                    <a:pt x="562" y="3248"/>
                  </a:lnTo>
                  <a:lnTo>
                    <a:pt x="843" y="3467"/>
                  </a:lnTo>
                  <a:lnTo>
                    <a:pt x="1187" y="3654"/>
                  </a:lnTo>
                  <a:lnTo>
                    <a:pt x="1530" y="3748"/>
                  </a:lnTo>
                  <a:lnTo>
                    <a:pt x="1718" y="3779"/>
                  </a:lnTo>
                  <a:lnTo>
                    <a:pt x="1905" y="3810"/>
                  </a:lnTo>
                  <a:lnTo>
                    <a:pt x="1905" y="3810"/>
                  </a:lnTo>
                  <a:lnTo>
                    <a:pt x="1905" y="3810"/>
                  </a:lnTo>
                  <a:lnTo>
                    <a:pt x="1905" y="3810"/>
                  </a:lnTo>
                  <a:lnTo>
                    <a:pt x="2124" y="3779"/>
                  </a:lnTo>
                  <a:lnTo>
                    <a:pt x="2311" y="3748"/>
                  </a:lnTo>
                  <a:lnTo>
                    <a:pt x="2655" y="3654"/>
                  </a:lnTo>
                  <a:lnTo>
                    <a:pt x="2967" y="3467"/>
                  </a:lnTo>
                  <a:lnTo>
                    <a:pt x="3248" y="3248"/>
                  </a:lnTo>
                  <a:lnTo>
                    <a:pt x="3498" y="2967"/>
                  </a:lnTo>
                  <a:lnTo>
                    <a:pt x="3654" y="2624"/>
                  </a:lnTo>
                  <a:lnTo>
                    <a:pt x="3779" y="2280"/>
                  </a:lnTo>
                  <a:lnTo>
                    <a:pt x="3810" y="2093"/>
                  </a:lnTo>
                  <a:lnTo>
                    <a:pt x="3810" y="1905"/>
                  </a:lnTo>
                  <a:lnTo>
                    <a:pt x="3810" y="1905"/>
                  </a:lnTo>
                  <a:lnTo>
                    <a:pt x="3810" y="1687"/>
                  </a:lnTo>
                  <a:lnTo>
                    <a:pt x="3779" y="1499"/>
                  </a:lnTo>
                  <a:lnTo>
                    <a:pt x="3748" y="1312"/>
                  </a:lnTo>
                  <a:lnTo>
                    <a:pt x="3654" y="1156"/>
                  </a:lnTo>
                  <a:lnTo>
                    <a:pt x="3498" y="812"/>
                  </a:lnTo>
                  <a:lnTo>
                    <a:pt x="3248" y="531"/>
                  </a:lnTo>
                  <a:lnTo>
                    <a:pt x="2967" y="313"/>
                  </a:lnTo>
                  <a:lnTo>
                    <a:pt x="2655" y="125"/>
                  </a:lnTo>
                  <a:lnTo>
                    <a:pt x="2467" y="63"/>
                  </a:lnTo>
                  <a:lnTo>
                    <a:pt x="2311" y="32"/>
                  </a:lnTo>
                  <a:lnTo>
                    <a:pt x="2124"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61"/>
            <p:cNvSpPr/>
            <p:nvPr/>
          </p:nvSpPr>
          <p:spPr>
            <a:xfrm>
              <a:off x="1627050" y="4326825"/>
              <a:ext cx="95275" cy="95275"/>
            </a:xfrm>
            <a:custGeom>
              <a:avLst/>
              <a:gdLst/>
              <a:ahLst/>
              <a:cxnLst/>
              <a:rect l="l" t="t" r="r" b="b"/>
              <a:pathLst>
                <a:path w="3811" h="3811" fill="none" extrusionOk="0">
                  <a:moveTo>
                    <a:pt x="1905" y="0"/>
                  </a:moveTo>
                  <a:lnTo>
                    <a:pt x="1905" y="0"/>
                  </a:lnTo>
                  <a:lnTo>
                    <a:pt x="1718" y="0"/>
                  </a:lnTo>
                  <a:lnTo>
                    <a:pt x="1531" y="31"/>
                  </a:lnTo>
                  <a:lnTo>
                    <a:pt x="1343" y="94"/>
                  </a:lnTo>
                  <a:lnTo>
                    <a:pt x="1156" y="156"/>
                  </a:lnTo>
                  <a:lnTo>
                    <a:pt x="843" y="344"/>
                  </a:lnTo>
                  <a:lnTo>
                    <a:pt x="562" y="562"/>
                  </a:lnTo>
                  <a:lnTo>
                    <a:pt x="313" y="843"/>
                  </a:lnTo>
                  <a:lnTo>
                    <a:pt x="156" y="1156"/>
                  </a:lnTo>
                  <a:lnTo>
                    <a:pt x="94" y="1343"/>
                  </a:lnTo>
                  <a:lnTo>
                    <a:pt x="32" y="1530"/>
                  </a:lnTo>
                  <a:lnTo>
                    <a:pt x="0" y="1718"/>
                  </a:lnTo>
                  <a:lnTo>
                    <a:pt x="0" y="1905"/>
                  </a:lnTo>
                  <a:lnTo>
                    <a:pt x="0" y="1905"/>
                  </a:lnTo>
                  <a:lnTo>
                    <a:pt x="0" y="2093"/>
                  </a:lnTo>
                  <a:lnTo>
                    <a:pt x="32" y="2280"/>
                  </a:lnTo>
                  <a:lnTo>
                    <a:pt x="94" y="2467"/>
                  </a:lnTo>
                  <a:lnTo>
                    <a:pt x="156" y="2655"/>
                  </a:lnTo>
                  <a:lnTo>
                    <a:pt x="313" y="2967"/>
                  </a:lnTo>
                  <a:lnTo>
                    <a:pt x="562" y="3248"/>
                  </a:lnTo>
                  <a:lnTo>
                    <a:pt x="843" y="3498"/>
                  </a:lnTo>
                  <a:lnTo>
                    <a:pt x="1156" y="3654"/>
                  </a:lnTo>
                  <a:lnTo>
                    <a:pt x="1531" y="3779"/>
                  </a:lnTo>
                  <a:lnTo>
                    <a:pt x="1718" y="3810"/>
                  </a:lnTo>
                  <a:lnTo>
                    <a:pt x="1905" y="3810"/>
                  </a:lnTo>
                  <a:lnTo>
                    <a:pt x="1905" y="3810"/>
                  </a:lnTo>
                  <a:lnTo>
                    <a:pt x="1905" y="3810"/>
                  </a:lnTo>
                  <a:lnTo>
                    <a:pt x="1905" y="3810"/>
                  </a:lnTo>
                  <a:lnTo>
                    <a:pt x="2093" y="3810"/>
                  </a:lnTo>
                  <a:lnTo>
                    <a:pt x="2280" y="3779"/>
                  </a:lnTo>
                  <a:lnTo>
                    <a:pt x="2655" y="3654"/>
                  </a:lnTo>
                  <a:lnTo>
                    <a:pt x="2967" y="3498"/>
                  </a:lnTo>
                  <a:lnTo>
                    <a:pt x="3248" y="3248"/>
                  </a:lnTo>
                  <a:lnTo>
                    <a:pt x="3498" y="2967"/>
                  </a:lnTo>
                  <a:lnTo>
                    <a:pt x="3654" y="2655"/>
                  </a:lnTo>
                  <a:lnTo>
                    <a:pt x="3779" y="2280"/>
                  </a:lnTo>
                  <a:lnTo>
                    <a:pt x="3810" y="2093"/>
                  </a:lnTo>
                  <a:lnTo>
                    <a:pt x="3810" y="1905"/>
                  </a:lnTo>
                  <a:lnTo>
                    <a:pt x="3810" y="1905"/>
                  </a:lnTo>
                  <a:lnTo>
                    <a:pt x="3810" y="1718"/>
                  </a:lnTo>
                  <a:lnTo>
                    <a:pt x="3779" y="1530"/>
                  </a:lnTo>
                  <a:lnTo>
                    <a:pt x="3717" y="1343"/>
                  </a:lnTo>
                  <a:lnTo>
                    <a:pt x="3654" y="1156"/>
                  </a:lnTo>
                  <a:lnTo>
                    <a:pt x="3498" y="843"/>
                  </a:lnTo>
                  <a:lnTo>
                    <a:pt x="3248" y="562"/>
                  </a:lnTo>
                  <a:lnTo>
                    <a:pt x="2967" y="312"/>
                  </a:lnTo>
                  <a:lnTo>
                    <a:pt x="2655" y="156"/>
                  </a:lnTo>
                  <a:lnTo>
                    <a:pt x="2467" y="94"/>
                  </a:lnTo>
                  <a:lnTo>
                    <a:pt x="2280" y="31"/>
                  </a:lnTo>
                  <a:lnTo>
                    <a:pt x="2093" y="0"/>
                  </a:lnTo>
                  <a:lnTo>
                    <a:pt x="1905" y="0"/>
                  </a:lnTo>
                  <a:lnTo>
                    <a:pt x="1905" y="0"/>
                  </a:lnTo>
                  <a:lnTo>
                    <a:pt x="1905" y="0"/>
                  </a:lnTo>
                  <a:lnTo>
                    <a:pt x="1905" y="0"/>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61"/>
            <p:cNvSpPr/>
            <p:nvPr/>
          </p:nvSpPr>
          <p:spPr>
            <a:xfrm>
              <a:off x="1897950" y="4255775"/>
              <a:ext cx="95275" cy="95275"/>
            </a:xfrm>
            <a:custGeom>
              <a:avLst/>
              <a:gdLst/>
              <a:ahLst/>
              <a:cxnLst/>
              <a:rect l="l" t="t" r="r" b="b"/>
              <a:pathLst>
                <a:path w="3811" h="3811" fill="none" extrusionOk="0">
                  <a:moveTo>
                    <a:pt x="1906" y="0"/>
                  </a:moveTo>
                  <a:lnTo>
                    <a:pt x="1906" y="0"/>
                  </a:lnTo>
                  <a:lnTo>
                    <a:pt x="1719" y="0"/>
                  </a:lnTo>
                  <a:lnTo>
                    <a:pt x="1531" y="32"/>
                  </a:lnTo>
                  <a:lnTo>
                    <a:pt x="1344" y="94"/>
                  </a:lnTo>
                  <a:lnTo>
                    <a:pt x="1156" y="156"/>
                  </a:lnTo>
                  <a:lnTo>
                    <a:pt x="844" y="313"/>
                  </a:lnTo>
                  <a:lnTo>
                    <a:pt x="563" y="562"/>
                  </a:lnTo>
                  <a:lnTo>
                    <a:pt x="313" y="844"/>
                  </a:lnTo>
                  <a:lnTo>
                    <a:pt x="157" y="1156"/>
                  </a:lnTo>
                  <a:lnTo>
                    <a:pt x="95" y="1343"/>
                  </a:lnTo>
                  <a:lnTo>
                    <a:pt x="32" y="1531"/>
                  </a:lnTo>
                  <a:lnTo>
                    <a:pt x="1" y="1718"/>
                  </a:lnTo>
                  <a:lnTo>
                    <a:pt x="1" y="1905"/>
                  </a:lnTo>
                  <a:lnTo>
                    <a:pt x="1" y="1905"/>
                  </a:lnTo>
                  <a:lnTo>
                    <a:pt x="1" y="2093"/>
                  </a:lnTo>
                  <a:lnTo>
                    <a:pt x="32" y="2280"/>
                  </a:lnTo>
                  <a:lnTo>
                    <a:pt x="95" y="2467"/>
                  </a:lnTo>
                  <a:lnTo>
                    <a:pt x="157" y="2655"/>
                  </a:lnTo>
                  <a:lnTo>
                    <a:pt x="313" y="2967"/>
                  </a:lnTo>
                  <a:lnTo>
                    <a:pt x="563" y="3248"/>
                  </a:lnTo>
                  <a:lnTo>
                    <a:pt x="844" y="3498"/>
                  </a:lnTo>
                  <a:lnTo>
                    <a:pt x="1156" y="3654"/>
                  </a:lnTo>
                  <a:lnTo>
                    <a:pt x="1344" y="3717"/>
                  </a:lnTo>
                  <a:lnTo>
                    <a:pt x="1500" y="3779"/>
                  </a:lnTo>
                  <a:lnTo>
                    <a:pt x="1719" y="3810"/>
                  </a:lnTo>
                  <a:lnTo>
                    <a:pt x="1906" y="3810"/>
                  </a:lnTo>
                  <a:lnTo>
                    <a:pt x="1906" y="3810"/>
                  </a:lnTo>
                  <a:lnTo>
                    <a:pt x="1906" y="3810"/>
                  </a:lnTo>
                  <a:lnTo>
                    <a:pt x="1906" y="3810"/>
                  </a:lnTo>
                  <a:lnTo>
                    <a:pt x="2093" y="3810"/>
                  </a:lnTo>
                  <a:lnTo>
                    <a:pt x="2281" y="3779"/>
                  </a:lnTo>
                  <a:lnTo>
                    <a:pt x="2468" y="3717"/>
                  </a:lnTo>
                  <a:lnTo>
                    <a:pt x="2655" y="3654"/>
                  </a:lnTo>
                  <a:lnTo>
                    <a:pt x="2968" y="3498"/>
                  </a:lnTo>
                  <a:lnTo>
                    <a:pt x="3249" y="3248"/>
                  </a:lnTo>
                  <a:lnTo>
                    <a:pt x="3499" y="2967"/>
                  </a:lnTo>
                  <a:lnTo>
                    <a:pt x="3655" y="2655"/>
                  </a:lnTo>
                  <a:lnTo>
                    <a:pt x="3717" y="2467"/>
                  </a:lnTo>
                  <a:lnTo>
                    <a:pt x="3780" y="2280"/>
                  </a:lnTo>
                  <a:lnTo>
                    <a:pt x="3811" y="2093"/>
                  </a:lnTo>
                  <a:lnTo>
                    <a:pt x="3811" y="1905"/>
                  </a:lnTo>
                  <a:lnTo>
                    <a:pt x="3811" y="1905"/>
                  </a:lnTo>
                  <a:lnTo>
                    <a:pt x="3811" y="1905"/>
                  </a:lnTo>
                  <a:lnTo>
                    <a:pt x="3811" y="1718"/>
                  </a:lnTo>
                  <a:lnTo>
                    <a:pt x="3780" y="1531"/>
                  </a:lnTo>
                  <a:lnTo>
                    <a:pt x="3717" y="1343"/>
                  </a:lnTo>
                  <a:lnTo>
                    <a:pt x="3655" y="1156"/>
                  </a:lnTo>
                  <a:lnTo>
                    <a:pt x="3499" y="844"/>
                  </a:lnTo>
                  <a:lnTo>
                    <a:pt x="3249" y="562"/>
                  </a:lnTo>
                  <a:lnTo>
                    <a:pt x="2968" y="313"/>
                  </a:lnTo>
                  <a:lnTo>
                    <a:pt x="2655" y="156"/>
                  </a:lnTo>
                  <a:lnTo>
                    <a:pt x="2468" y="94"/>
                  </a:lnTo>
                  <a:lnTo>
                    <a:pt x="2281" y="32"/>
                  </a:lnTo>
                  <a:lnTo>
                    <a:pt x="2093" y="0"/>
                  </a:lnTo>
                  <a:lnTo>
                    <a:pt x="1906" y="0"/>
                  </a:lnTo>
                  <a:lnTo>
                    <a:pt x="1906" y="0"/>
                  </a:lnTo>
                  <a:lnTo>
                    <a:pt x="1906" y="0"/>
                  </a:lnTo>
                  <a:lnTo>
                    <a:pt x="1906" y="0"/>
                  </a:lnTo>
                  <a:lnTo>
                    <a:pt x="19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61"/>
            <p:cNvSpPr/>
            <p:nvPr/>
          </p:nvSpPr>
          <p:spPr>
            <a:xfrm>
              <a:off x="1375650" y="4250300"/>
              <a:ext cx="96050" cy="95275"/>
            </a:xfrm>
            <a:custGeom>
              <a:avLst/>
              <a:gdLst/>
              <a:ahLst/>
              <a:cxnLst/>
              <a:rect l="l" t="t" r="r" b="b"/>
              <a:pathLst>
                <a:path w="3842" h="3811" fill="none" extrusionOk="0">
                  <a:moveTo>
                    <a:pt x="1937" y="1"/>
                  </a:moveTo>
                  <a:lnTo>
                    <a:pt x="1905" y="1"/>
                  </a:lnTo>
                  <a:lnTo>
                    <a:pt x="1905" y="1"/>
                  </a:lnTo>
                  <a:lnTo>
                    <a:pt x="1718" y="1"/>
                  </a:lnTo>
                  <a:lnTo>
                    <a:pt x="1531" y="32"/>
                  </a:lnTo>
                  <a:lnTo>
                    <a:pt x="1343" y="63"/>
                  </a:lnTo>
                  <a:lnTo>
                    <a:pt x="1187" y="126"/>
                  </a:lnTo>
                  <a:lnTo>
                    <a:pt x="844" y="313"/>
                  </a:lnTo>
                  <a:lnTo>
                    <a:pt x="563" y="563"/>
                  </a:lnTo>
                  <a:lnTo>
                    <a:pt x="344" y="844"/>
                  </a:lnTo>
                  <a:lnTo>
                    <a:pt x="157" y="1156"/>
                  </a:lnTo>
                  <a:lnTo>
                    <a:pt x="94" y="1344"/>
                  </a:lnTo>
                  <a:lnTo>
                    <a:pt x="63" y="1531"/>
                  </a:lnTo>
                  <a:lnTo>
                    <a:pt x="32" y="1718"/>
                  </a:lnTo>
                  <a:lnTo>
                    <a:pt x="0" y="1906"/>
                  </a:lnTo>
                  <a:lnTo>
                    <a:pt x="0" y="1906"/>
                  </a:lnTo>
                  <a:lnTo>
                    <a:pt x="32" y="2093"/>
                  </a:lnTo>
                  <a:lnTo>
                    <a:pt x="63" y="2280"/>
                  </a:lnTo>
                  <a:lnTo>
                    <a:pt x="94" y="2468"/>
                  </a:lnTo>
                  <a:lnTo>
                    <a:pt x="157" y="2655"/>
                  </a:lnTo>
                  <a:lnTo>
                    <a:pt x="344" y="2967"/>
                  </a:lnTo>
                  <a:lnTo>
                    <a:pt x="563" y="3249"/>
                  </a:lnTo>
                  <a:lnTo>
                    <a:pt x="844" y="3467"/>
                  </a:lnTo>
                  <a:lnTo>
                    <a:pt x="1187" y="3655"/>
                  </a:lnTo>
                  <a:lnTo>
                    <a:pt x="1343" y="3717"/>
                  </a:lnTo>
                  <a:lnTo>
                    <a:pt x="1531" y="3779"/>
                  </a:lnTo>
                  <a:lnTo>
                    <a:pt x="1718" y="3811"/>
                  </a:lnTo>
                  <a:lnTo>
                    <a:pt x="1937" y="3811"/>
                  </a:lnTo>
                  <a:lnTo>
                    <a:pt x="1937" y="3811"/>
                  </a:lnTo>
                  <a:lnTo>
                    <a:pt x="1937" y="3811"/>
                  </a:lnTo>
                  <a:lnTo>
                    <a:pt x="1937" y="3811"/>
                  </a:lnTo>
                  <a:lnTo>
                    <a:pt x="2124" y="3811"/>
                  </a:lnTo>
                  <a:lnTo>
                    <a:pt x="2311" y="3779"/>
                  </a:lnTo>
                  <a:lnTo>
                    <a:pt x="2499" y="3717"/>
                  </a:lnTo>
                  <a:lnTo>
                    <a:pt x="2686" y="3655"/>
                  </a:lnTo>
                  <a:lnTo>
                    <a:pt x="2998" y="3467"/>
                  </a:lnTo>
                  <a:lnTo>
                    <a:pt x="3279" y="3249"/>
                  </a:lnTo>
                  <a:lnTo>
                    <a:pt x="3498" y="2967"/>
                  </a:lnTo>
                  <a:lnTo>
                    <a:pt x="3685" y="2624"/>
                  </a:lnTo>
                  <a:lnTo>
                    <a:pt x="3748" y="2468"/>
                  </a:lnTo>
                  <a:lnTo>
                    <a:pt x="3810" y="2280"/>
                  </a:lnTo>
                  <a:lnTo>
                    <a:pt x="3810" y="2093"/>
                  </a:lnTo>
                  <a:lnTo>
                    <a:pt x="3842" y="1906"/>
                  </a:lnTo>
                  <a:lnTo>
                    <a:pt x="3842" y="1906"/>
                  </a:lnTo>
                  <a:lnTo>
                    <a:pt x="3810" y="1687"/>
                  </a:lnTo>
                  <a:lnTo>
                    <a:pt x="3779" y="1500"/>
                  </a:lnTo>
                  <a:lnTo>
                    <a:pt x="3685" y="1156"/>
                  </a:lnTo>
                  <a:lnTo>
                    <a:pt x="3498" y="844"/>
                  </a:lnTo>
                  <a:lnTo>
                    <a:pt x="3279" y="563"/>
                  </a:lnTo>
                  <a:lnTo>
                    <a:pt x="2998" y="313"/>
                  </a:lnTo>
                  <a:lnTo>
                    <a:pt x="2655" y="126"/>
                  </a:lnTo>
                  <a:lnTo>
                    <a:pt x="2311" y="32"/>
                  </a:lnTo>
                  <a:lnTo>
                    <a:pt x="2124" y="1"/>
                  </a:lnTo>
                  <a:lnTo>
                    <a:pt x="1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61"/>
            <p:cNvSpPr/>
            <p:nvPr/>
          </p:nvSpPr>
          <p:spPr>
            <a:xfrm>
              <a:off x="5670475" y="1051625"/>
              <a:ext cx="867425" cy="630100"/>
            </a:xfrm>
            <a:custGeom>
              <a:avLst/>
              <a:gdLst/>
              <a:ahLst/>
              <a:cxnLst/>
              <a:rect l="l" t="t" r="r" b="b"/>
              <a:pathLst>
                <a:path w="34697" h="25204" extrusionOk="0">
                  <a:moveTo>
                    <a:pt x="17646" y="1"/>
                  </a:moveTo>
                  <a:lnTo>
                    <a:pt x="16771" y="32"/>
                  </a:lnTo>
                  <a:lnTo>
                    <a:pt x="15897" y="63"/>
                  </a:lnTo>
                  <a:lnTo>
                    <a:pt x="15054" y="157"/>
                  </a:lnTo>
                  <a:lnTo>
                    <a:pt x="14210" y="282"/>
                  </a:lnTo>
                  <a:lnTo>
                    <a:pt x="13398" y="407"/>
                  </a:lnTo>
                  <a:lnTo>
                    <a:pt x="12586" y="563"/>
                  </a:lnTo>
                  <a:lnTo>
                    <a:pt x="11774" y="782"/>
                  </a:lnTo>
                  <a:lnTo>
                    <a:pt x="10994" y="1000"/>
                  </a:lnTo>
                  <a:lnTo>
                    <a:pt x="10244" y="1250"/>
                  </a:lnTo>
                  <a:lnTo>
                    <a:pt x="9526" y="1531"/>
                  </a:lnTo>
                  <a:lnTo>
                    <a:pt x="8808" y="1843"/>
                  </a:lnTo>
                  <a:lnTo>
                    <a:pt x="8121" y="2156"/>
                  </a:lnTo>
                  <a:lnTo>
                    <a:pt x="7434" y="2499"/>
                  </a:lnTo>
                  <a:lnTo>
                    <a:pt x="6809" y="2874"/>
                  </a:lnTo>
                  <a:lnTo>
                    <a:pt x="6184" y="3280"/>
                  </a:lnTo>
                  <a:lnTo>
                    <a:pt x="5591" y="3686"/>
                  </a:lnTo>
                  <a:lnTo>
                    <a:pt x="5029" y="4123"/>
                  </a:lnTo>
                  <a:lnTo>
                    <a:pt x="4498" y="4592"/>
                  </a:lnTo>
                  <a:lnTo>
                    <a:pt x="3998" y="5060"/>
                  </a:lnTo>
                  <a:lnTo>
                    <a:pt x="3499" y="5560"/>
                  </a:lnTo>
                  <a:lnTo>
                    <a:pt x="3061" y="6059"/>
                  </a:lnTo>
                  <a:lnTo>
                    <a:pt x="2655" y="6590"/>
                  </a:lnTo>
                  <a:lnTo>
                    <a:pt x="2281" y="7152"/>
                  </a:lnTo>
                  <a:lnTo>
                    <a:pt x="1937" y="7683"/>
                  </a:lnTo>
                  <a:lnTo>
                    <a:pt x="1625" y="8277"/>
                  </a:lnTo>
                  <a:lnTo>
                    <a:pt x="1375" y="8870"/>
                  </a:lnTo>
                  <a:lnTo>
                    <a:pt x="1125" y="9463"/>
                  </a:lnTo>
                  <a:lnTo>
                    <a:pt x="938" y="10057"/>
                  </a:lnTo>
                  <a:lnTo>
                    <a:pt x="782" y="10681"/>
                  </a:lnTo>
                  <a:lnTo>
                    <a:pt x="688" y="11306"/>
                  </a:lnTo>
                  <a:lnTo>
                    <a:pt x="626" y="11962"/>
                  </a:lnTo>
                  <a:lnTo>
                    <a:pt x="594" y="12586"/>
                  </a:lnTo>
                  <a:lnTo>
                    <a:pt x="626" y="13336"/>
                  </a:lnTo>
                  <a:lnTo>
                    <a:pt x="719" y="14054"/>
                  </a:lnTo>
                  <a:lnTo>
                    <a:pt x="844" y="14772"/>
                  </a:lnTo>
                  <a:lnTo>
                    <a:pt x="1031" y="15460"/>
                  </a:lnTo>
                  <a:lnTo>
                    <a:pt x="1281" y="16147"/>
                  </a:lnTo>
                  <a:lnTo>
                    <a:pt x="1562" y="16834"/>
                  </a:lnTo>
                  <a:lnTo>
                    <a:pt x="1906" y="17458"/>
                  </a:lnTo>
                  <a:lnTo>
                    <a:pt x="2312" y="18083"/>
                  </a:lnTo>
                  <a:lnTo>
                    <a:pt x="1" y="23204"/>
                  </a:lnTo>
                  <a:lnTo>
                    <a:pt x="5872" y="21705"/>
                  </a:lnTo>
                  <a:lnTo>
                    <a:pt x="6465" y="22111"/>
                  </a:lnTo>
                  <a:lnTo>
                    <a:pt x="7090" y="22486"/>
                  </a:lnTo>
                  <a:lnTo>
                    <a:pt x="7715" y="22830"/>
                  </a:lnTo>
                  <a:lnTo>
                    <a:pt x="8370" y="23173"/>
                  </a:lnTo>
                  <a:lnTo>
                    <a:pt x="9057" y="23454"/>
                  </a:lnTo>
                  <a:lnTo>
                    <a:pt x="9745" y="23767"/>
                  </a:lnTo>
                  <a:lnTo>
                    <a:pt x="10463" y="24016"/>
                  </a:lnTo>
                  <a:lnTo>
                    <a:pt x="11212" y="24266"/>
                  </a:lnTo>
                  <a:lnTo>
                    <a:pt x="11962" y="24454"/>
                  </a:lnTo>
                  <a:lnTo>
                    <a:pt x="12711" y="24641"/>
                  </a:lnTo>
                  <a:lnTo>
                    <a:pt x="13523" y="24828"/>
                  </a:lnTo>
                  <a:lnTo>
                    <a:pt x="14304" y="24953"/>
                  </a:lnTo>
                  <a:lnTo>
                    <a:pt x="15116" y="25047"/>
                  </a:lnTo>
                  <a:lnTo>
                    <a:pt x="15959" y="25141"/>
                  </a:lnTo>
                  <a:lnTo>
                    <a:pt x="16802" y="25172"/>
                  </a:lnTo>
                  <a:lnTo>
                    <a:pt x="17646" y="25203"/>
                  </a:lnTo>
                  <a:lnTo>
                    <a:pt x="18520" y="25172"/>
                  </a:lnTo>
                  <a:lnTo>
                    <a:pt x="19394" y="25141"/>
                  </a:lnTo>
                  <a:lnTo>
                    <a:pt x="20238" y="25047"/>
                  </a:lnTo>
                  <a:lnTo>
                    <a:pt x="21081" y="24922"/>
                  </a:lnTo>
                  <a:lnTo>
                    <a:pt x="21893" y="24797"/>
                  </a:lnTo>
                  <a:lnTo>
                    <a:pt x="22705" y="24641"/>
                  </a:lnTo>
                  <a:lnTo>
                    <a:pt x="23517" y="24422"/>
                  </a:lnTo>
                  <a:lnTo>
                    <a:pt x="24266" y="24204"/>
                  </a:lnTo>
                  <a:lnTo>
                    <a:pt x="25047" y="23954"/>
                  </a:lnTo>
                  <a:lnTo>
                    <a:pt x="25765" y="23673"/>
                  </a:lnTo>
                  <a:lnTo>
                    <a:pt x="26484" y="23361"/>
                  </a:lnTo>
                  <a:lnTo>
                    <a:pt x="27171" y="23048"/>
                  </a:lnTo>
                  <a:lnTo>
                    <a:pt x="27826" y="22705"/>
                  </a:lnTo>
                  <a:lnTo>
                    <a:pt x="28482" y="22330"/>
                  </a:lnTo>
                  <a:lnTo>
                    <a:pt x="29107" y="21924"/>
                  </a:lnTo>
                  <a:lnTo>
                    <a:pt x="29700" y="21518"/>
                  </a:lnTo>
                  <a:lnTo>
                    <a:pt x="30262" y="21081"/>
                  </a:lnTo>
                  <a:lnTo>
                    <a:pt x="30793" y="20612"/>
                  </a:lnTo>
                  <a:lnTo>
                    <a:pt x="31293" y="20144"/>
                  </a:lnTo>
                  <a:lnTo>
                    <a:pt x="31761" y="19644"/>
                  </a:lnTo>
                  <a:lnTo>
                    <a:pt x="32230" y="19145"/>
                  </a:lnTo>
                  <a:lnTo>
                    <a:pt x="32636" y="18614"/>
                  </a:lnTo>
                  <a:lnTo>
                    <a:pt x="33011" y="18052"/>
                  </a:lnTo>
                  <a:lnTo>
                    <a:pt x="33354" y="17489"/>
                  </a:lnTo>
                  <a:lnTo>
                    <a:pt x="33635" y="16927"/>
                  </a:lnTo>
                  <a:lnTo>
                    <a:pt x="33916" y="16334"/>
                  </a:lnTo>
                  <a:lnTo>
                    <a:pt x="34135" y="15741"/>
                  </a:lnTo>
                  <a:lnTo>
                    <a:pt x="34322" y="15147"/>
                  </a:lnTo>
                  <a:lnTo>
                    <a:pt x="34478" y="14523"/>
                  </a:lnTo>
                  <a:lnTo>
                    <a:pt x="34603" y="13898"/>
                  </a:lnTo>
                  <a:lnTo>
                    <a:pt x="34666" y="13242"/>
                  </a:lnTo>
                  <a:lnTo>
                    <a:pt x="34697" y="12586"/>
                  </a:lnTo>
                  <a:lnTo>
                    <a:pt x="34666" y="11962"/>
                  </a:lnTo>
                  <a:lnTo>
                    <a:pt x="34603" y="11306"/>
                  </a:lnTo>
                  <a:lnTo>
                    <a:pt x="34478" y="10681"/>
                  </a:lnTo>
                  <a:lnTo>
                    <a:pt x="34322" y="10057"/>
                  </a:lnTo>
                  <a:lnTo>
                    <a:pt x="34135" y="9463"/>
                  </a:lnTo>
                  <a:lnTo>
                    <a:pt x="33916" y="8870"/>
                  </a:lnTo>
                  <a:lnTo>
                    <a:pt x="33635" y="8277"/>
                  </a:lnTo>
                  <a:lnTo>
                    <a:pt x="33354" y="7683"/>
                  </a:lnTo>
                  <a:lnTo>
                    <a:pt x="33011" y="7152"/>
                  </a:lnTo>
                  <a:lnTo>
                    <a:pt x="32636" y="6590"/>
                  </a:lnTo>
                  <a:lnTo>
                    <a:pt x="32230" y="6059"/>
                  </a:lnTo>
                  <a:lnTo>
                    <a:pt x="31761" y="5560"/>
                  </a:lnTo>
                  <a:lnTo>
                    <a:pt x="31293" y="5060"/>
                  </a:lnTo>
                  <a:lnTo>
                    <a:pt x="30793" y="4592"/>
                  </a:lnTo>
                  <a:lnTo>
                    <a:pt x="30262" y="4123"/>
                  </a:lnTo>
                  <a:lnTo>
                    <a:pt x="29700" y="3686"/>
                  </a:lnTo>
                  <a:lnTo>
                    <a:pt x="29107" y="3280"/>
                  </a:lnTo>
                  <a:lnTo>
                    <a:pt x="28482" y="2874"/>
                  </a:lnTo>
                  <a:lnTo>
                    <a:pt x="27826" y="2499"/>
                  </a:lnTo>
                  <a:lnTo>
                    <a:pt x="27171" y="2156"/>
                  </a:lnTo>
                  <a:lnTo>
                    <a:pt x="26484" y="1843"/>
                  </a:lnTo>
                  <a:lnTo>
                    <a:pt x="25765" y="1531"/>
                  </a:lnTo>
                  <a:lnTo>
                    <a:pt x="25047" y="1250"/>
                  </a:lnTo>
                  <a:lnTo>
                    <a:pt x="24266" y="1000"/>
                  </a:lnTo>
                  <a:lnTo>
                    <a:pt x="23517" y="782"/>
                  </a:lnTo>
                  <a:lnTo>
                    <a:pt x="22705" y="563"/>
                  </a:lnTo>
                  <a:lnTo>
                    <a:pt x="21893" y="407"/>
                  </a:lnTo>
                  <a:lnTo>
                    <a:pt x="21081" y="282"/>
                  </a:lnTo>
                  <a:lnTo>
                    <a:pt x="20238" y="157"/>
                  </a:lnTo>
                  <a:lnTo>
                    <a:pt x="19394" y="63"/>
                  </a:lnTo>
                  <a:lnTo>
                    <a:pt x="18520" y="32"/>
                  </a:lnTo>
                  <a:lnTo>
                    <a:pt x="176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61"/>
            <p:cNvSpPr/>
            <p:nvPr/>
          </p:nvSpPr>
          <p:spPr>
            <a:xfrm>
              <a:off x="6264625" y="1321775"/>
              <a:ext cx="89800" cy="89800"/>
            </a:xfrm>
            <a:custGeom>
              <a:avLst/>
              <a:gdLst/>
              <a:ahLst/>
              <a:cxnLst/>
              <a:rect l="l" t="t" r="r" b="b"/>
              <a:pathLst>
                <a:path w="3592" h="3592" extrusionOk="0">
                  <a:moveTo>
                    <a:pt x="1812" y="0"/>
                  </a:moveTo>
                  <a:lnTo>
                    <a:pt x="1437" y="32"/>
                  </a:lnTo>
                  <a:lnTo>
                    <a:pt x="1094" y="156"/>
                  </a:lnTo>
                  <a:lnTo>
                    <a:pt x="813" y="313"/>
                  </a:lnTo>
                  <a:lnTo>
                    <a:pt x="531" y="531"/>
                  </a:lnTo>
                  <a:lnTo>
                    <a:pt x="313" y="781"/>
                  </a:lnTo>
                  <a:lnTo>
                    <a:pt x="157" y="1093"/>
                  </a:lnTo>
                  <a:lnTo>
                    <a:pt x="63" y="1437"/>
                  </a:lnTo>
                  <a:lnTo>
                    <a:pt x="1" y="1780"/>
                  </a:lnTo>
                  <a:lnTo>
                    <a:pt x="63" y="2155"/>
                  </a:lnTo>
                  <a:lnTo>
                    <a:pt x="157" y="2499"/>
                  </a:lnTo>
                  <a:lnTo>
                    <a:pt x="313" y="2780"/>
                  </a:lnTo>
                  <a:lnTo>
                    <a:pt x="531" y="3061"/>
                  </a:lnTo>
                  <a:lnTo>
                    <a:pt x="813" y="3279"/>
                  </a:lnTo>
                  <a:lnTo>
                    <a:pt x="1094" y="3436"/>
                  </a:lnTo>
                  <a:lnTo>
                    <a:pt x="1437" y="3529"/>
                  </a:lnTo>
                  <a:lnTo>
                    <a:pt x="1812" y="3592"/>
                  </a:lnTo>
                  <a:lnTo>
                    <a:pt x="2155" y="3529"/>
                  </a:lnTo>
                  <a:lnTo>
                    <a:pt x="2499" y="3436"/>
                  </a:lnTo>
                  <a:lnTo>
                    <a:pt x="2811" y="3279"/>
                  </a:lnTo>
                  <a:lnTo>
                    <a:pt x="3061" y="3061"/>
                  </a:lnTo>
                  <a:lnTo>
                    <a:pt x="3280" y="2780"/>
                  </a:lnTo>
                  <a:lnTo>
                    <a:pt x="3436" y="2499"/>
                  </a:lnTo>
                  <a:lnTo>
                    <a:pt x="3561" y="2155"/>
                  </a:lnTo>
                  <a:lnTo>
                    <a:pt x="3592" y="1780"/>
                  </a:lnTo>
                  <a:lnTo>
                    <a:pt x="3561" y="1437"/>
                  </a:lnTo>
                  <a:lnTo>
                    <a:pt x="3436" y="1093"/>
                  </a:lnTo>
                  <a:lnTo>
                    <a:pt x="3280" y="781"/>
                  </a:lnTo>
                  <a:lnTo>
                    <a:pt x="3061" y="531"/>
                  </a:lnTo>
                  <a:lnTo>
                    <a:pt x="2811" y="313"/>
                  </a:lnTo>
                  <a:lnTo>
                    <a:pt x="2499" y="156"/>
                  </a:lnTo>
                  <a:lnTo>
                    <a:pt x="2155" y="32"/>
                  </a:lnTo>
                  <a:lnTo>
                    <a:pt x="18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61"/>
            <p:cNvSpPr/>
            <p:nvPr/>
          </p:nvSpPr>
          <p:spPr>
            <a:xfrm>
              <a:off x="6067875"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61"/>
            <p:cNvSpPr/>
            <p:nvPr/>
          </p:nvSpPr>
          <p:spPr>
            <a:xfrm>
              <a:off x="5870350" y="1321775"/>
              <a:ext cx="89025" cy="89800"/>
            </a:xfrm>
            <a:custGeom>
              <a:avLst/>
              <a:gdLst/>
              <a:ahLst/>
              <a:cxnLst/>
              <a:rect l="l" t="t" r="r" b="b"/>
              <a:pathLst>
                <a:path w="3561" h="3592" extrusionOk="0">
                  <a:moveTo>
                    <a:pt x="1781" y="0"/>
                  </a:moveTo>
                  <a:lnTo>
                    <a:pt x="1406" y="32"/>
                  </a:lnTo>
                  <a:lnTo>
                    <a:pt x="1094" y="156"/>
                  </a:lnTo>
                  <a:lnTo>
                    <a:pt x="781" y="313"/>
                  </a:lnTo>
                  <a:lnTo>
                    <a:pt x="500" y="531"/>
                  </a:lnTo>
                  <a:lnTo>
                    <a:pt x="282" y="781"/>
                  </a:lnTo>
                  <a:lnTo>
                    <a:pt x="126" y="1093"/>
                  </a:lnTo>
                  <a:lnTo>
                    <a:pt x="32" y="1437"/>
                  </a:lnTo>
                  <a:lnTo>
                    <a:pt x="1" y="1780"/>
                  </a:lnTo>
                  <a:lnTo>
                    <a:pt x="32" y="2155"/>
                  </a:lnTo>
                  <a:lnTo>
                    <a:pt x="126" y="2499"/>
                  </a:lnTo>
                  <a:lnTo>
                    <a:pt x="282" y="2780"/>
                  </a:lnTo>
                  <a:lnTo>
                    <a:pt x="500" y="3061"/>
                  </a:lnTo>
                  <a:lnTo>
                    <a:pt x="781" y="3279"/>
                  </a:lnTo>
                  <a:lnTo>
                    <a:pt x="1094" y="3436"/>
                  </a:lnTo>
                  <a:lnTo>
                    <a:pt x="1406" y="3529"/>
                  </a:lnTo>
                  <a:lnTo>
                    <a:pt x="1781" y="3592"/>
                  </a:lnTo>
                  <a:lnTo>
                    <a:pt x="2124" y="3529"/>
                  </a:lnTo>
                  <a:lnTo>
                    <a:pt x="2468" y="3436"/>
                  </a:lnTo>
                  <a:lnTo>
                    <a:pt x="2780" y="3279"/>
                  </a:lnTo>
                  <a:lnTo>
                    <a:pt x="3030" y="3061"/>
                  </a:lnTo>
                  <a:lnTo>
                    <a:pt x="3249" y="2780"/>
                  </a:lnTo>
                  <a:lnTo>
                    <a:pt x="3405" y="2499"/>
                  </a:lnTo>
                  <a:lnTo>
                    <a:pt x="3530" y="2155"/>
                  </a:lnTo>
                  <a:lnTo>
                    <a:pt x="3561" y="1780"/>
                  </a:lnTo>
                  <a:lnTo>
                    <a:pt x="3530" y="1437"/>
                  </a:lnTo>
                  <a:lnTo>
                    <a:pt x="3405" y="1093"/>
                  </a:lnTo>
                  <a:lnTo>
                    <a:pt x="3249" y="781"/>
                  </a:lnTo>
                  <a:lnTo>
                    <a:pt x="3030" y="531"/>
                  </a:lnTo>
                  <a:lnTo>
                    <a:pt x="2780" y="313"/>
                  </a:lnTo>
                  <a:lnTo>
                    <a:pt x="2468" y="156"/>
                  </a:lnTo>
                  <a:lnTo>
                    <a:pt x="2124" y="32"/>
                  </a:ln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alpha val="78000"/>
          </a:srgbClr>
        </a:solidFill>
        <a:effectLst/>
      </p:bgPr>
    </p:bg>
    <p:spTree>
      <p:nvGrpSpPr>
        <p:cNvPr id="1" name="Shape 58"/>
        <p:cNvGrpSpPr/>
        <p:nvPr/>
      </p:nvGrpSpPr>
      <p:grpSpPr>
        <a:xfrm>
          <a:off x="0" y="0"/>
          <a:ext cx="0" cy="0"/>
          <a:chOff x="0" y="0"/>
          <a:chExt cx="0" cy="0"/>
        </a:xfrm>
      </p:grpSpPr>
      <p:pic>
        <p:nvPicPr>
          <p:cNvPr id="2" name="Picture 1" descr="WhatsApp Image 2023-07-25 at 23.17.00 (1)"/>
          <p:cNvPicPr>
            <a:picLocks noChangeAspect="1"/>
          </p:cNvPicPr>
          <p:nvPr/>
        </p:nvPicPr>
        <p:blipFill>
          <a:blip r:embed="rId1"/>
          <a:stretch>
            <a:fillRect/>
          </a:stretch>
        </p:blipFill>
        <p:spPr>
          <a:xfrm>
            <a:off x="2884170" y="609600"/>
            <a:ext cx="4387850" cy="3924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66"/>
        <p:cNvGrpSpPr/>
        <p:nvPr/>
      </p:nvGrpSpPr>
      <p:grpSpPr>
        <a:xfrm>
          <a:off x="0" y="0"/>
          <a:ext cx="0" cy="0"/>
          <a:chOff x="0" y="0"/>
          <a:chExt cx="0" cy="0"/>
        </a:xfrm>
      </p:grpSpPr>
      <p:sp>
        <p:nvSpPr>
          <p:cNvPr id="67" name="Google Shape;67;p15"/>
          <p:cNvSpPr txBox="1"/>
          <p:nvPr/>
        </p:nvSpPr>
        <p:spPr>
          <a:xfrm>
            <a:off x="211455" y="148590"/>
            <a:ext cx="8688705" cy="6426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68" name="Google Shape;68;p15"/>
          <p:cNvSpPr txBox="1"/>
          <p:nvPr/>
        </p:nvSpPr>
        <p:spPr>
          <a:xfrm>
            <a:off x="275590" y="791210"/>
            <a:ext cx="8624570" cy="4270375"/>
          </a:xfrm>
          <a:prstGeom prst="rect">
            <a:avLst/>
          </a:prstGeom>
          <a:noFill/>
          <a:ln>
            <a:noFill/>
          </a:ln>
        </p:spPr>
        <p:txBody>
          <a:bodyPr spcFirstLastPara="1" wrap="square" lIns="91425" tIns="91425" rIns="91425" bIns="91425" anchor="t" anchorCtr="0">
            <a:noAutofit/>
          </a:bodyPr>
          <a:lstStyle/>
          <a:p>
            <a:pPr marL="139700" lvl="0" indent="0" algn="l" rtl="0">
              <a:lnSpc>
                <a:spcPct val="110000"/>
              </a:lnSpc>
              <a:spcBef>
                <a:spcPts val="0"/>
              </a:spcBef>
              <a:spcAft>
                <a:spcPts val="0"/>
              </a:spcAft>
              <a:buSzPts val="1400"/>
              <a:buNone/>
            </a:pPr>
            <a:r>
              <a:rPr lang="en-IN" altLang="en-GB" b="1"/>
              <a:t>  </a:t>
            </a:r>
            <a:r>
              <a:rPr lang="en-GB" b="1"/>
              <a:t>Brand identity encompasses various aspects of a company's public image, including its logo, color scheme, typography, tone of voice, and overall visual representation. It's common for companies to refresh or update their brand identity over time to stay relevant, signal growth, or adapt to changing market trends.</a:t>
            </a:r>
            <a:endParaRPr lang="en-GB" b="1"/>
          </a:p>
          <a:p>
            <a:pPr marL="139700" lvl="0" indent="0" algn="l" rtl="0">
              <a:lnSpc>
                <a:spcPct val="110000"/>
              </a:lnSpc>
              <a:spcBef>
                <a:spcPts val="0"/>
              </a:spcBef>
              <a:spcAft>
                <a:spcPts val="0"/>
              </a:spcAft>
              <a:buSzPts val="1400"/>
              <a:buNone/>
            </a:pPr>
            <a:r>
              <a:rPr b="1">
                <a:sym typeface="+mn-ea"/>
              </a:rPr>
              <a:t>As of my last update in September 2021, Tech Mahindra's mission and vision statements were as follows:</a:t>
            </a:r>
            <a:endParaRPr b="1">
              <a:sym typeface="+mn-ea"/>
            </a:endParaRPr>
          </a:p>
          <a:p>
            <a:pPr marL="139700" lvl="0" indent="0" algn="l" rtl="0">
              <a:lnSpc>
                <a:spcPct val="110000"/>
              </a:lnSpc>
              <a:spcBef>
                <a:spcPts val="0"/>
              </a:spcBef>
              <a:spcAft>
                <a:spcPts val="0"/>
              </a:spcAft>
              <a:buSzPts val="1400"/>
              <a:buNone/>
            </a:pPr>
            <a:endParaRPr b="1"/>
          </a:p>
          <a:p>
            <a:pPr marL="457200" lvl="0" indent="-317500" algn="l" rtl="0">
              <a:spcBef>
                <a:spcPts val="0"/>
              </a:spcBef>
              <a:spcAft>
                <a:spcPts val="0"/>
              </a:spcAft>
              <a:buSzPts val="1400"/>
              <a:buChar char="●"/>
            </a:pPr>
            <a:r>
              <a:rPr b="1">
                <a:sym typeface="+mn-ea"/>
              </a:rPr>
              <a:t>Mission:To be the most respected solution provider in the information, communication, and entertainment domains, creating value for customers through innovative technologies and enabling them to achieve business objectives with excellence."</a:t>
            </a:r>
            <a:endParaRPr b="1">
              <a:sym typeface="+mn-ea"/>
            </a:endParaRPr>
          </a:p>
          <a:p>
            <a:pPr marL="457200" lvl="0" indent="-317500" algn="l" rtl="0">
              <a:spcBef>
                <a:spcPts val="0"/>
              </a:spcBef>
              <a:spcAft>
                <a:spcPts val="0"/>
              </a:spcAft>
              <a:buSzPts val="1400"/>
              <a:buChar char="●"/>
            </a:pPr>
            <a:endParaRPr b="1"/>
          </a:p>
          <a:p>
            <a:pPr marL="457200" lvl="0" indent="-317500" algn="l" rtl="0">
              <a:spcBef>
                <a:spcPts val="0"/>
              </a:spcBef>
              <a:spcAft>
                <a:spcPts val="0"/>
              </a:spcAft>
              <a:buSzPts val="1400"/>
              <a:buChar char="●"/>
            </a:pPr>
            <a:r>
              <a:rPr b="1">
                <a:sym typeface="+mn-ea"/>
              </a:rPr>
              <a:t>Vision:To be the global leader in providing innovative and world-class IT solutions, adding value to our clients' businesses, creating a fulfilling environment for our people, and generating sustainable returns for our shareholders."</a:t>
            </a:r>
            <a:endParaRPr b="1"/>
          </a:p>
          <a:p>
            <a:pPr marL="457200" lvl="0" indent="-317500" algn="l" rtl="0">
              <a:spcBef>
                <a:spcPts val="0"/>
              </a:spcBef>
              <a:spcAft>
                <a:spcPts val="0"/>
              </a:spcAft>
              <a:buSzPts val="1400"/>
              <a:buChar char="●"/>
            </a:pPr>
            <a:endParaRPr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00"/>
        <p:cNvGrpSpPr/>
        <p:nvPr/>
      </p:nvGrpSpPr>
      <p:grpSpPr>
        <a:xfrm>
          <a:off x="0" y="0"/>
          <a:ext cx="0" cy="0"/>
          <a:chOff x="0" y="0"/>
          <a:chExt cx="0" cy="0"/>
        </a:xfrm>
      </p:grpSpPr>
      <p:sp>
        <p:nvSpPr>
          <p:cNvPr id="801" name="Google Shape;801;p34"/>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endParaRPr lang="en-GB"/>
          </a:p>
        </p:txBody>
      </p:sp>
      <p:sp>
        <p:nvSpPr>
          <p:cNvPr id="802" name="Google Shape;802;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pic>
        <p:nvPicPr>
          <p:cNvPr id="2" name="Picture 1" descr="WhatsApp Image 2023-07-25 at 23.17.00"/>
          <p:cNvPicPr>
            <a:picLocks noChangeAspect="1"/>
          </p:cNvPicPr>
          <p:nvPr/>
        </p:nvPicPr>
        <p:blipFill>
          <a:blip r:embed="rId1"/>
          <a:stretch>
            <a:fillRect/>
          </a:stretch>
        </p:blipFill>
        <p:spPr>
          <a:xfrm>
            <a:off x="2499995" y="0"/>
            <a:ext cx="4403090" cy="4086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78"/>
        <p:cNvGrpSpPr/>
        <p:nvPr/>
      </p:nvGrpSpPr>
      <p:grpSpPr>
        <a:xfrm>
          <a:off x="0" y="0"/>
          <a:ext cx="0" cy="0"/>
          <a:chOff x="0" y="0"/>
          <a:chExt cx="0" cy="0"/>
        </a:xfrm>
      </p:grpSpPr>
      <p:sp>
        <p:nvSpPr>
          <p:cNvPr id="79" name="Google Shape;79;p17"/>
          <p:cNvSpPr txBox="1"/>
          <p:nvPr/>
        </p:nvSpPr>
        <p:spPr>
          <a:xfrm>
            <a:off x="585470" y="130175"/>
            <a:ext cx="8101330" cy="7378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354330" y="953135"/>
            <a:ext cx="8435975" cy="37477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a:p>
            <a:pPr marL="457200" lvl="0" indent="-317500" algn="l" rtl="0">
              <a:spcBef>
                <a:spcPts val="0"/>
              </a:spcBef>
              <a:spcAft>
                <a:spcPts val="0"/>
              </a:spcAft>
              <a:buSzPts val="1400"/>
              <a:buChar char="●"/>
            </a:pPr>
            <a:r>
              <a:rPr lang="en-GB" b="1"/>
              <a:t>Competitor Analysis:</a:t>
            </a:r>
            <a:r>
              <a:rPr lang="en-GB"/>
              <a:t> </a:t>
            </a:r>
            <a:endParaRPr lang="en-GB"/>
          </a:p>
          <a:p>
            <a:pPr marL="457200" lvl="0" indent="-317500" algn="l" rtl="0">
              <a:spcBef>
                <a:spcPts val="0"/>
              </a:spcBef>
              <a:spcAft>
                <a:spcPts val="0"/>
              </a:spcAft>
              <a:buSzPts val="1400"/>
              <a:buChar char="●"/>
            </a:pPr>
            <a:endParaRPr b="1"/>
          </a:p>
          <a:p>
            <a:pPr marL="0" lvl="0" indent="0" algn="l" rtl="0">
              <a:spcBef>
                <a:spcPts val="0"/>
              </a:spcBef>
              <a:spcAft>
                <a:spcPts val="0"/>
              </a:spcAft>
              <a:buNone/>
            </a:pPr>
            <a:r>
              <a:rPr lang="en-GB" b="1" u="sng"/>
              <a:t>Competitor </a:t>
            </a:r>
            <a:r>
              <a:rPr lang="en-GB" b="1"/>
              <a:t>1:</a:t>
            </a:r>
            <a:r>
              <a:rPr lang="en-IN" altLang="en-GB" b="1"/>
              <a:t> </a:t>
            </a:r>
            <a:r>
              <a:rPr b="1"/>
              <a:t>Tata Consultancy Services (TCS): TCS is one of the largest IT services companies in the world, providing services similar to Tech Mahindra. They offer IT consulting, software development, system integration, and business process outsourcing to various industries</a:t>
            </a:r>
            <a:endParaRPr b="1"/>
          </a:p>
          <a:p>
            <a:pPr marL="0" lvl="0" indent="0" algn="l" rtl="0">
              <a:spcBef>
                <a:spcPts val="0"/>
              </a:spcBef>
              <a:spcAft>
                <a:spcPts val="0"/>
              </a:spcAft>
              <a:buNone/>
            </a:pPr>
            <a:endParaRPr b="1"/>
          </a:p>
          <a:p>
            <a:pPr marL="0" lvl="0" indent="0" algn="l" rtl="0">
              <a:spcBef>
                <a:spcPts val="0"/>
              </a:spcBef>
              <a:spcAft>
                <a:spcPts val="0"/>
              </a:spcAft>
              <a:buNone/>
            </a:pPr>
            <a:r>
              <a:rPr lang="en-GB" b="1" u="sng"/>
              <a:t>Competitor</a:t>
            </a:r>
            <a:r>
              <a:rPr lang="en-GB" b="1"/>
              <a:t> 2:</a:t>
            </a:r>
            <a:r>
              <a:rPr lang="en-IN" altLang="en-GB" b="1"/>
              <a:t> </a:t>
            </a:r>
            <a:r>
              <a:rPr lang="en-GB" b="1"/>
              <a:t>Infosys: Infosys is another major player in the IT services industry. They focus on delivering IT consulting, application development, and maintenance services, along with system integration and outsourcing solutions.</a:t>
            </a:r>
            <a:endParaRPr lang="en-GB" b="1"/>
          </a:p>
          <a:p>
            <a:pPr marL="0" lvl="0" indent="0" algn="l" rtl="0">
              <a:spcBef>
                <a:spcPts val="0"/>
              </a:spcBef>
              <a:spcAft>
                <a:spcPts val="0"/>
              </a:spcAft>
              <a:buNone/>
            </a:pPr>
            <a:endParaRPr b="1"/>
          </a:p>
          <a:p>
            <a:pPr marL="0" lvl="0" indent="0" algn="l" rtl="0">
              <a:spcBef>
                <a:spcPts val="0"/>
              </a:spcBef>
              <a:spcAft>
                <a:spcPts val="0"/>
              </a:spcAft>
              <a:buNone/>
            </a:pPr>
            <a:r>
              <a:rPr lang="en-IN" altLang="en-GB" b="1" u="sng"/>
              <a:t>`</a:t>
            </a:r>
            <a:r>
              <a:rPr lang="en-GB" b="1" u="sng"/>
              <a:t>Competitor </a:t>
            </a:r>
            <a:r>
              <a:rPr lang="en-GB" b="1"/>
              <a:t>3:Wipro: Wipro is a multinational IT company that competes with Tech Mahindra in areas such as IT services, consulting, and outsourcing. They cater to various industries, including technology, finance, healthcare, and more.</a:t>
            </a:r>
            <a:r>
              <a:rPr lang="en-IN" altLang="en-GB" b="1"/>
              <a:t> </a:t>
            </a:r>
            <a:endParaRPr lang="en-IN" altLang="en-GB"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06"/>
        <p:cNvGrpSpPr/>
        <p:nvPr/>
      </p:nvGrpSpPr>
      <p:grpSpPr>
        <a:xfrm>
          <a:off x="0" y="0"/>
          <a:ext cx="0" cy="0"/>
          <a:chOff x="0" y="0"/>
          <a:chExt cx="0" cy="0"/>
        </a:xfrm>
      </p:grpSpPr>
      <p:sp>
        <p:nvSpPr>
          <p:cNvPr id="807" name="Google Shape;807;p35"/>
          <p:cNvSpPr/>
          <p:nvPr/>
        </p:nvSpPr>
        <p:spPr>
          <a:xfrm>
            <a:off x="4737800" y="311215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08" name="Google Shape;808;p35"/>
          <p:cNvSpPr/>
          <p:nvPr/>
        </p:nvSpPr>
        <p:spPr>
          <a:xfrm>
            <a:off x="4738435" y="130480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09" name="Google Shape;809;p35"/>
          <p:cNvSpPr/>
          <p:nvPr/>
        </p:nvSpPr>
        <p:spPr>
          <a:xfrm>
            <a:off x="879025" y="3112150"/>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0" name="Google Shape;810;p35"/>
          <p:cNvSpPr/>
          <p:nvPr/>
        </p:nvSpPr>
        <p:spPr>
          <a:xfrm>
            <a:off x="879660" y="1362585"/>
            <a:ext cx="1012500" cy="819600"/>
          </a:xfrm>
          <a:prstGeom prst="homePlate">
            <a:avLst>
              <a:gd name="adj" fmla="val 3191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11" name="Google Shape;811;p35"/>
          <p:cNvSpPr txBox="1">
            <a:spLocks noGrp="1"/>
          </p:cNvSpPr>
          <p:nvPr>
            <p:ph type="title"/>
          </p:nvPr>
        </p:nvSpPr>
        <p:spPr>
          <a:xfrm>
            <a:off x="713105" y="160655"/>
            <a:ext cx="7717790" cy="7219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endParaRPr lang="en-GB"/>
          </a:p>
        </p:txBody>
      </p:sp>
      <p:sp>
        <p:nvSpPr>
          <p:cNvPr id="812" name="Google Shape;812;p35"/>
          <p:cNvSpPr txBox="1">
            <a:spLocks noGrp="1"/>
          </p:cNvSpPr>
          <p:nvPr>
            <p:ph type="subTitle" idx="1"/>
          </p:nvPr>
        </p:nvSpPr>
        <p:spPr>
          <a:xfrm>
            <a:off x="1863026" y="3315800"/>
            <a:ext cx="2543175" cy="12319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panose="020B0604020202020204"/>
              <a:buNone/>
            </a:pPr>
            <a:r>
              <a:rPr lang="en-GB" dirty="0"/>
              <a:t>Tech Mahindra has a strong presence in the</a:t>
            </a:r>
            <a:r>
              <a:rPr lang="en-IN" altLang="en-GB" dirty="0"/>
              <a:t> </a:t>
            </a:r>
            <a:r>
              <a:rPr lang="en-GB" dirty="0"/>
              <a:t>telecommunications sector. </a:t>
            </a:r>
            <a:endParaRPr lang="en-GB" dirty="0"/>
          </a:p>
        </p:txBody>
      </p:sp>
      <p:sp>
        <p:nvSpPr>
          <p:cNvPr id="817" name="Google Shape;817;p35"/>
          <p:cNvSpPr txBox="1">
            <a:spLocks noGrp="1"/>
          </p:cNvSpPr>
          <p:nvPr>
            <p:ph type="subTitle" idx="2"/>
          </p:nvPr>
        </p:nvSpPr>
        <p:spPr>
          <a:xfrm>
            <a:off x="1808526" y="1714599"/>
            <a:ext cx="23793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altLang="en-GB" sz="1800" b="1" dirty="0"/>
          </a:p>
          <a:p>
            <a:pPr marL="0" lvl="0" indent="0" algn="l" rtl="0">
              <a:spcBef>
                <a:spcPts val="0"/>
              </a:spcBef>
              <a:spcAft>
                <a:spcPts val="0"/>
              </a:spcAft>
              <a:buNone/>
            </a:pPr>
            <a:r>
              <a:rPr lang="en-IN" altLang="en-GB" sz="1800" b="1" dirty="0"/>
              <a:t>T</a:t>
            </a:r>
            <a:r>
              <a:rPr lang="en-GB" sz="1800" b="1" dirty="0" err="1"/>
              <a:t>ech</a:t>
            </a:r>
            <a:r>
              <a:rPr lang="en-GB" sz="1800" b="1" dirty="0"/>
              <a:t> Mahindra might also cater to the technology needs of smaller businesses seeking scalable IT solutions and digital services.</a:t>
            </a:r>
            <a:endParaRPr lang="en-GB" sz="1800" b="1" dirty="0"/>
          </a:p>
        </p:txBody>
      </p:sp>
      <p:sp>
        <p:nvSpPr>
          <p:cNvPr id="818" name="Google Shape;818;p35"/>
          <p:cNvSpPr txBox="1">
            <a:spLocks noGrp="1"/>
          </p:cNvSpPr>
          <p:nvPr>
            <p:ph type="subTitle" idx="3"/>
          </p:nvPr>
        </p:nvSpPr>
        <p:spPr>
          <a:xfrm>
            <a:off x="5845501" y="1406525"/>
            <a:ext cx="23772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panose="020B0604020202020204"/>
              <a:buNone/>
            </a:pPr>
            <a:endParaRPr lang="en-GB" dirty="0"/>
          </a:p>
          <a:p>
            <a:pPr marL="0" lvl="0" indent="0" algn="l" rtl="0">
              <a:spcBef>
                <a:spcPts val="0"/>
              </a:spcBef>
              <a:spcAft>
                <a:spcPts val="1600"/>
              </a:spcAft>
              <a:buClr>
                <a:schemeClr val="dk1"/>
              </a:buClr>
              <a:buSzPts val="1100"/>
              <a:buFont typeface="Arial" panose="020B0604020202020204"/>
              <a:buNone/>
            </a:pPr>
            <a:endParaRPr lang="en-GB" dirty="0"/>
          </a:p>
          <a:p>
            <a:pPr marL="0" lvl="0" indent="0" algn="l" rtl="0">
              <a:spcBef>
                <a:spcPts val="0"/>
              </a:spcBef>
              <a:spcAft>
                <a:spcPts val="1600"/>
              </a:spcAft>
              <a:buClr>
                <a:schemeClr val="dk1"/>
              </a:buClr>
              <a:buSzPts val="1100"/>
              <a:buFont typeface="Arial" panose="020B0604020202020204"/>
              <a:buNone/>
            </a:pPr>
            <a:r>
              <a:rPr lang="en-GB" dirty="0"/>
              <a:t>Tech Mahindra's service offerings and strategic goals, and they might have expanded or evolved their target audience</a:t>
            </a:r>
            <a:endParaRPr lang="en-GB" dirty="0"/>
          </a:p>
        </p:txBody>
      </p:sp>
      <p:sp>
        <p:nvSpPr>
          <p:cNvPr id="820" name="Google Shape;820;p35"/>
          <p:cNvSpPr txBox="1">
            <a:spLocks noGrp="1"/>
          </p:cNvSpPr>
          <p:nvPr>
            <p:ph type="title" idx="9"/>
          </p:nvPr>
        </p:nvSpPr>
        <p:spPr>
          <a:xfrm>
            <a:off x="1097280" y="1406525"/>
            <a:ext cx="575945" cy="7397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821" name="Google Shape;821;p35"/>
          <p:cNvSpPr txBox="1">
            <a:spLocks noGrp="1"/>
          </p:cNvSpPr>
          <p:nvPr>
            <p:ph type="title" idx="13"/>
          </p:nvPr>
        </p:nvSpPr>
        <p:spPr>
          <a:xfrm>
            <a:off x="4956175" y="1304925"/>
            <a:ext cx="575945" cy="8769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822" name="Google Shape;822;p35"/>
          <p:cNvSpPr txBox="1">
            <a:spLocks noGrp="1"/>
          </p:cNvSpPr>
          <p:nvPr>
            <p:ph type="title" idx="14"/>
          </p:nvPr>
        </p:nvSpPr>
        <p:spPr>
          <a:xfrm>
            <a:off x="878840" y="3225800"/>
            <a:ext cx="915670" cy="5727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823" name="Google Shape;823;p35"/>
          <p:cNvSpPr txBox="1">
            <a:spLocks noGrp="1"/>
          </p:cNvSpPr>
          <p:nvPr>
            <p:ph type="title" idx="15"/>
          </p:nvPr>
        </p:nvSpPr>
        <p:spPr>
          <a:xfrm>
            <a:off x="4738370" y="3091815"/>
            <a:ext cx="764540" cy="8401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6" name="Text Box 5"/>
          <p:cNvSpPr txBox="1"/>
          <p:nvPr/>
        </p:nvSpPr>
        <p:spPr>
          <a:xfrm>
            <a:off x="5703634" y="3106450"/>
            <a:ext cx="3154680" cy="830997"/>
          </a:xfrm>
          <a:prstGeom prst="rect">
            <a:avLst/>
          </a:prstGeom>
          <a:noFill/>
        </p:spPr>
        <p:txBody>
          <a:bodyPr wrap="square" rtlCol="0">
            <a:spAutoFit/>
          </a:bodyPr>
          <a:lstStyle/>
          <a:p>
            <a:r>
              <a:rPr lang="en-US" sz="1600" b="1" dirty="0"/>
              <a:t>Tech Mahindra may also target government agencies and public sector </a:t>
            </a:r>
            <a:r>
              <a:rPr lang="en-US" sz="1600" b="1" dirty="0" err="1"/>
              <a:t>orgnizations</a:t>
            </a:r>
            <a:r>
              <a:rPr lang="en-US"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4"/>
        <p:cNvGrpSpPr/>
        <p:nvPr/>
      </p:nvGrpSpPr>
      <p:grpSpPr>
        <a:xfrm>
          <a:off x="0" y="0"/>
          <a:ext cx="0" cy="0"/>
          <a:chOff x="0" y="0"/>
          <a:chExt cx="0" cy="0"/>
        </a:xfrm>
      </p:grpSpPr>
      <p:sp>
        <p:nvSpPr>
          <p:cNvPr id="85" name="Google Shape;85;p18"/>
          <p:cNvSpPr txBox="1"/>
          <p:nvPr/>
        </p:nvSpPr>
        <p:spPr>
          <a:xfrm>
            <a:off x="767080" y="350520"/>
            <a:ext cx="7609840" cy="90995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6" name="Google Shape;86;p18"/>
          <p:cNvSpPr txBox="1"/>
          <p:nvPr/>
        </p:nvSpPr>
        <p:spPr>
          <a:xfrm>
            <a:off x="882015" y="1026795"/>
            <a:ext cx="7379970" cy="4775835"/>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IN" altLang="en-GB" b="1"/>
              <a:t>    </a:t>
            </a:r>
            <a:r>
              <a:rPr lang="en-GB" b="1"/>
              <a:t>Buyer's/Audience's Persona:</a:t>
            </a:r>
            <a:r>
              <a:rPr lang="en-IN" altLang="en-GB" b="1"/>
              <a:t> T</a:t>
            </a:r>
            <a:r>
              <a:rPr lang="en-GB" b="1"/>
              <a:t>ech Mahindra has a strong presence in the </a:t>
            </a:r>
            <a:r>
              <a:rPr lang="en-IN" altLang="en-GB" b="1"/>
              <a:t>    </a:t>
            </a:r>
            <a:r>
              <a:rPr lang="en-GB" b="1"/>
              <a:t>telecommunications sector. Telecommunication companies and service providers seeking services like network transformation, managed services, and value-added services have been a significant part of Tech Mahindra's clientele.</a:t>
            </a:r>
            <a:endParaRPr lang="en-GB" b="1"/>
          </a:p>
          <a:p>
            <a:pPr marL="457200" lvl="0" indent="-317500" algn="l" rtl="0">
              <a:spcBef>
                <a:spcPts val="0"/>
              </a:spcBef>
              <a:spcAft>
                <a:spcPts val="0"/>
              </a:spcAft>
              <a:buSzPts val="1400"/>
              <a:buChar char="●"/>
            </a:pPr>
            <a:endParaRPr lang="en-GB"/>
          </a:p>
          <a:p>
            <a:pPr marL="457200" lvl="0" indent="-317500" algn="l" rtl="0">
              <a:spcBef>
                <a:spcPts val="0"/>
              </a:spcBef>
              <a:spcAft>
                <a:spcPts val="0"/>
              </a:spcAft>
              <a:buSzPts val="1400"/>
              <a:buChar char="●"/>
            </a:pPr>
            <a:r>
              <a:rPr lang="en-GB" b="1"/>
              <a:t>Government and Public Sector: Tech Mahindra may also target government agencies and public sector organizations looking for technology solutions to improve citizen services, optimize operations, and enhance data security.</a:t>
            </a: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r>
              <a:rPr lang="en-GB" b="1"/>
              <a:t>Small and Medium-Sized Businesses (SMBs): While large enterprises are a significant part of their audience, Tech Mahindra might also cater to the technology needs of smaller businesses seeking scalable IT solutions and digital services.</a:t>
            </a:r>
            <a:endParaRPr lang="en-GB" b="1"/>
          </a:p>
          <a:p>
            <a:pPr marL="457200" lvl="0" indent="-317500" algn="l" rtl="0">
              <a:spcBef>
                <a:spcPts val="0"/>
              </a:spcBef>
              <a:spcAft>
                <a:spcPts val="0"/>
              </a:spcAft>
              <a:buSzPts val="1400"/>
              <a:buChar char="●"/>
            </a:pPr>
            <a:endParaRPr lang="en-GB" b="1"/>
          </a:p>
          <a:p>
            <a:pPr marL="457200" lvl="0" indent="-317500" algn="l" rtl="0">
              <a:spcBef>
                <a:spcPts val="0"/>
              </a:spcBef>
              <a:spcAft>
                <a:spcPts val="0"/>
              </a:spcAft>
              <a:buSzPts val="1400"/>
              <a:buChar char="●"/>
            </a:pPr>
            <a:r>
              <a:rPr lang="en-GB" b="1"/>
              <a:t>Global Market: Tech Mahindra's audience could be spread across the globe, as the company operates in multiple countries and serves international clients. </a:t>
            </a:r>
            <a:endParaRPr b="1"/>
          </a:p>
          <a:p>
            <a:pPr marL="0" lvl="0" indent="0" algn="l" rtl="0">
              <a:spcBef>
                <a:spcPts val="0"/>
              </a:spcBef>
              <a:spcAft>
                <a:spcPts val="0"/>
              </a:spcAft>
              <a:buNone/>
            </a:pPr>
            <a:endParaRPr b="1"/>
          </a:p>
          <a:p>
            <a:pPr marL="457200" lvl="0" indent="0" algn="l" rtl="0">
              <a:spcBef>
                <a:spcPts val="0"/>
              </a:spcBef>
              <a:spcAft>
                <a:spcPts val="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First Section</a:t>
            </a:r>
            <a:endParaRPr lang="en-GB"/>
          </a:p>
        </p:txBody>
      </p:sp>
      <p:sp>
        <p:nvSpPr>
          <p:cNvPr id="829" name="Google Shape;829;p36"/>
          <p:cNvSpPr txBox="1">
            <a:spLocks noGrp="1"/>
          </p:cNvSpPr>
          <p:nvPr>
            <p:ph type="subTitle" idx="1"/>
          </p:nvPr>
        </p:nvSpPr>
        <p:spPr>
          <a:xfrm>
            <a:off x="713860" y="3347750"/>
            <a:ext cx="2510400" cy="75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panose="020B0604020202020204"/>
              <a:buNone/>
            </a:pPr>
            <a:r>
              <a:rPr lang="en-GB"/>
              <a:t>You could enter a subtitle here if you need it</a:t>
            </a:r>
            <a:endParaRPr lang="en-GB"/>
          </a:p>
        </p:txBody>
      </p:sp>
      <p:sp>
        <p:nvSpPr>
          <p:cNvPr id="830" name="Google Shape;830;p36"/>
          <p:cNvSpPr txBox="1">
            <a:spLocks noGrp="1"/>
          </p:cNvSpPr>
          <p:nvPr>
            <p:ph type="title" idx="2"/>
          </p:nvPr>
        </p:nvSpPr>
        <p:spPr>
          <a:xfrm>
            <a:off x="713105" y="1697355"/>
            <a:ext cx="2806700" cy="10331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pic>
        <p:nvPicPr>
          <p:cNvPr id="2" name="Picture 1" descr="WhatsApp Image 2023-07-25 at 23.17.01 (2)"/>
          <p:cNvPicPr>
            <a:picLocks noChangeAspect="1"/>
          </p:cNvPicPr>
          <p:nvPr/>
        </p:nvPicPr>
        <p:blipFill>
          <a:blip r:embed="rId1"/>
          <a:stretch>
            <a:fillRect/>
          </a:stretch>
        </p:blipFill>
        <p:spPr>
          <a:xfrm>
            <a:off x="3665220" y="600710"/>
            <a:ext cx="4255135" cy="3749040"/>
          </a:xfrm>
          <a:prstGeom prst="rect">
            <a:avLst/>
          </a:prstGeom>
        </p:spPr>
      </p:pic>
      <p:sp>
        <p:nvSpPr>
          <p:cNvPr id="3" name="Text Box 2"/>
          <p:cNvSpPr txBox="1"/>
          <p:nvPr/>
        </p:nvSpPr>
        <p:spPr>
          <a:xfrm>
            <a:off x="2286000" y="2418080"/>
            <a:ext cx="4572000" cy="306705"/>
          </a:xfrm>
          <a:prstGeom prst="rect">
            <a:avLst/>
          </a:prstGeom>
          <a:noFill/>
        </p:spPr>
        <p:txBody>
          <a:bodyPr wrap="square" rtlCol="0">
            <a:spAutoFit/>
          </a:bodyPr>
          <a:p>
            <a:r>
              <a:rPr lang="en-GB">
                <a:sym typeface="+mn-ea"/>
              </a:rPr>
              <a:t>1</a:t>
            </a:r>
            <a:endParaRPr lang="en-GB"/>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ang="1320000" scaled="0"/>
        </a:gradFill>
        <a:effectLst/>
      </p:bgPr>
    </p:bg>
    <p:spTree>
      <p:nvGrpSpPr>
        <p:cNvPr id="1" name="Shape 90"/>
        <p:cNvGrpSpPr/>
        <p:nvPr/>
      </p:nvGrpSpPr>
      <p:grpSpPr>
        <a:xfrm>
          <a:off x="0" y="0"/>
          <a:ext cx="0" cy="0"/>
          <a:chOff x="0" y="0"/>
          <a:chExt cx="0" cy="0"/>
        </a:xfrm>
      </p:grpSpPr>
      <p:sp>
        <p:nvSpPr>
          <p:cNvPr id="91" name="Google Shape;91;p19"/>
          <p:cNvSpPr txBox="1"/>
          <p:nvPr/>
        </p:nvSpPr>
        <p:spPr>
          <a:xfrm>
            <a:off x="767080" y="229235"/>
            <a:ext cx="7609840" cy="48768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b="1">
                <a:solidFill>
                  <a:srgbClr val="434343"/>
                </a:solidFill>
              </a:rPr>
              <a:t>Part 2: SEO &amp; Keyword Research</a:t>
            </a:r>
            <a:endParaRPr sz="1900"/>
          </a:p>
        </p:txBody>
      </p:sp>
      <p:sp>
        <p:nvSpPr>
          <p:cNvPr id="92" name="Google Shape;92;p19"/>
          <p:cNvSpPr txBox="1"/>
          <p:nvPr/>
        </p:nvSpPr>
        <p:spPr>
          <a:xfrm>
            <a:off x="915035" y="716915"/>
            <a:ext cx="7313930" cy="4210685"/>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SEO Audit:</a:t>
            </a:r>
            <a:r>
              <a:rPr lang="en-GB"/>
              <a:t> </a:t>
            </a:r>
            <a:r>
              <a:rPr lang="en-IN" altLang="en-GB"/>
              <a:t> </a:t>
            </a:r>
            <a:r>
              <a:rPr lang="en-GB" b="1">
                <a:sym typeface="+mn-ea"/>
              </a:rPr>
              <a:t> I can provide you with a general outline of the steps involved in an SEO (Search Engine Optimization) audit that you can use to evaluate Tech Mahindra's website or any other website. Keep in mind that conducting a comprehensive SEO audit requires access to specific tools and analytics data, which I don't have.</a:t>
            </a:r>
            <a:endParaRPr lang="en-GB" b="1"/>
          </a:p>
          <a:p>
            <a:pPr marL="457200" lvl="0" indent="-317500" algn="l" rtl="0">
              <a:spcBef>
                <a:spcPts val="0"/>
              </a:spcBef>
              <a:spcAft>
                <a:spcPts val="0"/>
              </a:spcAft>
              <a:buSzPts val="1400"/>
              <a:buChar char="●"/>
            </a:pPr>
            <a:endParaRPr lang="en-IN" altLang="en-GB"/>
          </a:p>
          <a:p>
            <a:pPr marL="457200" lvl="0" indent="-317500" algn="l" rtl="0">
              <a:spcBef>
                <a:spcPts val="0"/>
              </a:spcBef>
              <a:spcAft>
                <a:spcPts val="0"/>
              </a:spcAft>
              <a:buSzPts val="1400"/>
              <a:buChar char="●"/>
            </a:pPr>
            <a:r>
              <a:rPr lang="en-GB" b="1"/>
              <a:t>Keyword Research:</a:t>
            </a:r>
            <a:r>
              <a:rPr lang="en-GB"/>
              <a:t> </a:t>
            </a:r>
            <a:r>
              <a:rPr lang="en-GB" b="1"/>
              <a:t>Keywords Analysis: Review the target keywords and key phrases Tech Mahindra is ranking for, as well as the ones they are targeting. Ensure they are relevant to the business and have sufficient search volume.</a:t>
            </a:r>
            <a:endParaRPr lang="en-GB" b="1"/>
          </a:p>
          <a:p>
            <a:pPr marL="139700" lvl="0" indent="0" algn="l" rtl="0">
              <a:spcBef>
                <a:spcPts val="0"/>
              </a:spcBef>
              <a:spcAft>
                <a:spcPts val="0"/>
              </a:spcAft>
              <a:buSzPts val="1400"/>
              <a:buNone/>
            </a:pPr>
            <a:r>
              <a:rPr lang="en-GB" b="1"/>
              <a:t> </a:t>
            </a:r>
            <a:endParaRPr lang="en-GB" b="1"/>
          </a:p>
          <a:p>
            <a:pPr marL="457200" lvl="0" indent="-317500" algn="l" rtl="0">
              <a:spcBef>
                <a:spcPts val="0"/>
              </a:spcBef>
              <a:spcAft>
                <a:spcPts val="0"/>
              </a:spcAft>
              <a:buSzPts val="1400"/>
              <a:buChar char="●"/>
            </a:pPr>
            <a:r>
              <a:rPr lang="en-IN" altLang="en-GB" b="1"/>
              <a:t>On page optimizaeion:On-Page SEO: Check the website's meta tags (title tags, meta descriptions), URL structure, header tags (H1, H2, etc.), keyword usage, and overall content quality and relevance. Ensure the on-page elements are optimized for search engines and user experience.</a:t>
            </a:r>
            <a:endParaRPr lang="en-IN" altLang="en-GB" b="1"/>
          </a:p>
          <a:p>
            <a:pPr marL="139700" lvl="0" indent="0" algn="l" rtl="0">
              <a:spcBef>
                <a:spcPts val="0"/>
              </a:spcBef>
              <a:spcAft>
                <a:spcPts val="0"/>
              </a:spcAft>
              <a:buSzPts val="1400"/>
              <a:buNone/>
            </a:pPr>
            <a:endParaRPr lang="en-IN" altLang="en-GB" b="1"/>
          </a:p>
          <a:p>
            <a:pPr marL="457200" lvl="0" indent="-317500" algn="l" rtl="0">
              <a:spcBef>
                <a:spcPts val="0"/>
              </a:spcBef>
              <a:spcAft>
                <a:spcPts val="0"/>
              </a:spcAft>
              <a:buSzPts val="1400"/>
              <a:buChar char="●"/>
            </a:pPr>
            <a:r>
              <a:rPr lang="en-IN" altLang="en-GB" b="1"/>
              <a:t>Keep in mind that each company may have its own specific approach to keyword research and SEO recommendations based on their expertise and goals. To get accurate information about Tech Mahindra's specific strategies, it's best to refer to their official statements or press releases.</a:t>
            </a:r>
            <a:endParaRPr lang="en-IN" altLang="en-GB" b="1"/>
          </a:p>
        </p:txBody>
      </p:sp>
    </p:spTree>
  </p:cSld>
  <p:clrMapOvr>
    <a:masterClrMapping/>
  </p:clrMapOvr>
</p:sld>
</file>

<file path=ppt/theme/theme1.xml><?xml version="1.0" encoding="utf-8"?>
<a:theme xmlns:a="http://schemas.openxmlformats.org/drawingml/2006/main" name="Digital Marketing Proposal by Slidesgo">
  <a:themeElements>
    <a:clrScheme name="Custom 1">
      <a:dk1>
        <a:srgbClr val="000000"/>
      </a:dk1>
      <a:lt1>
        <a:srgbClr val="BFBFBF"/>
      </a:lt1>
      <a:dk2>
        <a:srgbClr val="BFBFBF"/>
      </a:dk2>
      <a:lt2>
        <a:srgbClr val="4D5061"/>
      </a:lt2>
      <a:accent1>
        <a:srgbClr val="61D095"/>
      </a:accent1>
      <a:accent2>
        <a:srgbClr val="48BF84"/>
      </a:accent2>
      <a:accent3>
        <a:srgbClr val="46AB7D"/>
      </a:accent3>
      <a:accent4>
        <a:srgbClr val="439775"/>
      </a:accent4>
      <a:accent5>
        <a:srgbClr val="4D5061"/>
      </a:accent5>
      <a:accent6>
        <a:srgbClr val="303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8611</Words>
  <Application>WPS Presentation</Application>
  <PresentationFormat>On-screen Show (16:9)</PresentationFormat>
  <Paragraphs>171</Paragraphs>
  <Slides>19</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Arial</vt:lpstr>
      <vt:lpstr>Roboto</vt:lpstr>
      <vt:lpstr>Montserrat ExtraBold</vt:lpstr>
      <vt:lpstr>Montserrat SemiBold</vt:lpstr>
      <vt:lpstr>Roboto Black</vt:lpstr>
      <vt:lpstr>Montserrat Black</vt:lpstr>
      <vt:lpstr>Montserrat</vt:lpstr>
      <vt:lpstr>Roboto Medium</vt:lpstr>
      <vt:lpstr>Bodoni MT</vt:lpstr>
      <vt:lpstr>Microsoft YaHei</vt:lpstr>
      <vt:lpstr>Arial Unicode MS</vt:lpstr>
      <vt:lpstr>Digital Marketing Proposal by Slidesgo</vt:lpstr>
      <vt:lpstr>comprehensiveDigital Marketing Project work</vt:lpstr>
      <vt:lpstr>PowerPoint 演示文稿</vt:lpstr>
      <vt:lpstr>PowerPoint 演示文稿</vt:lpstr>
      <vt:lpstr>PowerPoint 演示文稿</vt:lpstr>
      <vt:lpstr>PowerPoint 演示文稿</vt:lpstr>
      <vt:lpstr>4</vt:lpstr>
      <vt:lpstr>PowerPoint 演示文稿</vt:lpstr>
      <vt:lpstr>1</vt:lpstr>
      <vt:lpstr>PowerPoint 演示文稿</vt:lpstr>
      <vt:lpstr>2</vt:lpstr>
      <vt:lpstr>PowerPoint 演示文稿</vt:lpstr>
      <vt:lpstr>2</vt:lpstr>
      <vt:lpstr>PowerPoint 演示文稿</vt:lpstr>
      <vt:lpstr>PowerPoint 演示文稿</vt:lpstr>
      <vt:lpstr>A Picture Is Worth a Thousand Words</vt:lpstr>
      <vt:lpstr>A Picture Always Reinforces the Concept</vt:lpstr>
      <vt:lpstr>PowerPoint 演示文稿</vt:lpstr>
      <vt:lpstr>Awesome Words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comprehensiveDigital Marketing Project work</dc:title>
  <dc:creator/>
  <cp:lastModifiedBy>Administrator</cp:lastModifiedBy>
  <cp:revision>6</cp:revision>
  <dcterms:created xsi:type="dcterms:W3CDTF">2023-07-26T21:03:00Z</dcterms:created>
  <dcterms:modified xsi:type="dcterms:W3CDTF">2023-07-27T02:14:25Z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7C3F513D08A847F9B2D24F96316BADD1_12</vt:lpwstr>
  </property>
  <property fmtid="{D5CDD505-2E9C-101B-9397-08002B2CF9AE}" pid="3" name="KSOProductBuildVer">
    <vt:lpwstr>1033-12.2.0.13085</vt:lpwstr>
  </property>
</Properties>
</file>