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76C5B3D-5D9B-CA97-E8CA-7B93575F3E13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A3AE81-D70F-0196-3BBD-A1891A02667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493D1-3D0D-4D0B-0AA2-EEC5699F3394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1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222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510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34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438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805FC43-883B-01CD-2392-9A444F2B2DCF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D77521-FD37-CC10-54B9-4F287B19D4BF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D28AA7-5955-FFE0-7921-407D73D7EB53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3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3E048-4733-6141-C5C0-01A8DCCEA4CA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9A62AD-F786-8890-0553-BD0A9D9ABB3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F8600F-5A08-8139-5B45-7A2A8E185AF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36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5391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103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3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76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660" r:id="rId14"/>
    <p:sldLayoutId id="2147483665" r:id="rId15"/>
    <p:sldLayoutId id="2147483662" r:id="rId16"/>
    <p:sldLayoutId id="2147483664" r:id="rId17"/>
    <p:sldLayoutId id="2147483663" r:id="rId18"/>
    <p:sldLayoutId id="2147483652" r:id="rId19"/>
    <p:sldLayoutId id="2147483666" r:id="rId20"/>
    <p:sldLayoutId id="2147483654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NIMMANAGOTI PREETHIKA(217Z1A1238)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217Z1A1238</a:t>
            </a:r>
          </a:p>
          <a:p>
            <a:r>
              <a:rPr lang="en-US" dirty="0"/>
              <a:t>Student Name : NIMMANAGOTI PREETHIKA</a:t>
            </a:r>
          </a:p>
          <a:p>
            <a:r>
              <a:rPr lang="en-US" dirty="0"/>
              <a:t>Branch : IT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12278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NIMMANAGOTI PREETHIKA</a:t>
            </a:r>
          </a:p>
          <a:p>
            <a:r>
              <a:rPr lang="en-US" dirty="0"/>
              <a:t>(217Z1A1238)</a:t>
            </a:r>
            <a:endParaRPr lang="en-PK" dirty="0"/>
          </a:p>
          <a:p>
            <a:r>
              <a:rPr lang="en-US" dirty="0"/>
              <a:t>Preerhi.vnpgk10@gmail.com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93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Preethika Nimmanagoti</cp:lastModifiedBy>
  <cp:revision>2</cp:revision>
  <dcterms:created xsi:type="dcterms:W3CDTF">2024-05-26T06:57:35Z</dcterms:created>
  <dcterms:modified xsi:type="dcterms:W3CDTF">2024-05-26T15:43:40Z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