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05/07/2022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8"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6"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2"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62"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86"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8"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6"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0"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8"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02"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7/5/2022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4"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shek.r.sing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207056137"/>
              </p:ext>
            </p:extLst>
          </p:nvPr>
        </p:nvGraphicFramePr>
        <p:xfrm>
          <a:off x="9177867" y="1675469"/>
          <a:ext cx="3018643" cy="3136689"/>
        </p:xfrm>
        <a:graphic>
          <a:graphicData uri="http://schemas.openxmlformats.org/drawingml/2006/table">
            <a:tbl>
              <a:tblPr firstRow="1" bandRow="1">
                <a:tableStyleId>{0E3FDE45-AF77-4B5C-9715-49D594BDF05E}</a:tableStyleId>
              </a:tblPr>
              <a:tblGrid>
                <a:gridCol w="922093">
                  <a:extLst>
                    <a:ext uri="{9D8B030D-6E8A-4147-A177-3AD203B41FA5}">
                      <a16:colId xmlns:a16="http://schemas.microsoft.com/office/drawing/2014/main" val="20000"/>
                    </a:ext>
                  </a:extLst>
                </a:gridCol>
                <a:gridCol w="2096550">
                  <a:extLst>
                    <a:ext uri="{9D8B030D-6E8A-4147-A177-3AD203B41FA5}">
                      <a16:colId xmlns:a16="http://schemas.microsoft.com/office/drawing/2014/main" val="20001"/>
                    </a:ext>
                  </a:extLst>
                </a:gridCol>
              </a:tblGrid>
              <a:tr h="257505">
                <a:tc>
                  <a:txBody>
                    <a:bodyPr/>
                    <a:lstStyle/>
                    <a:p>
                      <a:endParaRPr kumimoji="0" lang="en-US" sz="105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05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619847"/>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Spring</a:t>
                      </a:r>
                    </a:p>
                  </a:txBody>
                  <a:tcPr/>
                </a:tc>
                <a:tc>
                  <a:txBody>
                    <a:bodyPr/>
                    <a:lstStyle/>
                    <a:p>
                      <a:r>
                        <a:rPr kumimoji="0" lang="en-US" sz="1000" b="0" i="0" u="none" strike="noStrike" kern="1200" cap="none" spc="0" normalizeH="0" baseline="0" dirty="0">
                          <a:ln>
                            <a:noFill/>
                          </a:ln>
                          <a:effectLst/>
                          <a:uLnTx/>
                          <a:uFillTx/>
                          <a:latin typeface="Verdana"/>
                          <a:ea typeface="+mn-ea"/>
                          <a:cs typeface="+mn-cs"/>
                        </a:rPr>
                        <a:t>Spring Boot, Spring Rest Services</a:t>
                      </a:r>
                    </a:p>
                  </a:txBody>
                  <a:tcPr/>
                </a:tc>
                <a:extLst>
                  <a:ext uri="{0D108BD9-81ED-4DB2-BD59-A6C34878D82A}">
                    <a16:rowId xmlns:a16="http://schemas.microsoft.com/office/drawing/2014/main" val="2362141945"/>
                  </a:ext>
                </a:extLst>
              </a:tr>
              <a:tr h="347633">
                <a:tc>
                  <a:txBody>
                    <a:bodyPr/>
                    <a:lstStyle/>
                    <a:p>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347632">
                <a:tc>
                  <a:txBody>
                    <a:bodyPr/>
                    <a:lstStyle/>
                    <a:p>
                      <a:pPr lvl="0">
                        <a:buNone/>
                      </a:pP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322515">
                <a:tc>
                  <a:txBody>
                    <a:bodyPr/>
                    <a:lstStyle/>
                    <a:p>
                      <a:r>
                        <a:rPr kumimoji="0" lang="en-US" sz="1000" b="0" i="0" u="none" strike="noStrike" kern="1200" cap="none" spc="0" normalizeH="0" baseline="0">
                          <a:ln>
                            <a:noFill/>
                          </a:ln>
                          <a:effectLst/>
                          <a:uLnTx/>
                          <a:uFillTx/>
                          <a:latin typeface="Verdana"/>
                          <a:ea typeface="+mn-ea"/>
                          <a:cs typeface="+mn-cs"/>
                        </a:rPr>
                        <a:t>Database</a:t>
                      </a:r>
                    </a:p>
                  </a:txBody>
                  <a:tcPr/>
                </a:tc>
                <a:tc>
                  <a:txBody>
                    <a:bodyPr/>
                    <a:lstStyle/>
                    <a:p>
                      <a:r>
                        <a:rPr kumimoji="0" lang="en-US" sz="1000" b="0" i="0" u="none" strike="noStrike" kern="1200" cap="none" spc="0" normalizeH="0" baseline="0" dirty="0" err="1">
                          <a:ln>
                            <a:noFill/>
                          </a:ln>
                          <a:effectLst/>
                          <a:uLnTx/>
                          <a:uFillTx/>
                          <a:latin typeface="Verdana"/>
                          <a:ea typeface="+mn-ea"/>
                          <a:cs typeface="+mn-cs"/>
                        </a:rPr>
                        <a:t>Postgre</a:t>
                      </a:r>
                      <a:r>
                        <a:rPr kumimoji="0" lang="en-US" sz="1000" b="0" i="0" u="none" strike="noStrike" kern="1200" cap="none" spc="0" normalizeH="0" baseline="0" dirty="0">
                          <a:ln>
                            <a:noFill/>
                          </a:ln>
                          <a:effectLst/>
                          <a:uLnTx/>
                          <a:uFillTx/>
                          <a:latin typeface="Verdana"/>
                          <a:ea typeface="+mn-ea"/>
                          <a:cs typeface="+mn-cs"/>
                        </a:rPr>
                        <a:t> SQL</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347633">
                <a:tc>
                  <a:txBody>
                    <a:bodyPr/>
                    <a:lstStyle/>
                    <a:p>
                      <a:r>
                        <a:rPr kumimoji="0" lang="en-US" sz="1000" b="0" i="0" u="none" strike="noStrike" kern="1200" cap="none" spc="0" normalizeH="0" baseline="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Bootstrap</a:t>
                      </a:r>
                    </a:p>
                  </a:txBody>
                  <a:tcPr/>
                </a:tc>
                <a:extLst>
                  <a:ext uri="{0D108BD9-81ED-4DB2-BD59-A6C34878D82A}">
                    <a16:rowId xmlns:a16="http://schemas.microsoft.com/office/drawing/2014/main" val="10008"/>
                  </a:ext>
                </a:extLst>
              </a:tr>
              <a:tr h="446559">
                <a:tc>
                  <a:txBody>
                    <a:bodyPr/>
                    <a:lstStyle/>
                    <a:p>
                      <a:r>
                        <a:rPr kumimoji="0" lang="en-US" sz="1000" b="0" i="0" u="none" strike="noStrike" kern="1200" cap="none" spc="0" normalizeH="0" baseline="0">
                          <a:ln>
                            <a:noFill/>
                          </a:ln>
                          <a:effectLst/>
                          <a:uLnTx/>
                          <a:uFillTx/>
                          <a:latin typeface="Verdana"/>
                          <a:ea typeface="+mn-ea"/>
                          <a:cs typeface="+mn-cs"/>
                        </a:rPr>
                        <a:t>Tools</a:t>
                      </a:r>
                    </a:p>
                  </a:txBody>
                  <a:tcPr/>
                </a:tc>
                <a:tc>
                  <a:txBody>
                    <a:bodyPr/>
                    <a:lstStyle/>
                    <a:p>
                      <a:r>
                        <a:rPr kumimoji="0" lang="en-US" sz="1000" b="0" i="0" u="none" strike="noStrike" kern="1200" cap="none" spc="0" normalizeH="0" baseline="0" dirty="0">
                          <a:ln>
                            <a:noFill/>
                          </a:ln>
                          <a:effectLst/>
                          <a:uLnTx/>
                          <a:uFillTx/>
                          <a:latin typeface="Verdana"/>
                          <a:ea typeface="+mn-ea"/>
                          <a:cs typeface="+mn-cs"/>
                        </a:rPr>
                        <a:t>Git &amp; GitHub, Eclipse, STS  Postman, Visual Studio Code, </a:t>
                      </a:r>
                      <a:r>
                        <a:rPr kumimoji="0" lang="en-US" sz="1000" b="0" i="0" u="none" strike="noStrike" kern="1200" cap="none" spc="0" normalizeH="0" baseline="0" dirty="0" err="1">
                          <a:ln>
                            <a:noFill/>
                          </a:ln>
                          <a:effectLst/>
                          <a:uLnTx/>
                          <a:uFillTx/>
                          <a:latin typeface="Verdana"/>
                          <a:ea typeface="+mn-ea"/>
                          <a:cs typeface="+mn-cs"/>
                        </a:rPr>
                        <a:t>Pg</a:t>
                      </a:r>
                      <a:r>
                        <a:rPr kumimoji="0" lang="en-US" sz="1000" b="0" i="0" u="none" strike="noStrike" kern="1200" cap="none" spc="0" normalizeH="0" baseline="0" dirty="0">
                          <a:ln>
                            <a:noFill/>
                          </a:ln>
                          <a:effectLst/>
                          <a:uLnTx/>
                          <a:uFillTx/>
                          <a:latin typeface="Verdana"/>
                          <a:ea typeface="+mn-ea"/>
                          <a:cs typeface="+mn-cs"/>
                        </a:rPr>
                        <a:t> Admin4.</a:t>
                      </a:r>
                    </a:p>
                  </a:txBody>
                  <a:tcPr/>
                </a:tc>
                <a:extLst>
                  <a:ext uri="{0D108BD9-81ED-4DB2-BD59-A6C34878D82A}">
                    <a16:rowId xmlns:a16="http://schemas.microsoft.com/office/drawing/2014/main" val="10009"/>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lang="en-US" sz="10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Immersive learning and Java</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9030"/>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7577"/>
            <a:ext cx="2374900" cy="203200"/>
          </a:xfrm>
        </p:spPr>
        <p:txBody>
          <a:bodyPr vert="horz" lIns="0" tIns="0" rIns="0" bIns="0" rtlCol="0" anchor="t">
            <a:noAutofit/>
          </a:bodyPr>
          <a:lstStyle/>
          <a:p>
            <a:pPr eaLnBrk="1" hangingPunct="1"/>
            <a:r>
              <a:rPr lang="nl-NL" altLang="nl-NL">
                <a:ea typeface="Verdana"/>
              </a:rPr>
              <a:t>Bangalore</a:t>
            </a:r>
            <a:endParaRPr lang="nl-NL" altLang="nl-NL"/>
          </a:p>
          <a:p>
            <a:pPr eaLnBrk="1" hangingPunct="1"/>
            <a:endParaRPr lang="nl-NL" altLang="nl-NL"/>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dirty="0">
                <a:solidFill>
                  <a:srgbClr val="88D5ED"/>
                </a:solidFill>
                <a:hlinkClick r:id="rId3">
                  <a:extLst>
                    <a:ext uri="{A12FA001-AC4F-418D-AE19-62706E023703}">
                      <ahyp:hlinkClr xmlns:ahyp="http://schemas.microsoft.com/office/drawing/2018/hyperlinkcolor" val="tx"/>
                    </a:ext>
                  </a:extLst>
                </a:hlinkClick>
              </a:rPr>
              <a:t>nimma.shravani@capgemini.com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+91 9849676177</a:t>
            </a:r>
            <a:endParaRPr lang="en-US" altLang="nl-NL" dirty="0"/>
          </a:p>
        </p:txBody>
      </p:sp>
      <p:sp>
        <p:nvSpPr>
          <p:cNvPr id="7175" name="Text Placeholder 26"/>
          <p:cNvSpPr>
            <a:spLocks noGrp="1"/>
          </p:cNvSpPr>
          <p:nvPr>
            <p:ph type="body" sz="quarter" idx="50"/>
          </p:nvPr>
        </p:nvSpPr>
        <p:spPr>
          <a:xfrm>
            <a:off x="338263" y="2713385"/>
            <a:ext cx="3978346" cy="3744378"/>
          </a:xfrm>
        </p:spPr>
        <p:txBody>
          <a:bodyPr vert="horz" lIns="0" tIns="0" rIns="0" bIns="0" rtlCol="0" anchor="t">
            <a:noAutofit/>
          </a:bodyPr>
          <a:lstStyle/>
          <a:p>
            <a:endParaRPr lang="en-US" altLang="en-US" sz="1100" b="1" dirty="0">
              <a:ea typeface="Verdana"/>
            </a:endParaRPr>
          </a:p>
          <a:p>
            <a:pPr marL="171450" indent="-171450">
              <a:buFont typeface="Arial" panose="020B0604020202020204" pitchFamily="34" charset="0"/>
              <a:buChar char="•"/>
            </a:pPr>
            <a:r>
              <a:rPr lang="en-US" dirty="0"/>
              <a:t>Hands on experience on </a:t>
            </a:r>
            <a:r>
              <a:rPr lang="en-US" b="1" dirty="0"/>
              <a:t>Core Java, </a:t>
            </a:r>
            <a:r>
              <a:rPr lang="en-US" b="1" dirty="0" err="1"/>
              <a:t>Postgre</a:t>
            </a:r>
            <a:r>
              <a:rPr lang="en-US" b="1" dirty="0"/>
              <a:t> SQL, Spring Restful Services.</a:t>
            </a:r>
            <a:endParaRPr lang="en-US" b="1" dirty="0">
              <a:ea typeface="Verdana"/>
            </a:endParaRPr>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 with Authentication with routing.</a:t>
            </a:r>
            <a:endParaRPr lang="en-US" altLang="en-US" dirty="0"/>
          </a:p>
          <a:p>
            <a:pPr marL="171450" indent="-171450">
              <a:buFont typeface="Arial" panose="020B0604020202020204" pitchFamily="34" charset="0"/>
              <a:buChar char="•"/>
            </a:pPr>
            <a:r>
              <a:rPr lang="en-US" dirty="0">
                <a:sym typeface="+mn-ea"/>
              </a:rPr>
              <a:t> Good understanding of developing new Controller and Entity classes in Spring. </a:t>
            </a:r>
          </a:p>
          <a:p>
            <a:pPr marL="171450" indent="-171450">
              <a:buFont typeface="Arial" panose="020B0604020202020204" pitchFamily="34" charset="0"/>
              <a:buChar char="•"/>
            </a:pPr>
            <a:r>
              <a:rPr lang="en-US" dirty="0">
                <a:sym typeface="+mn-ea"/>
              </a:rPr>
              <a:t>Hands on experience in developing web pages using HTML, CSS, JavaScript.</a:t>
            </a:r>
            <a:endParaRPr lang="en-US" dirty="0"/>
          </a:p>
          <a:p>
            <a:pPr>
              <a:lnSpc>
                <a:spcPct val="113999"/>
              </a:lnSpc>
            </a:pPr>
            <a:r>
              <a:rPr lang="en-US" b="1" dirty="0">
                <a:ea typeface="Verdana"/>
                <a:cs typeface="+mj-lt"/>
              </a:rPr>
              <a:t>.    Ready to learn new technologies and implement them for the future knowledge improvement.</a:t>
            </a: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Shravani Nimma</a:t>
            </a:r>
            <a:endParaRPr lang="en-US" altLang="en-IN" dirty="0"/>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8919" y="219927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Electronics and Communication Engineering:2016-2020</a:t>
            </a:r>
          </a:p>
          <a:p>
            <a:pPr>
              <a:lnSpc>
                <a:spcPct val="114000"/>
              </a:lnSpc>
              <a:defRPr/>
            </a:pPr>
            <a:endParaRPr kumimoji="0" lang="en-US" altLang="nl-NL" sz="1000" b="0" i="0" u="none" strike="noStrike" kern="1200" cap="none" spc="0" normalizeH="0" baseline="0" noProof="0" dirty="0">
              <a:ln>
                <a:noFill/>
              </a:ln>
              <a:effectLst/>
              <a:uLnTx/>
              <a:uFillTx/>
              <a:latin typeface="Verdana"/>
              <a:ea typeface="Verdana"/>
            </a:endParaRPr>
          </a:p>
          <a:p>
            <a:pPr>
              <a:lnSpc>
                <a:spcPct val="114000"/>
              </a:lnSpc>
              <a:defRPr/>
            </a:pPr>
            <a:r>
              <a:rPr lang="en-US" altLang="nl-NL" sz="1000" dirty="0">
                <a:solidFill>
                  <a:schemeClr val="accent1">
                    <a:lumMod val="60000"/>
                    <a:lumOff val="40000"/>
                  </a:schemeClr>
                </a:solidFill>
                <a:latin typeface="Verdana"/>
                <a:ea typeface="Verdana"/>
              </a:rPr>
              <a:t>Skills</a:t>
            </a:r>
            <a:r>
              <a:rPr lang="en-US" altLang="nl-NL" sz="1000" dirty="0">
                <a:latin typeface="Verdana"/>
                <a:ea typeface="Verdana"/>
              </a:rPr>
              <a:t>:</a:t>
            </a:r>
            <a:endParaRPr kumimoji="0" lang="en-US" altLang="nl-NL" sz="1000" b="0" i="0" u="none" strike="noStrike" kern="1200" cap="none" spc="0" normalizeH="0" baseline="0" noProof="0" dirty="0">
              <a:ln>
                <a:noFill/>
              </a:ln>
              <a:effectLst/>
              <a:uLnTx/>
              <a:uFillTx/>
              <a:latin typeface="Verdana"/>
              <a:ea typeface="Verdana"/>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1539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dirty="0">
                <a:ea typeface="Verdana"/>
              </a:rPr>
              <a:t>Case study On </a:t>
            </a:r>
            <a:r>
              <a:rPr lang="en-US" altLang="en-US" b="1" dirty="0">
                <a:ea typeface="Verdana"/>
              </a:rPr>
              <a:t>Interview tracking system is done by using API gateway, Postman, Responsive UI with HTML, CSS, Bootstrap and Angular used as User Interface.</a:t>
            </a:r>
          </a:p>
          <a:p>
            <a:pPr marL="171450" indent="-171450">
              <a:buFont typeface="Arial" panose="020B0604020202020204" pitchFamily="34" charset="0"/>
              <a:buChar char="•"/>
            </a:pPr>
            <a:endParaRPr lang="en-US" altLang="en-US" b="1" dirty="0">
              <a:ea typeface="Verdana"/>
            </a:endParaRPr>
          </a:p>
          <a:p>
            <a:pPr marL="171450" indent="-171450">
              <a:lnSpc>
                <a:spcPct val="113999"/>
              </a:lnSpc>
              <a:buChar char="•"/>
            </a:pPr>
            <a:endParaRPr lang="en-US" altLang="en-US" b="1" dirty="0">
              <a:ea typeface="Verdana"/>
            </a:endParaRPr>
          </a:p>
          <a:p>
            <a:pPr marL="171450" indent="-171450">
              <a:lnSpc>
                <a:spcPct val="113999"/>
              </a:lnSpc>
              <a:buChar char="•"/>
            </a:pPr>
            <a:endParaRPr lang="en-US" alt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8B4B8A38-058A-47BA-BDC9-C7F2D4B0C4EB}"/>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6627" b="6627"/>
          <a:stretch>
            <a:fillRect/>
          </a:stretch>
        </p:blipFill>
        <p:spPr>
          <a:xfrm>
            <a:off x="335917" y="256646"/>
            <a:ext cx="1735137" cy="1736725"/>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635420-4604-4FB5-BA27-53902849075F}">
  <ds:schemaRefs>
    <ds:schemaRef ds:uri="http://schemas.microsoft.com/sharepoint/v3/contenttype/forms"/>
  </ds:schemaRefs>
</ds:datastoreItem>
</file>

<file path=customXml/itemProps3.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TotalTime>
  <Words>176</Words>
  <Application>Microsoft Office PowerPoint</Application>
  <PresentationFormat>Widescreen</PresentationFormat>
  <Paragraphs>31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Shravani, Nimma</cp:lastModifiedBy>
  <cp:revision>10</cp:revision>
  <dcterms:created xsi:type="dcterms:W3CDTF">2020-09-22T06:24:00Z</dcterms:created>
  <dcterms:modified xsi:type="dcterms:W3CDTF">2022-07-05T10:16:49Z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