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0F076-934D-47DF-A999-099CE00C634F}" type="datetimeFigureOut">
              <a:rPr lang="en-US" smtClean="0"/>
              <a:t>28-Oct-22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C640C-E7EE-48E8-8256-13E069D88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590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0F076-934D-47DF-A999-099CE00C634F}" type="datetimeFigureOut">
              <a:rPr lang="en-US" smtClean="0"/>
              <a:t>28-Oct-22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C640C-E7EE-48E8-8256-13E069D88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341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0F076-934D-47DF-A999-099CE00C634F}" type="datetimeFigureOut">
              <a:rPr lang="en-US" smtClean="0"/>
              <a:t>28-Oct-22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C640C-E7EE-48E8-8256-13E069D88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262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0F076-934D-47DF-A999-099CE00C634F}" type="datetimeFigureOut">
              <a:rPr lang="en-US" smtClean="0"/>
              <a:t>28-Oct-22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C640C-E7EE-48E8-8256-13E069D88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194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0F076-934D-47DF-A999-099CE00C634F}" type="datetimeFigureOut">
              <a:rPr lang="en-US" smtClean="0"/>
              <a:t>28-Oct-22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C640C-E7EE-48E8-8256-13E069D88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485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0F076-934D-47DF-A999-099CE00C634F}" type="datetimeFigureOut">
              <a:rPr lang="en-US" smtClean="0"/>
              <a:t>28-Oct-22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C640C-E7EE-48E8-8256-13E069D88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842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0F076-934D-47DF-A999-099CE00C634F}" type="datetimeFigureOut">
              <a:rPr lang="en-US" smtClean="0"/>
              <a:t>28-Oct-22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C640C-E7EE-48E8-8256-13E069D88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771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0F076-934D-47DF-A999-099CE00C634F}" type="datetimeFigureOut">
              <a:rPr lang="en-US" smtClean="0"/>
              <a:t>28-Oct-22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C640C-E7EE-48E8-8256-13E069D88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145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0F076-934D-47DF-A999-099CE00C634F}" type="datetimeFigureOut">
              <a:rPr lang="en-US" smtClean="0"/>
              <a:t>28-Oct-22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C640C-E7EE-48E8-8256-13E069D88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532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0F076-934D-47DF-A999-099CE00C634F}" type="datetimeFigureOut">
              <a:rPr lang="en-US" smtClean="0"/>
              <a:t>28-Oct-22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C640C-E7EE-48E8-8256-13E069D88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539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0F076-934D-47DF-A999-099CE00C634F}" type="datetimeFigureOut">
              <a:rPr lang="en-US" smtClean="0"/>
              <a:t>28-Oct-22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C640C-E7EE-48E8-8256-13E069D88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031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0F076-934D-47DF-A999-099CE00C634F}" type="datetimeFigureOut">
              <a:rPr lang="en-US" smtClean="0"/>
              <a:t>28-Oct-22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C640C-E7EE-48E8-8256-13E069D88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156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My Name </a:t>
            </a:r>
            <a:r>
              <a:rPr lang="en-US" dirty="0" err="1" smtClean="0"/>
              <a:t>Nimmi</a:t>
            </a:r>
            <a:r>
              <a:rPr lang="en-US" dirty="0" smtClean="0"/>
              <a:t> Gupta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724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My Name Nimmi Gupta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Name Nimmi Gupta</dc:title>
  <dc:creator>lenovo</dc:creator>
  <cp:lastModifiedBy>lenovo</cp:lastModifiedBy>
  <cp:revision>1</cp:revision>
  <dcterms:created xsi:type="dcterms:W3CDTF">2022-10-27T19:35:53Z</dcterms:created>
  <dcterms:modified xsi:type="dcterms:W3CDTF">2022-10-27T19:36:11Z</dcterms:modified>
</cp:coreProperties>
</file>