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62" r:id="rId4"/>
    <p:sldId id="257" r:id="rId5"/>
    <p:sldId id="258" r:id="rId6"/>
    <p:sldId id="259" r:id="rId7"/>
    <p:sldId id="260" r:id="rId8"/>
    <p:sldId id="261" r:id="rId9"/>
    <p:sldId id="264"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8C1EFA5-EEE2-4C28-A24B-83CED08C3784}"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IN"/>
        </a:p>
      </dgm:t>
    </dgm:pt>
    <dgm:pt modelId="{59657D22-4729-41ED-9AB4-4FA6A2E127D8}">
      <dgm:prSet/>
      <dgm:spPr/>
      <dgm:t>
        <a:bodyPr/>
        <a:lstStyle/>
        <a:p>
          <a:r>
            <a:rPr lang="en-US" baseline="0"/>
            <a:t>MOISTURE SENSOR</a:t>
          </a:r>
          <a:endParaRPr lang="en-IN"/>
        </a:p>
      </dgm:t>
    </dgm:pt>
    <dgm:pt modelId="{CA298101-9A13-4D7E-A168-A09CB797C1BC}" cxnId="{410A11C5-C9F6-4D87-961C-439403F8BCD7}" type="parTrans">
      <dgm:prSet/>
      <dgm:spPr/>
      <dgm:t>
        <a:bodyPr/>
        <a:lstStyle/>
        <a:p>
          <a:endParaRPr lang="en-IN"/>
        </a:p>
      </dgm:t>
    </dgm:pt>
    <dgm:pt modelId="{DA7D9D41-E64A-4F61-A261-68BE9FBF055C}" cxnId="{410A11C5-C9F6-4D87-961C-439403F8BCD7}" type="sibTrans">
      <dgm:prSet/>
      <dgm:spPr/>
      <dgm:t>
        <a:bodyPr/>
        <a:lstStyle/>
        <a:p>
          <a:endParaRPr lang="en-IN"/>
        </a:p>
      </dgm:t>
    </dgm:pt>
    <dgm:pt modelId="{A5DEEB28-73D5-4FD4-8B69-2F29C274544B}">
      <dgm:prSet/>
      <dgm:spPr/>
      <dgm:t>
        <a:bodyPr/>
        <a:lstStyle/>
        <a:p>
          <a:r>
            <a:rPr lang="en-IN" b="0" i="0" baseline="0"/>
            <a:t>Microcontroller  (Arduino/ESP32)</a:t>
          </a:r>
          <a:endParaRPr lang="en-IN"/>
        </a:p>
      </dgm:t>
    </dgm:pt>
    <dgm:pt modelId="{7F4329E1-07F0-4DDA-A28F-D3E8515E8D4A}" cxnId="{8B0255AA-578C-4B20-904E-DEAFCF6548F8}" type="parTrans">
      <dgm:prSet/>
      <dgm:spPr/>
      <dgm:t>
        <a:bodyPr/>
        <a:lstStyle/>
        <a:p>
          <a:endParaRPr lang="en-IN"/>
        </a:p>
      </dgm:t>
    </dgm:pt>
    <dgm:pt modelId="{38862B43-1369-4039-B752-3DBCC00D9AD7}" cxnId="{8B0255AA-578C-4B20-904E-DEAFCF6548F8}" type="sibTrans">
      <dgm:prSet/>
      <dgm:spPr/>
      <dgm:t>
        <a:bodyPr/>
        <a:lstStyle/>
        <a:p>
          <a:endParaRPr lang="en-IN"/>
        </a:p>
      </dgm:t>
    </dgm:pt>
    <dgm:pt modelId="{71135226-C9DD-49D3-8916-F0529A847C65}">
      <dgm:prSet/>
      <dgm:spPr/>
      <dgm:t>
        <a:bodyPr/>
        <a:lstStyle/>
        <a:p>
          <a:r>
            <a:rPr lang="en-IN" b="0" i="0" baseline="0"/>
            <a:t>Threshold Comparison</a:t>
          </a:r>
          <a:endParaRPr lang="en-IN"/>
        </a:p>
      </dgm:t>
    </dgm:pt>
    <dgm:pt modelId="{7E1B23F8-9AF6-4B71-A64C-9D41A5B6BEE5}" cxnId="{515BE2C7-4E5A-4E6E-A4A0-71008E4FBFFC}" type="parTrans">
      <dgm:prSet/>
      <dgm:spPr/>
      <dgm:t>
        <a:bodyPr/>
        <a:lstStyle/>
        <a:p>
          <a:endParaRPr lang="en-IN"/>
        </a:p>
      </dgm:t>
    </dgm:pt>
    <dgm:pt modelId="{0931EED9-F49B-4904-8032-1C2A500B0D06}" cxnId="{515BE2C7-4E5A-4E6E-A4A0-71008E4FBFFC}" type="sibTrans">
      <dgm:prSet/>
      <dgm:spPr/>
      <dgm:t>
        <a:bodyPr/>
        <a:lstStyle/>
        <a:p>
          <a:endParaRPr lang="en-IN"/>
        </a:p>
      </dgm:t>
    </dgm:pt>
    <dgm:pt modelId="{3710B711-9539-4971-BD43-C37E06F45AD4}">
      <dgm:prSet/>
      <dgm:spPr/>
      <dgm:t>
        <a:bodyPr/>
        <a:lstStyle/>
        <a:p>
          <a:r>
            <a:rPr lang="en-IN" b="0" i="0" baseline="0"/>
            <a:t>Exceeds Threshold</a:t>
          </a:r>
          <a:endParaRPr lang="en-IN"/>
        </a:p>
      </dgm:t>
    </dgm:pt>
    <dgm:pt modelId="{D7E4D169-97D0-4403-9364-C63B502D0AF9}" cxnId="{C4149DBA-0468-4505-8716-E055EACEF8F9}" type="parTrans">
      <dgm:prSet/>
      <dgm:spPr/>
      <dgm:t>
        <a:bodyPr/>
        <a:lstStyle/>
        <a:p>
          <a:endParaRPr lang="en-IN"/>
        </a:p>
      </dgm:t>
    </dgm:pt>
    <dgm:pt modelId="{B84CD00A-CA95-40B7-B789-A5A47D0C6462}" cxnId="{C4149DBA-0468-4505-8716-E055EACEF8F9}" type="sibTrans">
      <dgm:prSet/>
      <dgm:spPr/>
      <dgm:t>
        <a:bodyPr/>
        <a:lstStyle/>
        <a:p>
          <a:endParaRPr lang="en-IN"/>
        </a:p>
      </dgm:t>
    </dgm:pt>
    <dgm:pt modelId="{316DC314-ACFC-47CC-965B-3C984D6B0FB9}">
      <dgm:prSet/>
      <dgm:spPr/>
      <dgm:t>
        <a:bodyPr/>
        <a:lstStyle/>
        <a:p>
          <a:r>
            <a:rPr lang="en-US" b="0" i="0" baseline="0"/>
            <a:t>Alarm/ Notification  System </a:t>
          </a:r>
          <a:endParaRPr lang="en-IN"/>
        </a:p>
      </dgm:t>
    </dgm:pt>
    <dgm:pt modelId="{781B5EC3-293E-46B3-923D-876E4E3B9490}" cxnId="{EC82DBE2-5BA7-4D35-9D61-FF4AAC52D0BA}" type="parTrans">
      <dgm:prSet/>
      <dgm:spPr/>
      <dgm:t>
        <a:bodyPr/>
        <a:lstStyle/>
        <a:p>
          <a:endParaRPr lang="en-IN"/>
        </a:p>
      </dgm:t>
    </dgm:pt>
    <dgm:pt modelId="{0DC6807E-833C-42DF-A63F-1BDB6D2D9DF6}" cxnId="{EC82DBE2-5BA7-4D35-9D61-FF4AAC52D0BA}" type="sibTrans">
      <dgm:prSet/>
      <dgm:spPr/>
      <dgm:t>
        <a:bodyPr/>
        <a:lstStyle/>
        <a:p>
          <a:endParaRPr lang="en-IN"/>
        </a:p>
      </dgm:t>
    </dgm:pt>
    <dgm:pt modelId="{AB50CB82-106A-4CCA-9813-B0BCE31BF9BB}">
      <dgm:prSet/>
      <dgm:spPr/>
      <dgm:t>
        <a:bodyPr/>
        <a:lstStyle/>
        <a:p>
          <a:r>
            <a:rPr lang="en-US" baseline="0"/>
            <a:t>POWER SUPPLY</a:t>
          </a:r>
          <a:endParaRPr lang="en-IN"/>
        </a:p>
      </dgm:t>
    </dgm:pt>
    <dgm:pt modelId="{54006240-FC0C-4A2A-A9F7-A4E7F206118D}" cxnId="{2893F152-C7B8-486D-9BE2-374E8AFF0626}" type="parTrans">
      <dgm:prSet/>
      <dgm:spPr/>
      <dgm:t>
        <a:bodyPr/>
        <a:lstStyle/>
        <a:p>
          <a:endParaRPr lang="en-IN"/>
        </a:p>
      </dgm:t>
    </dgm:pt>
    <dgm:pt modelId="{8AC83687-04A9-4643-A2B7-65E7BA4493C5}" cxnId="{2893F152-C7B8-486D-9BE2-374E8AFF0626}" type="sibTrans">
      <dgm:prSet/>
      <dgm:spPr/>
      <dgm:t>
        <a:bodyPr/>
        <a:lstStyle/>
        <a:p>
          <a:endParaRPr lang="en-IN"/>
        </a:p>
      </dgm:t>
    </dgm:pt>
    <dgm:pt modelId="{FB63D0D4-15C3-4719-AC76-9B6D589612ED}" type="pres">
      <dgm:prSet presAssocID="{F8C1EFA5-EEE2-4C28-A24B-83CED08C3784}" presName="hierChild1" presStyleCnt="0">
        <dgm:presLayoutVars>
          <dgm:chPref val="1"/>
          <dgm:dir/>
          <dgm:animOne val="branch"/>
          <dgm:animLvl val="lvl"/>
          <dgm:resizeHandles/>
        </dgm:presLayoutVars>
      </dgm:prSet>
      <dgm:spPr/>
    </dgm:pt>
    <dgm:pt modelId="{7A0ACD09-5DDE-42C9-B93F-B3BBF2956FEF}" type="pres">
      <dgm:prSet presAssocID="{59657D22-4729-41ED-9AB4-4FA6A2E127D8}" presName="hierRoot1" presStyleCnt="0"/>
      <dgm:spPr/>
    </dgm:pt>
    <dgm:pt modelId="{F440704E-1EFE-4738-87D1-750114A55631}" type="pres">
      <dgm:prSet presAssocID="{59657D22-4729-41ED-9AB4-4FA6A2E127D8}" presName="composite" presStyleCnt="0"/>
      <dgm:spPr/>
    </dgm:pt>
    <dgm:pt modelId="{609A6F42-7778-45BD-BF7D-0937BF44378A}" type="pres">
      <dgm:prSet presAssocID="{59657D22-4729-41ED-9AB4-4FA6A2E127D8}" presName="background" presStyleLbl="node0" presStyleIdx="0" presStyleCnt="6"/>
      <dgm:spPr/>
    </dgm:pt>
    <dgm:pt modelId="{260EDCB2-6226-4987-8C7D-B456568D7838}" type="pres">
      <dgm:prSet presAssocID="{59657D22-4729-41ED-9AB4-4FA6A2E127D8}" presName="text" presStyleLbl="fgAcc0" presStyleIdx="0" presStyleCnt="6">
        <dgm:presLayoutVars>
          <dgm:chPref val="3"/>
        </dgm:presLayoutVars>
      </dgm:prSet>
      <dgm:spPr/>
    </dgm:pt>
    <dgm:pt modelId="{1A88159C-8D03-4B0B-BAAD-4D5662B13EDD}" type="pres">
      <dgm:prSet presAssocID="{59657D22-4729-41ED-9AB4-4FA6A2E127D8}" presName="hierChild2" presStyleCnt="0"/>
      <dgm:spPr/>
    </dgm:pt>
    <dgm:pt modelId="{5851484F-A61D-4281-8C48-B9BB60E993A3}" type="pres">
      <dgm:prSet presAssocID="{A5DEEB28-73D5-4FD4-8B69-2F29C274544B}" presName="hierRoot1" presStyleCnt="0"/>
      <dgm:spPr/>
    </dgm:pt>
    <dgm:pt modelId="{E3106259-1584-4852-B560-10332574B875}" type="pres">
      <dgm:prSet presAssocID="{A5DEEB28-73D5-4FD4-8B69-2F29C274544B}" presName="composite" presStyleCnt="0"/>
      <dgm:spPr/>
    </dgm:pt>
    <dgm:pt modelId="{1C623CD9-4118-4115-A406-2ED2A9A0C6D0}" type="pres">
      <dgm:prSet presAssocID="{A5DEEB28-73D5-4FD4-8B69-2F29C274544B}" presName="background" presStyleLbl="node0" presStyleIdx="1" presStyleCnt="6"/>
      <dgm:spPr/>
    </dgm:pt>
    <dgm:pt modelId="{E7B3CD01-0EB0-4878-BCCC-3D9772817E19}" type="pres">
      <dgm:prSet presAssocID="{A5DEEB28-73D5-4FD4-8B69-2F29C274544B}" presName="text" presStyleLbl="fgAcc0" presStyleIdx="1" presStyleCnt="6">
        <dgm:presLayoutVars>
          <dgm:chPref val="3"/>
        </dgm:presLayoutVars>
      </dgm:prSet>
      <dgm:spPr/>
    </dgm:pt>
    <dgm:pt modelId="{0C1E8694-564A-4273-97BE-F71E8E70177F}" type="pres">
      <dgm:prSet presAssocID="{A5DEEB28-73D5-4FD4-8B69-2F29C274544B}" presName="hierChild2" presStyleCnt="0"/>
      <dgm:spPr/>
    </dgm:pt>
    <dgm:pt modelId="{169EDAF5-A910-4108-8427-5078B688DE43}" type="pres">
      <dgm:prSet presAssocID="{71135226-C9DD-49D3-8916-F0529A847C65}" presName="hierRoot1" presStyleCnt="0"/>
      <dgm:spPr/>
    </dgm:pt>
    <dgm:pt modelId="{22CD8D15-6E0F-49E7-8D7D-30E8651E6879}" type="pres">
      <dgm:prSet presAssocID="{71135226-C9DD-49D3-8916-F0529A847C65}" presName="composite" presStyleCnt="0"/>
      <dgm:spPr/>
    </dgm:pt>
    <dgm:pt modelId="{AE5A2349-8054-490A-A2D1-6A1337CDCC9A}" type="pres">
      <dgm:prSet presAssocID="{71135226-C9DD-49D3-8916-F0529A847C65}" presName="background" presStyleLbl="node0" presStyleIdx="2" presStyleCnt="6"/>
      <dgm:spPr/>
    </dgm:pt>
    <dgm:pt modelId="{0CB58EEA-D334-4EDA-909A-0B4D631C130F}" type="pres">
      <dgm:prSet presAssocID="{71135226-C9DD-49D3-8916-F0529A847C65}" presName="text" presStyleLbl="fgAcc0" presStyleIdx="2" presStyleCnt="6">
        <dgm:presLayoutVars>
          <dgm:chPref val="3"/>
        </dgm:presLayoutVars>
      </dgm:prSet>
      <dgm:spPr/>
    </dgm:pt>
    <dgm:pt modelId="{F2EB31BD-917A-441D-AC96-86A1EF648838}" type="pres">
      <dgm:prSet presAssocID="{71135226-C9DD-49D3-8916-F0529A847C65}" presName="hierChild2" presStyleCnt="0"/>
      <dgm:spPr/>
    </dgm:pt>
    <dgm:pt modelId="{1B2A976D-ABDE-4960-A9DA-3FB48534CFEC}" type="pres">
      <dgm:prSet presAssocID="{3710B711-9539-4971-BD43-C37E06F45AD4}" presName="hierRoot1" presStyleCnt="0"/>
      <dgm:spPr/>
    </dgm:pt>
    <dgm:pt modelId="{E10DEBC6-10EE-4764-B7EB-7AA350E99B29}" type="pres">
      <dgm:prSet presAssocID="{3710B711-9539-4971-BD43-C37E06F45AD4}" presName="composite" presStyleCnt="0"/>
      <dgm:spPr/>
    </dgm:pt>
    <dgm:pt modelId="{C69BDE59-0D8C-48FE-8D28-FD3DB82CD07E}" type="pres">
      <dgm:prSet presAssocID="{3710B711-9539-4971-BD43-C37E06F45AD4}" presName="background" presStyleLbl="node0" presStyleIdx="3" presStyleCnt="6"/>
      <dgm:spPr/>
    </dgm:pt>
    <dgm:pt modelId="{2DAF2A4E-DC84-4901-9BA8-32ED1D477209}" type="pres">
      <dgm:prSet presAssocID="{3710B711-9539-4971-BD43-C37E06F45AD4}" presName="text" presStyleLbl="fgAcc0" presStyleIdx="3" presStyleCnt="6">
        <dgm:presLayoutVars>
          <dgm:chPref val="3"/>
        </dgm:presLayoutVars>
      </dgm:prSet>
      <dgm:spPr/>
    </dgm:pt>
    <dgm:pt modelId="{8835A3E6-729F-4AA7-9391-280F5D370E08}" type="pres">
      <dgm:prSet presAssocID="{3710B711-9539-4971-BD43-C37E06F45AD4}" presName="hierChild2" presStyleCnt="0"/>
      <dgm:spPr/>
    </dgm:pt>
    <dgm:pt modelId="{66355FCA-B7BA-4B48-85A4-AC67FB454F26}" type="pres">
      <dgm:prSet presAssocID="{316DC314-ACFC-47CC-965B-3C984D6B0FB9}" presName="hierRoot1" presStyleCnt="0"/>
      <dgm:spPr/>
    </dgm:pt>
    <dgm:pt modelId="{1AF0FD70-A8BA-466B-B49F-5E69822B980E}" type="pres">
      <dgm:prSet presAssocID="{316DC314-ACFC-47CC-965B-3C984D6B0FB9}" presName="composite" presStyleCnt="0"/>
      <dgm:spPr/>
    </dgm:pt>
    <dgm:pt modelId="{123EBAB9-EA37-41D7-A242-6E6B4FC4AE85}" type="pres">
      <dgm:prSet presAssocID="{316DC314-ACFC-47CC-965B-3C984D6B0FB9}" presName="background" presStyleLbl="node0" presStyleIdx="4" presStyleCnt="6"/>
      <dgm:spPr/>
    </dgm:pt>
    <dgm:pt modelId="{3822CD36-26D3-4F4A-8BFC-C575A12C01A5}" type="pres">
      <dgm:prSet presAssocID="{316DC314-ACFC-47CC-965B-3C984D6B0FB9}" presName="text" presStyleLbl="fgAcc0" presStyleIdx="4" presStyleCnt="6">
        <dgm:presLayoutVars>
          <dgm:chPref val="3"/>
        </dgm:presLayoutVars>
      </dgm:prSet>
      <dgm:spPr/>
    </dgm:pt>
    <dgm:pt modelId="{91FD2F38-00D7-428B-BC57-AE66EBDB6FA2}" type="pres">
      <dgm:prSet presAssocID="{316DC314-ACFC-47CC-965B-3C984D6B0FB9}" presName="hierChild2" presStyleCnt="0"/>
      <dgm:spPr/>
    </dgm:pt>
    <dgm:pt modelId="{253419DC-9834-4455-82AE-49E99EAB74CB}" type="pres">
      <dgm:prSet presAssocID="{AB50CB82-106A-4CCA-9813-B0BCE31BF9BB}" presName="hierRoot1" presStyleCnt="0"/>
      <dgm:spPr/>
    </dgm:pt>
    <dgm:pt modelId="{774E6DC0-8311-437D-A509-8ADBE5ACBBD5}" type="pres">
      <dgm:prSet presAssocID="{AB50CB82-106A-4CCA-9813-B0BCE31BF9BB}" presName="composite" presStyleCnt="0"/>
      <dgm:spPr/>
    </dgm:pt>
    <dgm:pt modelId="{E84C719A-BD2C-4C3E-817A-646B9E163D5A}" type="pres">
      <dgm:prSet presAssocID="{AB50CB82-106A-4CCA-9813-B0BCE31BF9BB}" presName="background" presStyleLbl="node0" presStyleIdx="5" presStyleCnt="6"/>
      <dgm:spPr/>
    </dgm:pt>
    <dgm:pt modelId="{85A92BC1-9529-4DC1-AD4C-873EFD6A4730}" type="pres">
      <dgm:prSet presAssocID="{AB50CB82-106A-4CCA-9813-B0BCE31BF9BB}" presName="text" presStyleLbl="fgAcc0" presStyleIdx="5" presStyleCnt="6">
        <dgm:presLayoutVars>
          <dgm:chPref val="3"/>
        </dgm:presLayoutVars>
      </dgm:prSet>
      <dgm:spPr/>
    </dgm:pt>
    <dgm:pt modelId="{4D57FA36-26A5-4E9F-8D64-B1CCD3B89C11}" type="pres">
      <dgm:prSet presAssocID="{AB50CB82-106A-4CCA-9813-B0BCE31BF9BB}" presName="hierChild2" presStyleCnt="0"/>
      <dgm:spPr/>
    </dgm:pt>
  </dgm:ptLst>
  <dgm:cxnLst>
    <dgm:cxn modelId="{04500305-EBB6-438C-A463-6422344FC5C7}" type="presOf" srcId="{71135226-C9DD-49D3-8916-F0529A847C65}" destId="{0CB58EEA-D334-4EDA-909A-0B4D631C130F}" srcOrd="0" destOrd="0" presId="urn:microsoft.com/office/officeart/2005/8/layout/hierarchy1"/>
    <dgm:cxn modelId="{2ECE8618-DAAD-4BE7-859B-F2BE6ED5E0C5}" type="presOf" srcId="{AB50CB82-106A-4CCA-9813-B0BCE31BF9BB}" destId="{85A92BC1-9529-4DC1-AD4C-873EFD6A4730}" srcOrd="0" destOrd="0" presId="urn:microsoft.com/office/officeart/2005/8/layout/hierarchy1"/>
    <dgm:cxn modelId="{50F91C1F-29FC-486A-8AA6-22E999F1E799}" type="presOf" srcId="{A5DEEB28-73D5-4FD4-8B69-2F29C274544B}" destId="{E7B3CD01-0EB0-4878-BCCC-3D9772817E19}" srcOrd="0" destOrd="0" presId="urn:microsoft.com/office/officeart/2005/8/layout/hierarchy1"/>
    <dgm:cxn modelId="{2893F152-C7B8-486D-9BE2-374E8AFF0626}" srcId="{F8C1EFA5-EEE2-4C28-A24B-83CED08C3784}" destId="{AB50CB82-106A-4CCA-9813-B0BCE31BF9BB}" srcOrd="5" destOrd="0" parTransId="{54006240-FC0C-4A2A-A9F7-A4E7F206118D}" sibTransId="{8AC83687-04A9-4643-A2B7-65E7BA4493C5}"/>
    <dgm:cxn modelId="{8B0255AA-578C-4B20-904E-DEAFCF6548F8}" srcId="{F8C1EFA5-EEE2-4C28-A24B-83CED08C3784}" destId="{A5DEEB28-73D5-4FD4-8B69-2F29C274544B}" srcOrd="1" destOrd="0" parTransId="{7F4329E1-07F0-4DDA-A28F-D3E8515E8D4A}" sibTransId="{38862B43-1369-4039-B752-3DBCC00D9AD7}"/>
    <dgm:cxn modelId="{C4149DBA-0468-4505-8716-E055EACEF8F9}" srcId="{F8C1EFA5-EEE2-4C28-A24B-83CED08C3784}" destId="{3710B711-9539-4971-BD43-C37E06F45AD4}" srcOrd="3" destOrd="0" parTransId="{D7E4D169-97D0-4403-9364-C63B502D0AF9}" sibTransId="{B84CD00A-CA95-40B7-B789-A5A47D0C6462}"/>
    <dgm:cxn modelId="{410A11C5-C9F6-4D87-961C-439403F8BCD7}" srcId="{F8C1EFA5-EEE2-4C28-A24B-83CED08C3784}" destId="{59657D22-4729-41ED-9AB4-4FA6A2E127D8}" srcOrd="0" destOrd="0" parTransId="{CA298101-9A13-4D7E-A168-A09CB797C1BC}" sibTransId="{DA7D9D41-E64A-4F61-A261-68BE9FBF055C}"/>
    <dgm:cxn modelId="{FEA0EBC6-6331-4B9B-952F-13A8CE0AF52F}" type="presOf" srcId="{316DC314-ACFC-47CC-965B-3C984D6B0FB9}" destId="{3822CD36-26D3-4F4A-8BFC-C575A12C01A5}" srcOrd="0" destOrd="0" presId="urn:microsoft.com/office/officeart/2005/8/layout/hierarchy1"/>
    <dgm:cxn modelId="{515BE2C7-4E5A-4E6E-A4A0-71008E4FBFFC}" srcId="{F8C1EFA5-EEE2-4C28-A24B-83CED08C3784}" destId="{71135226-C9DD-49D3-8916-F0529A847C65}" srcOrd="2" destOrd="0" parTransId="{7E1B23F8-9AF6-4B71-A64C-9D41A5B6BEE5}" sibTransId="{0931EED9-F49B-4904-8032-1C2A500B0D06}"/>
    <dgm:cxn modelId="{74BE64CB-214A-4214-B80A-07629C48256A}" type="presOf" srcId="{59657D22-4729-41ED-9AB4-4FA6A2E127D8}" destId="{260EDCB2-6226-4987-8C7D-B456568D7838}" srcOrd="0" destOrd="0" presId="urn:microsoft.com/office/officeart/2005/8/layout/hierarchy1"/>
    <dgm:cxn modelId="{EC82DBE2-5BA7-4D35-9D61-FF4AAC52D0BA}" srcId="{F8C1EFA5-EEE2-4C28-A24B-83CED08C3784}" destId="{316DC314-ACFC-47CC-965B-3C984D6B0FB9}" srcOrd="4" destOrd="0" parTransId="{781B5EC3-293E-46B3-923D-876E4E3B9490}" sibTransId="{0DC6807E-833C-42DF-A63F-1BDB6D2D9DF6}"/>
    <dgm:cxn modelId="{DC30B9E3-1247-4E17-8382-8DC5F1362A1A}" type="presOf" srcId="{F8C1EFA5-EEE2-4C28-A24B-83CED08C3784}" destId="{FB63D0D4-15C3-4719-AC76-9B6D589612ED}" srcOrd="0" destOrd="0" presId="urn:microsoft.com/office/officeart/2005/8/layout/hierarchy1"/>
    <dgm:cxn modelId="{D4B60DE6-91C1-422B-AFF3-A63C5FEE1CF2}" type="presOf" srcId="{3710B711-9539-4971-BD43-C37E06F45AD4}" destId="{2DAF2A4E-DC84-4901-9BA8-32ED1D477209}" srcOrd="0" destOrd="0" presId="urn:microsoft.com/office/officeart/2005/8/layout/hierarchy1"/>
    <dgm:cxn modelId="{B7130A46-EACF-49EE-97CD-AA418157B859}" type="presParOf" srcId="{FB63D0D4-15C3-4719-AC76-9B6D589612ED}" destId="{7A0ACD09-5DDE-42C9-B93F-B3BBF2956FEF}" srcOrd="0" destOrd="0" presId="urn:microsoft.com/office/officeart/2005/8/layout/hierarchy1"/>
    <dgm:cxn modelId="{304896E9-73C4-4BC7-AC86-F89F85DBF65B}" type="presParOf" srcId="{7A0ACD09-5DDE-42C9-B93F-B3BBF2956FEF}" destId="{F440704E-1EFE-4738-87D1-750114A55631}" srcOrd="0" destOrd="0" presId="urn:microsoft.com/office/officeart/2005/8/layout/hierarchy1"/>
    <dgm:cxn modelId="{278F04F5-9C54-4CEA-8975-5FFE3740230A}" type="presParOf" srcId="{F440704E-1EFE-4738-87D1-750114A55631}" destId="{609A6F42-7778-45BD-BF7D-0937BF44378A}" srcOrd="0" destOrd="0" presId="urn:microsoft.com/office/officeart/2005/8/layout/hierarchy1"/>
    <dgm:cxn modelId="{755552D0-CE31-42AF-A715-584FEEE7CD89}" type="presParOf" srcId="{F440704E-1EFE-4738-87D1-750114A55631}" destId="{260EDCB2-6226-4987-8C7D-B456568D7838}" srcOrd="1" destOrd="0" presId="urn:microsoft.com/office/officeart/2005/8/layout/hierarchy1"/>
    <dgm:cxn modelId="{AF042768-61BB-4280-B34B-D7AB38372A58}" type="presParOf" srcId="{7A0ACD09-5DDE-42C9-B93F-B3BBF2956FEF}" destId="{1A88159C-8D03-4B0B-BAAD-4D5662B13EDD}" srcOrd="1" destOrd="0" presId="urn:microsoft.com/office/officeart/2005/8/layout/hierarchy1"/>
    <dgm:cxn modelId="{99D82A9A-AEDA-42D2-8276-A735333B99FE}" type="presParOf" srcId="{FB63D0D4-15C3-4719-AC76-9B6D589612ED}" destId="{5851484F-A61D-4281-8C48-B9BB60E993A3}" srcOrd="1" destOrd="0" presId="urn:microsoft.com/office/officeart/2005/8/layout/hierarchy1"/>
    <dgm:cxn modelId="{6F7A1E55-F00E-4809-B912-96479F16A5BE}" type="presParOf" srcId="{5851484F-A61D-4281-8C48-B9BB60E993A3}" destId="{E3106259-1584-4852-B560-10332574B875}" srcOrd="0" destOrd="0" presId="urn:microsoft.com/office/officeart/2005/8/layout/hierarchy1"/>
    <dgm:cxn modelId="{7961F0CD-9219-4095-90A7-2820FEE67703}" type="presParOf" srcId="{E3106259-1584-4852-B560-10332574B875}" destId="{1C623CD9-4118-4115-A406-2ED2A9A0C6D0}" srcOrd="0" destOrd="0" presId="urn:microsoft.com/office/officeart/2005/8/layout/hierarchy1"/>
    <dgm:cxn modelId="{373DF75E-90EF-425D-B4FA-EF5E73F25F7B}" type="presParOf" srcId="{E3106259-1584-4852-B560-10332574B875}" destId="{E7B3CD01-0EB0-4878-BCCC-3D9772817E19}" srcOrd="1" destOrd="0" presId="urn:microsoft.com/office/officeart/2005/8/layout/hierarchy1"/>
    <dgm:cxn modelId="{42763CE3-87CC-402A-9CF7-ADC4485C86C6}" type="presParOf" srcId="{5851484F-A61D-4281-8C48-B9BB60E993A3}" destId="{0C1E8694-564A-4273-97BE-F71E8E70177F}" srcOrd="1" destOrd="0" presId="urn:microsoft.com/office/officeart/2005/8/layout/hierarchy1"/>
    <dgm:cxn modelId="{505B58AF-CCF7-4F5F-8D65-EBFCE887B382}" type="presParOf" srcId="{FB63D0D4-15C3-4719-AC76-9B6D589612ED}" destId="{169EDAF5-A910-4108-8427-5078B688DE43}" srcOrd="2" destOrd="0" presId="urn:microsoft.com/office/officeart/2005/8/layout/hierarchy1"/>
    <dgm:cxn modelId="{B2F4A433-5628-4254-89DB-0FBA2CE62E3F}" type="presParOf" srcId="{169EDAF5-A910-4108-8427-5078B688DE43}" destId="{22CD8D15-6E0F-49E7-8D7D-30E8651E6879}" srcOrd="0" destOrd="0" presId="urn:microsoft.com/office/officeart/2005/8/layout/hierarchy1"/>
    <dgm:cxn modelId="{8FECD118-672B-4AFB-8900-6168C3024819}" type="presParOf" srcId="{22CD8D15-6E0F-49E7-8D7D-30E8651E6879}" destId="{AE5A2349-8054-490A-A2D1-6A1337CDCC9A}" srcOrd="0" destOrd="0" presId="urn:microsoft.com/office/officeart/2005/8/layout/hierarchy1"/>
    <dgm:cxn modelId="{B9BB8B39-D025-4DB0-A8E7-3EBB419069A7}" type="presParOf" srcId="{22CD8D15-6E0F-49E7-8D7D-30E8651E6879}" destId="{0CB58EEA-D334-4EDA-909A-0B4D631C130F}" srcOrd="1" destOrd="0" presId="urn:microsoft.com/office/officeart/2005/8/layout/hierarchy1"/>
    <dgm:cxn modelId="{4D2EF8D2-A01A-4F84-A3BA-EF5245815FF8}" type="presParOf" srcId="{169EDAF5-A910-4108-8427-5078B688DE43}" destId="{F2EB31BD-917A-441D-AC96-86A1EF648838}" srcOrd="1" destOrd="0" presId="urn:microsoft.com/office/officeart/2005/8/layout/hierarchy1"/>
    <dgm:cxn modelId="{11315530-8E22-43D1-96E2-5B0CAEACFCBD}" type="presParOf" srcId="{FB63D0D4-15C3-4719-AC76-9B6D589612ED}" destId="{1B2A976D-ABDE-4960-A9DA-3FB48534CFEC}" srcOrd="3" destOrd="0" presId="urn:microsoft.com/office/officeart/2005/8/layout/hierarchy1"/>
    <dgm:cxn modelId="{211CC8DA-7433-47E9-89AA-CE66BD761AF3}" type="presParOf" srcId="{1B2A976D-ABDE-4960-A9DA-3FB48534CFEC}" destId="{E10DEBC6-10EE-4764-B7EB-7AA350E99B29}" srcOrd="0" destOrd="0" presId="urn:microsoft.com/office/officeart/2005/8/layout/hierarchy1"/>
    <dgm:cxn modelId="{ED1E1310-F567-4980-832E-73E65B4B3AF1}" type="presParOf" srcId="{E10DEBC6-10EE-4764-B7EB-7AA350E99B29}" destId="{C69BDE59-0D8C-48FE-8D28-FD3DB82CD07E}" srcOrd="0" destOrd="0" presId="urn:microsoft.com/office/officeart/2005/8/layout/hierarchy1"/>
    <dgm:cxn modelId="{820593A6-C367-4046-8787-4D80CED985E7}" type="presParOf" srcId="{E10DEBC6-10EE-4764-B7EB-7AA350E99B29}" destId="{2DAF2A4E-DC84-4901-9BA8-32ED1D477209}" srcOrd="1" destOrd="0" presId="urn:microsoft.com/office/officeart/2005/8/layout/hierarchy1"/>
    <dgm:cxn modelId="{B9E429F3-4BBE-472A-8C70-EF578345FF5F}" type="presParOf" srcId="{1B2A976D-ABDE-4960-A9DA-3FB48534CFEC}" destId="{8835A3E6-729F-4AA7-9391-280F5D370E08}" srcOrd="1" destOrd="0" presId="urn:microsoft.com/office/officeart/2005/8/layout/hierarchy1"/>
    <dgm:cxn modelId="{90C51EB2-4EC5-45AE-B32C-CBA6CBF6286A}" type="presParOf" srcId="{FB63D0D4-15C3-4719-AC76-9B6D589612ED}" destId="{66355FCA-B7BA-4B48-85A4-AC67FB454F26}" srcOrd="4" destOrd="0" presId="urn:microsoft.com/office/officeart/2005/8/layout/hierarchy1"/>
    <dgm:cxn modelId="{3E8A17AA-1B91-44F1-8689-70353731F67D}" type="presParOf" srcId="{66355FCA-B7BA-4B48-85A4-AC67FB454F26}" destId="{1AF0FD70-A8BA-466B-B49F-5E69822B980E}" srcOrd="0" destOrd="0" presId="urn:microsoft.com/office/officeart/2005/8/layout/hierarchy1"/>
    <dgm:cxn modelId="{7AEECCE6-A554-4AD7-92D3-75695B8A779C}" type="presParOf" srcId="{1AF0FD70-A8BA-466B-B49F-5E69822B980E}" destId="{123EBAB9-EA37-41D7-A242-6E6B4FC4AE85}" srcOrd="0" destOrd="0" presId="urn:microsoft.com/office/officeart/2005/8/layout/hierarchy1"/>
    <dgm:cxn modelId="{904A1BDB-6FF9-421D-A225-11F76D9FB8F0}" type="presParOf" srcId="{1AF0FD70-A8BA-466B-B49F-5E69822B980E}" destId="{3822CD36-26D3-4F4A-8BFC-C575A12C01A5}" srcOrd="1" destOrd="0" presId="urn:microsoft.com/office/officeart/2005/8/layout/hierarchy1"/>
    <dgm:cxn modelId="{0D19FC22-5FA1-40C1-9DF4-6372813D083A}" type="presParOf" srcId="{66355FCA-B7BA-4B48-85A4-AC67FB454F26}" destId="{91FD2F38-00D7-428B-BC57-AE66EBDB6FA2}" srcOrd="1" destOrd="0" presId="urn:microsoft.com/office/officeart/2005/8/layout/hierarchy1"/>
    <dgm:cxn modelId="{418AD24D-C11F-4A17-AEF3-EB8347A9C7FC}" type="presParOf" srcId="{FB63D0D4-15C3-4719-AC76-9B6D589612ED}" destId="{253419DC-9834-4455-82AE-49E99EAB74CB}" srcOrd="5" destOrd="0" presId="urn:microsoft.com/office/officeart/2005/8/layout/hierarchy1"/>
    <dgm:cxn modelId="{B8209252-336C-40F8-9213-E251A61D707C}" type="presParOf" srcId="{253419DC-9834-4455-82AE-49E99EAB74CB}" destId="{774E6DC0-8311-437D-A509-8ADBE5ACBBD5}" srcOrd="0" destOrd="0" presId="urn:microsoft.com/office/officeart/2005/8/layout/hierarchy1"/>
    <dgm:cxn modelId="{0CE7A390-56FF-40D7-93E4-A3E3994E585B}" type="presParOf" srcId="{774E6DC0-8311-437D-A509-8ADBE5ACBBD5}" destId="{E84C719A-BD2C-4C3E-817A-646B9E163D5A}" srcOrd="0" destOrd="0" presId="urn:microsoft.com/office/officeart/2005/8/layout/hierarchy1"/>
    <dgm:cxn modelId="{9D801818-086C-45A2-95C8-E8FEED166406}" type="presParOf" srcId="{774E6DC0-8311-437D-A509-8ADBE5ACBBD5}" destId="{85A92BC1-9529-4DC1-AD4C-873EFD6A4730}" srcOrd="1" destOrd="0" presId="urn:microsoft.com/office/officeart/2005/8/layout/hierarchy1"/>
    <dgm:cxn modelId="{64052CBD-E3AD-470E-8782-245688DCA376}" type="presParOf" srcId="{253419DC-9834-4455-82AE-49E99EAB74CB}" destId="{4D57FA36-26A5-4E9F-8D64-B1CCD3B89C11}"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336593" cy="3424107"/>
        <a:chOff x="0" y="0"/>
        <a:chExt cx="11336593" cy="3424107"/>
      </a:xfrm>
    </dsp:grpSpPr>
    <dsp:sp modelId="{609A6F42-7778-45BD-BF7D-0937BF44378A}">
      <dsp:nvSpPr>
        <dsp:cNvPr id="3" name="Rounded Rectangle 2"/>
        <dsp:cNvSpPr/>
      </dsp:nvSpPr>
      <dsp:spPr bwMode="white">
        <a:xfrm>
          <a:off x="0" y="1130835"/>
          <a:ext cx="1569682" cy="996748"/>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0" y="1130835"/>
        <a:ext cx="1569682" cy="996748"/>
      </dsp:txXfrm>
    </dsp:sp>
    <dsp:sp modelId="{260EDCB2-6226-4987-8C7D-B456568D7838}">
      <dsp:nvSpPr>
        <dsp:cNvPr id="4" name="Rounded Rectangle 3"/>
        <dsp:cNvSpPr/>
      </dsp:nvSpPr>
      <dsp:spPr bwMode="white">
        <a:xfrm>
          <a:off x="174409" y="1296524"/>
          <a:ext cx="1569682" cy="99674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baseline="0">
              <a:solidFill>
                <a:schemeClr val="dk1"/>
              </a:solidFill>
            </a:rPr>
            <a:t>MOISTURE SENSOR</a:t>
          </a:r>
          <a:endParaRPr lang="en-IN">
            <a:solidFill>
              <a:schemeClr val="dk1"/>
            </a:solidFill>
          </a:endParaRPr>
        </a:p>
      </dsp:txBody>
      <dsp:txXfrm>
        <a:off x="174409" y="1296524"/>
        <a:ext cx="1569682" cy="996748"/>
      </dsp:txXfrm>
    </dsp:sp>
    <dsp:sp modelId="{1C623CD9-4118-4115-A406-2ED2A9A0C6D0}">
      <dsp:nvSpPr>
        <dsp:cNvPr id="5" name="Rounded Rectangle 4"/>
        <dsp:cNvSpPr/>
      </dsp:nvSpPr>
      <dsp:spPr bwMode="white">
        <a:xfrm>
          <a:off x="1918500" y="1130835"/>
          <a:ext cx="1569682" cy="996748"/>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1918500" y="1130835"/>
        <a:ext cx="1569682" cy="996748"/>
      </dsp:txXfrm>
    </dsp:sp>
    <dsp:sp modelId="{E7B3CD01-0EB0-4878-BCCC-3D9772817E19}">
      <dsp:nvSpPr>
        <dsp:cNvPr id="6" name="Rounded Rectangle 5"/>
        <dsp:cNvSpPr/>
      </dsp:nvSpPr>
      <dsp:spPr bwMode="white">
        <a:xfrm>
          <a:off x="2092909" y="1296524"/>
          <a:ext cx="1569682" cy="99674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b="0" i="0" baseline="0">
              <a:solidFill>
                <a:schemeClr val="dk1"/>
              </a:solidFill>
            </a:rPr>
            <a:t>Microcontroller  (Arduino/ESP32)</a:t>
          </a:r>
          <a:endParaRPr lang="en-IN">
            <a:solidFill>
              <a:schemeClr val="dk1"/>
            </a:solidFill>
          </a:endParaRPr>
        </a:p>
      </dsp:txBody>
      <dsp:txXfrm>
        <a:off x="2092909" y="1296524"/>
        <a:ext cx="1569682" cy="996748"/>
      </dsp:txXfrm>
    </dsp:sp>
    <dsp:sp modelId="{AE5A2349-8054-490A-A2D1-6A1337CDCC9A}">
      <dsp:nvSpPr>
        <dsp:cNvPr id="7" name="Rounded Rectangle 6"/>
        <dsp:cNvSpPr/>
      </dsp:nvSpPr>
      <dsp:spPr bwMode="white">
        <a:xfrm>
          <a:off x="3837001" y="1130835"/>
          <a:ext cx="1569682" cy="996748"/>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3837001" y="1130835"/>
        <a:ext cx="1569682" cy="996748"/>
      </dsp:txXfrm>
    </dsp:sp>
    <dsp:sp modelId="{0CB58EEA-D334-4EDA-909A-0B4D631C130F}">
      <dsp:nvSpPr>
        <dsp:cNvPr id="8" name="Rounded Rectangle 7"/>
        <dsp:cNvSpPr/>
      </dsp:nvSpPr>
      <dsp:spPr bwMode="white">
        <a:xfrm>
          <a:off x="4011410" y="1296524"/>
          <a:ext cx="1569682" cy="99674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b="0" i="0" baseline="0">
              <a:solidFill>
                <a:schemeClr val="dk1"/>
              </a:solidFill>
            </a:rPr>
            <a:t>Threshold Comparison</a:t>
          </a:r>
          <a:endParaRPr lang="en-IN">
            <a:solidFill>
              <a:schemeClr val="dk1"/>
            </a:solidFill>
          </a:endParaRPr>
        </a:p>
      </dsp:txBody>
      <dsp:txXfrm>
        <a:off x="4011410" y="1296524"/>
        <a:ext cx="1569682" cy="996748"/>
      </dsp:txXfrm>
    </dsp:sp>
    <dsp:sp modelId="{C69BDE59-0D8C-48FE-8D28-FD3DB82CD07E}">
      <dsp:nvSpPr>
        <dsp:cNvPr id="9" name="Rounded Rectangle 8"/>
        <dsp:cNvSpPr/>
      </dsp:nvSpPr>
      <dsp:spPr bwMode="white">
        <a:xfrm>
          <a:off x="5755501" y="1130835"/>
          <a:ext cx="1569682" cy="996748"/>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5755501" y="1130835"/>
        <a:ext cx="1569682" cy="996748"/>
      </dsp:txXfrm>
    </dsp:sp>
    <dsp:sp modelId="{2DAF2A4E-DC84-4901-9BA8-32ED1D477209}">
      <dsp:nvSpPr>
        <dsp:cNvPr id="10" name="Rounded Rectangle 9"/>
        <dsp:cNvSpPr/>
      </dsp:nvSpPr>
      <dsp:spPr bwMode="white">
        <a:xfrm>
          <a:off x="5929910" y="1296524"/>
          <a:ext cx="1569682" cy="99674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b="0" i="0" baseline="0">
              <a:solidFill>
                <a:schemeClr val="dk1"/>
              </a:solidFill>
            </a:rPr>
            <a:t>Exceeds Threshold</a:t>
          </a:r>
          <a:endParaRPr lang="en-IN">
            <a:solidFill>
              <a:schemeClr val="dk1"/>
            </a:solidFill>
          </a:endParaRPr>
        </a:p>
      </dsp:txBody>
      <dsp:txXfrm>
        <a:off x="5929910" y="1296524"/>
        <a:ext cx="1569682" cy="996748"/>
      </dsp:txXfrm>
    </dsp:sp>
    <dsp:sp modelId="{123EBAB9-EA37-41D7-A242-6E6B4FC4AE85}">
      <dsp:nvSpPr>
        <dsp:cNvPr id="11" name="Rounded Rectangle 10"/>
        <dsp:cNvSpPr/>
      </dsp:nvSpPr>
      <dsp:spPr bwMode="white">
        <a:xfrm>
          <a:off x="7674001" y="1130835"/>
          <a:ext cx="1569682" cy="996748"/>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7674001" y="1130835"/>
        <a:ext cx="1569682" cy="996748"/>
      </dsp:txXfrm>
    </dsp:sp>
    <dsp:sp modelId="{3822CD36-26D3-4F4A-8BFC-C575A12C01A5}">
      <dsp:nvSpPr>
        <dsp:cNvPr id="12" name="Rounded Rectangle 11"/>
        <dsp:cNvSpPr/>
      </dsp:nvSpPr>
      <dsp:spPr bwMode="white">
        <a:xfrm>
          <a:off x="7848411" y="1296524"/>
          <a:ext cx="1569682" cy="99674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b="0" i="0" baseline="0">
              <a:solidFill>
                <a:schemeClr val="dk1"/>
              </a:solidFill>
            </a:rPr>
            <a:t>Alarm/ Notification  System </a:t>
          </a:r>
          <a:endParaRPr lang="en-IN">
            <a:solidFill>
              <a:schemeClr val="dk1"/>
            </a:solidFill>
          </a:endParaRPr>
        </a:p>
      </dsp:txBody>
      <dsp:txXfrm>
        <a:off x="7848411" y="1296524"/>
        <a:ext cx="1569682" cy="996748"/>
      </dsp:txXfrm>
    </dsp:sp>
    <dsp:sp modelId="{E84C719A-BD2C-4C3E-817A-646B9E163D5A}">
      <dsp:nvSpPr>
        <dsp:cNvPr id="13" name="Rounded Rectangle 12"/>
        <dsp:cNvSpPr/>
      </dsp:nvSpPr>
      <dsp:spPr bwMode="white">
        <a:xfrm>
          <a:off x="9592502" y="1130835"/>
          <a:ext cx="1569682" cy="996748"/>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9592502" y="1130835"/>
        <a:ext cx="1569682" cy="996748"/>
      </dsp:txXfrm>
    </dsp:sp>
    <dsp:sp modelId="{85A92BC1-9529-4DC1-AD4C-873EFD6A4730}">
      <dsp:nvSpPr>
        <dsp:cNvPr id="14" name="Rounded Rectangle 13"/>
        <dsp:cNvSpPr/>
      </dsp:nvSpPr>
      <dsp:spPr bwMode="white">
        <a:xfrm>
          <a:off x="9766911" y="1296524"/>
          <a:ext cx="1569682" cy="99674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baseline="0">
              <a:solidFill>
                <a:schemeClr val="dk1"/>
              </a:solidFill>
            </a:rPr>
            <a:t>POWER SUPPLY</a:t>
          </a:r>
          <a:endParaRPr lang="en-IN">
            <a:solidFill>
              <a:schemeClr val="dk1"/>
            </a:solidFill>
          </a:endParaRPr>
        </a:p>
      </dsp:txBody>
      <dsp:txXfrm>
        <a:off x="9766911" y="1296524"/>
        <a:ext cx="1569682" cy="99674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Algerian" panose="04020705040A02060702" pitchFamily="82" charset="0"/>
                <a:cs typeface="Times New Roman" panose="02020603050405020304" pitchFamily="18" charset="0"/>
              </a:rPr>
              <a:t>Water leakage detection </a:t>
            </a:r>
            <a:br>
              <a:rPr lang="en-US" sz="5400" dirty="0">
                <a:latin typeface="Algerian" panose="04020705040A02060702" pitchFamily="82" charset="0"/>
                <a:cs typeface="Times New Roman" panose="02020603050405020304" pitchFamily="18" charset="0"/>
              </a:rPr>
            </a:br>
            <a:r>
              <a:rPr lang="en-US" sz="5400" dirty="0">
                <a:latin typeface="Algerian" panose="04020705040A02060702" pitchFamily="82" charset="0"/>
                <a:cs typeface="Times New Roman" panose="02020603050405020304" pitchFamily="18" charset="0"/>
              </a:rPr>
              <a:t>IN WALLS</a:t>
            </a:r>
            <a:endParaRPr lang="en-IN" sz="5400" dirty="0">
              <a:latin typeface="Algerian" panose="04020705040A02060702" pitchFamily="82" charset="0"/>
            </a:endParaRPr>
          </a:p>
        </p:txBody>
      </p:sp>
      <p:sp>
        <p:nvSpPr>
          <p:cNvPr id="3" name="Subtitle 2"/>
          <p:cNvSpPr>
            <a:spLocks noGrp="1"/>
          </p:cNvSpPr>
          <p:nvPr>
            <p:ph sz="quarter" idx="13"/>
          </p:nvPr>
        </p:nvSpPr>
        <p:spPr>
          <a:xfrm>
            <a:off x="186813" y="3834580"/>
            <a:ext cx="5594555" cy="2733367"/>
          </a:xfrm>
        </p:spPr>
        <p:txBody>
          <a:bodyPr>
            <a:normAutofit/>
          </a:bodyPr>
          <a:lstStyle/>
          <a:p>
            <a:r>
              <a:rPr lang="en-US" dirty="0">
                <a:solidFill>
                  <a:schemeClr val="tx1">
                    <a:lumMod val="85000"/>
                    <a:lumOff val="15000"/>
                  </a:schemeClr>
                </a:solidFill>
                <a:latin typeface="Algerian" panose="04020705040A02060702" pitchFamily="82" charset="0"/>
                <a:cs typeface="Times New Roman" panose="02020603050405020304" pitchFamily="18" charset="0"/>
              </a:rPr>
              <a:t>M. GOWTHAMI - 99220040401</a:t>
            </a:r>
            <a:endParaRPr lang="en-US" dirty="0">
              <a:solidFill>
                <a:schemeClr val="tx1">
                  <a:lumMod val="85000"/>
                  <a:lumOff val="15000"/>
                </a:schemeClr>
              </a:solidFill>
              <a:latin typeface="Algerian" panose="04020705040A02060702" pitchFamily="82" charset="0"/>
              <a:cs typeface="Times New Roman" panose="02020603050405020304" pitchFamily="18" charset="0"/>
            </a:endParaRPr>
          </a:p>
          <a:p>
            <a:r>
              <a:rPr lang="en-US" dirty="0">
                <a:solidFill>
                  <a:schemeClr val="tx1">
                    <a:lumMod val="85000"/>
                    <a:lumOff val="15000"/>
                  </a:schemeClr>
                </a:solidFill>
                <a:latin typeface="Algerian" panose="04020705040A02060702" pitchFamily="82" charset="0"/>
                <a:cs typeface="Times New Roman" panose="02020603050405020304" pitchFamily="18" charset="0"/>
              </a:rPr>
              <a:t>Y. TEJA SRI – 99220041034</a:t>
            </a:r>
            <a:endParaRPr lang="en-US" dirty="0">
              <a:solidFill>
                <a:schemeClr val="tx1">
                  <a:lumMod val="85000"/>
                  <a:lumOff val="15000"/>
                </a:schemeClr>
              </a:solidFill>
              <a:latin typeface="Algerian" panose="04020705040A02060702" pitchFamily="82" charset="0"/>
              <a:cs typeface="Times New Roman" panose="02020603050405020304" pitchFamily="18" charset="0"/>
            </a:endParaRPr>
          </a:p>
          <a:p>
            <a:r>
              <a:rPr lang="en-US" dirty="0">
                <a:solidFill>
                  <a:schemeClr val="tx1">
                    <a:lumMod val="85000"/>
                    <a:lumOff val="15000"/>
                  </a:schemeClr>
                </a:solidFill>
                <a:latin typeface="Algerian" panose="04020705040A02060702" pitchFamily="82" charset="0"/>
                <a:cs typeface="Times New Roman" panose="02020603050405020304" pitchFamily="18" charset="0"/>
              </a:rPr>
              <a:t>K. PRANAYA – 99220041510</a:t>
            </a:r>
            <a:endParaRPr lang="en-US" dirty="0">
              <a:solidFill>
                <a:schemeClr val="tx1">
                  <a:lumMod val="85000"/>
                  <a:lumOff val="15000"/>
                </a:schemeClr>
              </a:solidFill>
              <a:latin typeface="Algerian" panose="04020705040A02060702" pitchFamily="82" charset="0"/>
              <a:cs typeface="Times New Roman" panose="02020603050405020304" pitchFamily="18" charset="0"/>
            </a:endParaRPr>
          </a:p>
          <a:p>
            <a:r>
              <a:rPr lang="en-US" dirty="0">
                <a:solidFill>
                  <a:schemeClr val="tx1">
                    <a:lumMod val="85000"/>
                    <a:lumOff val="15000"/>
                  </a:schemeClr>
                </a:solidFill>
                <a:latin typeface="Algerian" panose="04020705040A02060702" pitchFamily="82" charset="0"/>
                <a:cs typeface="Times New Roman" panose="02020603050405020304" pitchFamily="18" charset="0"/>
              </a:rPr>
              <a:t>N.MANASA – 9922005309</a:t>
            </a:r>
            <a:endParaRPr lang="en-US" dirty="0">
              <a:solidFill>
                <a:schemeClr val="tx1">
                  <a:lumMod val="85000"/>
                  <a:lumOff val="15000"/>
                </a:schemeClr>
              </a:solidFill>
              <a:latin typeface="Algerian" panose="04020705040A02060702" pitchFamily="82" charset="0"/>
              <a:cs typeface="Times New Roman" panose="02020603050405020304" pitchFamily="18" charset="0"/>
            </a:endParaRPr>
          </a:p>
          <a:p>
            <a:r>
              <a:rPr lang="en-US" dirty="0">
                <a:solidFill>
                  <a:schemeClr val="tx1">
                    <a:lumMod val="85000"/>
                    <a:lumOff val="15000"/>
                  </a:schemeClr>
                </a:solidFill>
                <a:latin typeface="Algerian" panose="04020705040A02060702" pitchFamily="82" charset="0"/>
                <a:cs typeface="Times New Roman" panose="02020603050405020304" pitchFamily="18" charset="0"/>
              </a:rPr>
              <a:t>CH.SRINIVASA REDDY - 99220041761</a:t>
            </a:r>
            <a:endParaRPr lang="en-US" dirty="0">
              <a:solidFill>
                <a:schemeClr val="tx1">
                  <a:lumMod val="85000"/>
                  <a:lumOff val="15000"/>
                </a:schemeClr>
              </a:solidFill>
              <a:latin typeface="Algerian" panose="04020705040A02060702" pitchFamily="82" charset="0"/>
              <a:cs typeface="Times New Roman" panose="02020603050405020304" pitchFamily="18" charset="0"/>
            </a:endParaRPr>
          </a:p>
          <a:p>
            <a:endParaRPr lang="en-IN" dirty="0"/>
          </a:p>
        </p:txBody>
      </p:sp>
      <p:sp>
        <p:nvSpPr>
          <p:cNvPr id="10" name="Content Placeholder 9"/>
          <p:cNvSpPr>
            <a:spLocks noGrp="1"/>
          </p:cNvSpPr>
          <p:nvPr>
            <p:ph sz="quarter" idx="14"/>
          </p:nvPr>
        </p:nvSpPr>
        <p:spPr/>
        <p:txBody>
          <a:bodyPr/>
          <a:lstStyle/>
          <a:p>
            <a:endParaRPr lang="en-IN"/>
          </a:p>
        </p:txBody>
      </p:sp>
      <p:pic>
        <p:nvPicPr>
          <p:cNvPr id="11" name="Picture 6" descr="This water leaking between the wall and paint : r/mildlyinterest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72200" y="2367091"/>
            <a:ext cx="5105400" cy="34241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Algerian" panose="04020705040A02060702" pitchFamily="82" charset="0"/>
              </a:rPr>
              <a:t>DATA COLLECTION</a:t>
            </a:r>
            <a:endParaRPr lang="en-IN" dirty="0">
              <a:latin typeface="Algerian" panose="04020705040A02060702" pitchFamily="82" charset="0"/>
            </a:endParaRPr>
          </a:p>
        </p:txBody>
      </p:sp>
      <p:pic>
        <p:nvPicPr>
          <p:cNvPr id="4" name="Content Placeholder 3"/>
          <p:cNvPicPr>
            <a:picLocks noChangeAspect="1"/>
          </p:cNvPicPr>
          <p:nvPr>
            <p:ph sz="quarter" idx="13"/>
          </p:nvPr>
        </p:nvPicPr>
        <p:blipFill>
          <a:blip r:embed="rId1"/>
          <a:stretch>
            <a:fillRect/>
          </a:stretch>
        </p:blipFill>
        <p:spPr>
          <a:xfrm>
            <a:off x="1024890" y="2367280"/>
            <a:ext cx="3841750" cy="3423920"/>
          </a:xfrm>
          <a:prstGeom prst="rect">
            <a:avLst/>
          </a:prstGeom>
        </p:spPr>
      </p:pic>
      <p:pic>
        <p:nvPicPr>
          <p:cNvPr id="5" name="Picture 4"/>
          <p:cNvPicPr>
            <a:picLocks noChangeAspect="1"/>
          </p:cNvPicPr>
          <p:nvPr/>
        </p:nvPicPr>
        <p:blipFill>
          <a:blip r:embed="rId2"/>
          <a:stretch>
            <a:fillRect/>
          </a:stretch>
        </p:blipFill>
        <p:spPr>
          <a:xfrm>
            <a:off x="5624830" y="2447290"/>
            <a:ext cx="4542790" cy="31470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608686"/>
            <a:ext cx="10481813" cy="786978"/>
          </a:xfrm>
        </p:spPr>
        <p:txBody>
          <a:bodyPr/>
          <a:lstStyle/>
          <a:p>
            <a:pPr algn="l"/>
            <a:r>
              <a:rPr lang="en-US" sz="3600" b="1" dirty="0">
                <a:latin typeface="Algerian" panose="04020705040A02060702" pitchFamily="82" charset="0"/>
                <a:cs typeface="Times New Roman" panose="02020603050405020304" pitchFamily="18" charset="0"/>
              </a:rPr>
              <a:t>INTRODUCTION</a:t>
            </a:r>
            <a:endParaRPr lang="en-IN" dirty="0">
              <a:latin typeface="Algerian" panose="04020705040A02060702" pitchFamily="82" charset="0"/>
            </a:endParaRPr>
          </a:p>
        </p:txBody>
      </p:sp>
      <p:sp>
        <p:nvSpPr>
          <p:cNvPr id="8" name="Content Placeholder 7"/>
          <p:cNvSpPr>
            <a:spLocks noGrp="1"/>
          </p:cNvSpPr>
          <p:nvPr>
            <p:ph sz="quarter" idx="13"/>
          </p:nvPr>
        </p:nvSpPr>
        <p:spPr>
          <a:xfrm>
            <a:off x="378691" y="1511166"/>
            <a:ext cx="6696364" cy="4358175"/>
          </a:xfrm>
        </p:spPr>
        <p:txBody>
          <a:bodyPr>
            <a:normAutofit fontScale="25000" lnSpcReduction="20000"/>
          </a:bodyPr>
          <a:lstStyle/>
          <a:p>
            <a:pPr algn="just">
              <a:buFont typeface="Wingdings" panose="05000000000000000000" pitchFamily="2" charset="2"/>
              <a:buChar char="v"/>
            </a:pPr>
            <a:r>
              <a:rPr lang="en-US" sz="7200" cap="none" dirty="0">
                <a:latin typeface="Times New Roman" panose="02020603050405020304" pitchFamily="18" charset="0"/>
                <a:cs typeface="Times New Roman" panose="02020603050405020304" pitchFamily="18" charset="0"/>
              </a:rPr>
              <a:t>Water leakage in walls is a common problem that can lead to serious damage if left untreated. It occurs when water blocked into walls due to broken pipes, poor construction, or environmental factors like heavy rain. This hidden water can weaken the structure of buildings, cause mold growth, damage paint or plaster, and increase repair costs. Detecting such leaks early is essential to prevent long-term issues.</a:t>
            </a:r>
            <a:endParaRPr lang="en-US" sz="7200" cap="none"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7200" cap="none" dirty="0">
                <a:latin typeface="Times New Roman" panose="02020603050405020304" pitchFamily="18" charset="0"/>
                <a:cs typeface="Times New Roman" panose="02020603050405020304" pitchFamily="18" charset="0"/>
              </a:rPr>
              <a:t>Modern detection methods use advanced technologies like sensors, infrared cameras, or moisture meters to find water without damaging the walls. By identifying leaks quickly and accurately, these systems help homeowners and builders maintain the integrity of their structures and save on costly repairs.</a:t>
            </a:r>
            <a:endParaRPr lang="en-IN" sz="7200" cap="none"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IN" dirty="0"/>
          </a:p>
        </p:txBody>
      </p:sp>
      <p:pic>
        <p:nvPicPr>
          <p:cNvPr id="1026" name="Picture 2" descr="Roof Water Leakage: Solutions, Causes &amp; Prevention - TimesProperty"/>
          <p:cNvPicPr>
            <a:picLocks noGrp="1" noChangeAspect="1" noChangeArrowheads="1"/>
          </p:cNvPicPr>
          <p:nvPr>
            <p:ph sz="quarter" idx="14"/>
          </p:nvPr>
        </p:nvPicPr>
        <p:blipFill>
          <a:blip r:embed="rId1">
            <a:extLst>
              <a:ext uri="{28A0092B-C50C-407E-A947-70E740481C1C}">
                <a14:useLocalDpi xmlns:a14="http://schemas.microsoft.com/office/drawing/2010/main" val="0"/>
              </a:ext>
            </a:extLst>
          </a:blip>
          <a:srcRect/>
          <a:stretch>
            <a:fillRect/>
          </a:stretch>
        </p:blipFill>
        <p:spPr bwMode="auto">
          <a:xfrm>
            <a:off x="7315199" y="1317523"/>
            <a:ext cx="4080389" cy="447367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p:cNvSpPr>
            <a:spLocks noChangeArrowheads="1"/>
          </p:cNvSpPr>
          <p:nvPr/>
        </p:nvSpPr>
        <p:spPr bwMode="auto">
          <a:xfrm>
            <a:off x="0" y="-945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b="1" dirty="0">
                <a:latin typeface="Algerian" panose="04020705040A02060702" pitchFamily="82" charset="0"/>
                <a:cs typeface="Times New Roman" panose="02020603050405020304" pitchFamily="18" charset="0"/>
              </a:rPr>
              <a:t>CAUSES OF WATER LEAKAGE in walls</a:t>
            </a:r>
            <a:endParaRPr lang="en-IN" dirty="0">
              <a:latin typeface="Algerian" panose="04020705040A02060702" pitchFamily="82" charset="0"/>
            </a:endParaRPr>
          </a:p>
        </p:txBody>
      </p:sp>
      <p:sp>
        <p:nvSpPr>
          <p:cNvPr id="6" name="Content Placeholder 5"/>
          <p:cNvSpPr>
            <a:spLocks noGrp="1"/>
          </p:cNvSpPr>
          <p:nvPr>
            <p:ph sz="quarter" idx="13"/>
          </p:nvPr>
        </p:nvSpPr>
        <p:spPr/>
        <p:txBody>
          <a:bodyPr>
            <a:normAutofit/>
          </a:bodyPr>
          <a:lstStyle/>
          <a:p>
            <a:pPr algn="just">
              <a:buFont typeface="Wingdings" panose="05000000000000000000" pitchFamily="2" charset="2"/>
              <a:buChar char="v"/>
            </a:pPr>
            <a:r>
              <a:rPr lang="en-US" b="0" i="0" cap="none" dirty="0">
                <a:solidFill>
                  <a:srgbClr val="0D0D0D"/>
                </a:solidFill>
                <a:effectLst/>
                <a:latin typeface="Times New Roman" panose="02020603050405020304" pitchFamily="18" charset="0"/>
                <a:cs typeface="Times New Roman" panose="02020603050405020304" pitchFamily="18" charset="0"/>
              </a:rPr>
              <a:t>Water leakage in walls can happen due to several reasons. Leaky pipes inside or behind the walls are a common cause, as well as gaps or cracks around windows and doors that let rainwater in. </a:t>
            </a:r>
            <a:endParaRPr lang="en-US" b="0" i="0" cap="none" dirty="0">
              <a:solidFill>
                <a:srgbClr val="0D0D0D"/>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b="0" i="0" cap="none" dirty="0">
                <a:solidFill>
                  <a:srgbClr val="0D0D0D"/>
                </a:solidFill>
                <a:effectLst/>
                <a:latin typeface="Times New Roman" panose="02020603050405020304" pitchFamily="18" charset="0"/>
                <a:cs typeface="Times New Roman" panose="02020603050405020304" pitchFamily="18" charset="0"/>
              </a:rPr>
              <a:t>Damaged roofs, blocked, and cracks in the wall itself can also allow water to slowly flow through. </a:t>
            </a:r>
            <a:endParaRPr lang="en-US" b="0" i="0" cap="none" dirty="0">
              <a:solidFill>
                <a:srgbClr val="0D0D0D"/>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b="0" i="0" cap="none" dirty="0">
                <a:solidFill>
                  <a:srgbClr val="0D0D0D"/>
                </a:solidFill>
                <a:effectLst/>
                <a:latin typeface="Times New Roman" panose="02020603050405020304" pitchFamily="18" charset="0"/>
                <a:cs typeface="Times New Roman" panose="02020603050405020304" pitchFamily="18" charset="0"/>
              </a:rPr>
              <a:t>High humidity or poor waterproofing can lead to moisture, and plumbing issues like burst pipes can cause leaks too. </a:t>
            </a:r>
            <a:endParaRPr lang="en-US" b="0" i="0" cap="none" dirty="0">
              <a:solidFill>
                <a:srgbClr val="0D0D0D"/>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b="0" i="0" cap="none" dirty="0">
                <a:solidFill>
                  <a:srgbClr val="0D0D0D"/>
                </a:solidFill>
                <a:effectLst/>
                <a:latin typeface="Times New Roman" panose="02020603050405020304" pitchFamily="18" charset="0"/>
                <a:cs typeface="Times New Roman" panose="02020603050405020304" pitchFamily="18" charset="0"/>
              </a:rPr>
              <a:t>Lastly, water from the outside, like heavy rain or poor drainage, can seep into walls from the ground</a:t>
            </a:r>
            <a:r>
              <a:rPr lang="en-US" b="0" i="0" cap="none" dirty="0">
                <a:solidFill>
                  <a:srgbClr val="0D0D0D"/>
                </a:solidFill>
                <a:effectLst/>
                <a:latin typeface="Lucida Calligraphy" panose="03010101010101010101" pitchFamily="66" charset="0"/>
              </a:rPr>
              <a:t>.</a:t>
            </a:r>
            <a:endParaRPr lang="en-IN" cap="none" dirty="0">
              <a:latin typeface="Lucida Calligraphy" panose="03010101010101010101"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b="1" dirty="0">
                <a:latin typeface="Algerian" panose="04020705040A02060702" pitchFamily="82" charset="0"/>
                <a:cs typeface="Times New Roman" panose="02020603050405020304" pitchFamily="18" charset="0"/>
              </a:rPr>
              <a:t>OBJECTIVES</a:t>
            </a:r>
            <a:endParaRPr lang="en-IN" dirty="0">
              <a:latin typeface="Algerian" panose="04020705040A02060702" pitchFamily="82" charset="0"/>
            </a:endParaRPr>
          </a:p>
        </p:txBody>
      </p:sp>
      <p:sp>
        <p:nvSpPr>
          <p:cNvPr id="3" name="Content Placeholder 2"/>
          <p:cNvSpPr>
            <a:spLocks noGrp="1"/>
          </p:cNvSpPr>
          <p:nvPr>
            <p:ph sz="quarter" idx="13"/>
          </p:nvPr>
        </p:nvSpPr>
        <p:spPr>
          <a:xfrm>
            <a:off x="914399" y="2167969"/>
            <a:ext cx="10363826" cy="3790379"/>
          </a:xfrm>
        </p:spPr>
        <p:txBody>
          <a:bodyPr>
            <a:normAutofit fontScale="25000" lnSpcReduction="20000"/>
          </a:bodyPr>
          <a:lstStyle/>
          <a:p>
            <a:pPr algn="just">
              <a:buFont typeface="Wingdings" panose="05000000000000000000" pitchFamily="2" charset="2"/>
              <a:buChar char="v"/>
            </a:pPr>
            <a:r>
              <a:rPr lang="en-US" sz="8000" b="1" i="0" dirty="0">
                <a:solidFill>
                  <a:srgbClr val="0D0D0D"/>
                </a:solidFill>
                <a:effectLst/>
                <a:latin typeface="Times New Roman" panose="02020603050405020304" pitchFamily="18" charset="0"/>
                <a:cs typeface="Times New Roman" panose="02020603050405020304" pitchFamily="18" charset="0"/>
              </a:rPr>
              <a:t>Early Detection of Water Leaks</a:t>
            </a:r>
            <a:endParaRPr lang="en-US" sz="8000" b="0" i="0" dirty="0">
              <a:solidFill>
                <a:srgbClr val="0D0D0D"/>
              </a:solidFill>
              <a:effectLst/>
              <a:latin typeface="Times New Roman" panose="02020603050405020304" pitchFamily="18" charset="0"/>
              <a:cs typeface="Times New Roman" panose="02020603050405020304" pitchFamily="18" charset="0"/>
            </a:endParaRPr>
          </a:p>
          <a:p>
            <a:pPr marL="0" indent="0" algn="just">
              <a:buNone/>
            </a:pPr>
            <a:r>
              <a:rPr lang="en-US" sz="7200" b="1" i="0" dirty="0">
                <a:solidFill>
                  <a:srgbClr val="0D0D0D"/>
                </a:solidFill>
                <a:effectLst/>
                <a:latin typeface="Times New Roman" panose="02020603050405020304" pitchFamily="18" charset="0"/>
                <a:cs typeface="Times New Roman" panose="02020603050405020304" pitchFamily="18" charset="0"/>
              </a:rPr>
              <a:t>Goal</a:t>
            </a:r>
            <a:r>
              <a:rPr lang="en-US" sz="8000" b="0" i="0" dirty="0">
                <a:solidFill>
                  <a:srgbClr val="0D0D0D"/>
                </a:solidFill>
                <a:effectLst/>
                <a:latin typeface="Times New Roman" panose="02020603050405020304" pitchFamily="18" charset="0"/>
                <a:cs typeface="Times New Roman" panose="02020603050405020304" pitchFamily="18" charset="0"/>
              </a:rPr>
              <a:t>: </a:t>
            </a:r>
            <a:r>
              <a:rPr lang="en-US" sz="7200" b="0" i="0" cap="none" dirty="0">
                <a:solidFill>
                  <a:srgbClr val="0D0D0D"/>
                </a:solidFill>
                <a:effectLst/>
                <a:latin typeface="Times New Roman" panose="02020603050405020304" pitchFamily="18" charset="0"/>
                <a:cs typeface="Times New Roman" panose="02020603050405020304" pitchFamily="18" charset="0"/>
              </a:rPr>
              <a:t>Find leaks as soon as they happen to stop them from getting worse.</a:t>
            </a:r>
            <a:endParaRPr lang="en-US" sz="7200" b="0" i="0" dirty="0">
              <a:solidFill>
                <a:srgbClr val="0D0D0D"/>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8000" b="1" i="0" dirty="0">
                <a:solidFill>
                  <a:srgbClr val="0D0D0D"/>
                </a:solidFill>
                <a:effectLst/>
                <a:latin typeface="Times New Roman" panose="02020603050405020304" pitchFamily="18" charset="0"/>
                <a:cs typeface="Times New Roman" panose="02020603050405020304" pitchFamily="18" charset="0"/>
              </a:rPr>
              <a:t>Protect the Structure of the Wall</a:t>
            </a:r>
            <a:endParaRPr lang="en-US" sz="8000" b="0" i="0" dirty="0">
              <a:solidFill>
                <a:srgbClr val="0D0D0D"/>
              </a:solidFill>
              <a:effectLst/>
              <a:latin typeface="Times New Roman" panose="02020603050405020304" pitchFamily="18" charset="0"/>
              <a:cs typeface="Times New Roman" panose="02020603050405020304" pitchFamily="18" charset="0"/>
            </a:endParaRPr>
          </a:p>
          <a:p>
            <a:pPr marL="0" indent="0" algn="just">
              <a:buNone/>
            </a:pPr>
            <a:r>
              <a:rPr lang="en-US" sz="7200" b="1" i="0" dirty="0">
                <a:solidFill>
                  <a:srgbClr val="0D0D0D"/>
                </a:solidFill>
                <a:effectLst/>
                <a:latin typeface="Times New Roman" panose="02020603050405020304" pitchFamily="18" charset="0"/>
                <a:cs typeface="Times New Roman" panose="02020603050405020304" pitchFamily="18" charset="0"/>
              </a:rPr>
              <a:t>Goal</a:t>
            </a:r>
            <a:r>
              <a:rPr lang="en-US" sz="7200" b="0" i="0" dirty="0">
                <a:solidFill>
                  <a:srgbClr val="0D0D0D"/>
                </a:solidFill>
                <a:effectLst/>
                <a:latin typeface="Times New Roman" panose="02020603050405020304" pitchFamily="18" charset="0"/>
                <a:cs typeface="Times New Roman" panose="02020603050405020304" pitchFamily="18" charset="0"/>
              </a:rPr>
              <a:t>: </a:t>
            </a:r>
            <a:r>
              <a:rPr lang="en-US" sz="7200" b="0" i="0" cap="none" dirty="0">
                <a:solidFill>
                  <a:srgbClr val="0D0D0D"/>
                </a:solidFill>
                <a:effectLst/>
                <a:latin typeface="Times New Roman" panose="02020603050405020304" pitchFamily="18" charset="0"/>
                <a:cs typeface="Times New Roman" panose="02020603050405020304" pitchFamily="18" charset="0"/>
              </a:rPr>
              <a:t>Stop water from damaging the wall’s strength.</a:t>
            </a:r>
            <a:endParaRPr lang="en-US" sz="7200" b="0" i="0" cap="none" dirty="0">
              <a:solidFill>
                <a:srgbClr val="0D0D0D"/>
              </a:solidFill>
              <a:effectLst/>
              <a:latin typeface="Times New Roman" panose="02020603050405020304" pitchFamily="18" charset="0"/>
              <a:cs typeface="Times New Roman" panose="02020603050405020304" pitchFamily="18" charset="0"/>
            </a:endParaRPr>
          </a:p>
          <a:p>
            <a:pPr marL="0" indent="0" algn="just">
              <a:buNone/>
            </a:pPr>
            <a:r>
              <a:rPr lang="en-US" sz="7200" b="1" i="0" dirty="0">
                <a:solidFill>
                  <a:srgbClr val="0D0D0D"/>
                </a:solidFill>
                <a:effectLst/>
                <a:latin typeface="Times New Roman" panose="02020603050405020304" pitchFamily="18" charset="0"/>
                <a:cs typeface="Times New Roman" panose="02020603050405020304" pitchFamily="18" charset="0"/>
              </a:rPr>
              <a:t>Why</a:t>
            </a:r>
            <a:r>
              <a:rPr lang="en-US" sz="7200" b="0" i="0" dirty="0">
                <a:solidFill>
                  <a:srgbClr val="0D0D0D"/>
                </a:solidFill>
                <a:effectLst/>
                <a:latin typeface="Times New Roman" panose="02020603050405020304" pitchFamily="18" charset="0"/>
                <a:cs typeface="Times New Roman" panose="02020603050405020304" pitchFamily="18" charset="0"/>
              </a:rPr>
              <a:t>: </a:t>
            </a:r>
            <a:r>
              <a:rPr lang="en-US" sz="7200" b="0" i="0" cap="none" dirty="0">
                <a:solidFill>
                  <a:srgbClr val="0D0D0D"/>
                </a:solidFill>
                <a:effectLst/>
                <a:latin typeface="Times New Roman" panose="02020603050405020304" pitchFamily="18" charset="0"/>
                <a:cs typeface="Times New Roman" panose="02020603050405020304" pitchFamily="18" charset="0"/>
              </a:rPr>
              <a:t>If water stays in the wall too long, it can weaken it, causing cracks or even bigger problems like foundation damage.</a:t>
            </a:r>
            <a:endParaRPr lang="en-US" sz="7200" b="0" i="0" cap="none" dirty="0">
              <a:solidFill>
                <a:srgbClr val="0D0D0D"/>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8000" b="1" i="0" dirty="0">
                <a:solidFill>
                  <a:srgbClr val="0D0D0D"/>
                </a:solidFill>
                <a:effectLst/>
                <a:latin typeface="Times New Roman" panose="02020603050405020304" pitchFamily="18" charset="0"/>
                <a:cs typeface="Times New Roman" panose="02020603050405020304" pitchFamily="18" charset="0"/>
              </a:rPr>
              <a:t>Stop Mold from Growing</a:t>
            </a:r>
            <a:endParaRPr lang="en-US" sz="8000" b="0" i="0" dirty="0">
              <a:solidFill>
                <a:srgbClr val="0D0D0D"/>
              </a:solidFill>
              <a:effectLst/>
              <a:latin typeface="Times New Roman" panose="02020603050405020304" pitchFamily="18" charset="0"/>
              <a:cs typeface="Times New Roman" panose="02020603050405020304" pitchFamily="18" charset="0"/>
            </a:endParaRPr>
          </a:p>
          <a:p>
            <a:pPr marL="0" indent="0" algn="just">
              <a:buNone/>
            </a:pPr>
            <a:r>
              <a:rPr lang="en-US" sz="7200" b="1" i="0" dirty="0">
                <a:solidFill>
                  <a:srgbClr val="0D0D0D"/>
                </a:solidFill>
                <a:effectLst/>
                <a:latin typeface="Times New Roman" panose="02020603050405020304" pitchFamily="18" charset="0"/>
                <a:cs typeface="Times New Roman" panose="02020603050405020304" pitchFamily="18" charset="0"/>
              </a:rPr>
              <a:t>Goal</a:t>
            </a:r>
            <a:r>
              <a:rPr lang="en-US" sz="7200" b="0" i="0" dirty="0">
                <a:solidFill>
                  <a:srgbClr val="0D0D0D"/>
                </a:solidFill>
                <a:effectLst/>
                <a:latin typeface="Times New Roman" panose="02020603050405020304" pitchFamily="18" charset="0"/>
                <a:cs typeface="Times New Roman" panose="02020603050405020304" pitchFamily="18" charset="0"/>
              </a:rPr>
              <a:t>: </a:t>
            </a:r>
            <a:r>
              <a:rPr lang="en-US" sz="7200" b="0" i="0" cap="none" dirty="0">
                <a:solidFill>
                  <a:srgbClr val="0D0D0D"/>
                </a:solidFill>
                <a:effectLst/>
                <a:latin typeface="Times New Roman" panose="02020603050405020304" pitchFamily="18" charset="0"/>
                <a:cs typeface="Times New Roman" panose="02020603050405020304" pitchFamily="18" charset="0"/>
              </a:rPr>
              <a:t>Keep moisture from creating mold or mildew inside the wall</a:t>
            </a:r>
            <a:r>
              <a:rPr lang="en-US" sz="7200" b="0" i="0" dirty="0">
                <a:solidFill>
                  <a:srgbClr val="0D0D0D"/>
                </a:solidFill>
                <a:effectLst/>
                <a:latin typeface="Times New Roman" panose="02020603050405020304" pitchFamily="18" charset="0"/>
                <a:cs typeface="Times New Roman" panose="02020603050405020304" pitchFamily="18" charset="0"/>
              </a:rPr>
              <a:t>.</a:t>
            </a:r>
            <a:endParaRPr lang="en-US" sz="7200" b="0" i="0" dirty="0">
              <a:solidFill>
                <a:srgbClr val="0D0D0D"/>
              </a:solidFill>
              <a:effectLst/>
              <a:latin typeface="Times New Roman" panose="02020603050405020304" pitchFamily="18" charset="0"/>
              <a:cs typeface="Times New Roman" panose="02020603050405020304" pitchFamily="18" charset="0"/>
            </a:endParaRPr>
          </a:p>
          <a:p>
            <a:pPr marL="0" indent="0" algn="just">
              <a:buNone/>
            </a:pPr>
            <a:r>
              <a:rPr lang="en-US" sz="7200" b="1" i="0" dirty="0">
                <a:solidFill>
                  <a:srgbClr val="0D0D0D"/>
                </a:solidFill>
                <a:effectLst/>
                <a:latin typeface="Times New Roman" panose="02020603050405020304" pitchFamily="18" charset="0"/>
                <a:cs typeface="Times New Roman" panose="02020603050405020304" pitchFamily="18" charset="0"/>
              </a:rPr>
              <a:t>Why</a:t>
            </a:r>
            <a:r>
              <a:rPr lang="en-US" sz="7200" b="0" i="0" dirty="0">
                <a:solidFill>
                  <a:srgbClr val="0D0D0D"/>
                </a:solidFill>
                <a:effectLst/>
                <a:latin typeface="Times New Roman" panose="02020603050405020304" pitchFamily="18" charset="0"/>
                <a:cs typeface="Times New Roman" panose="02020603050405020304" pitchFamily="18" charset="0"/>
              </a:rPr>
              <a:t>: </a:t>
            </a:r>
            <a:r>
              <a:rPr lang="en-US" sz="7200" b="0" i="0" cap="none" dirty="0">
                <a:solidFill>
                  <a:srgbClr val="0D0D0D"/>
                </a:solidFill>
                <a:effectLst/>
                <a:latin typeface="Times New Roman" panose="02020603050405020304" pitchFamily="18" charset="0"/>
                <a:cs typeface="Times New Roman" panose="02020603050405020304" pitchFamily="18" charset="0"/>
              </a:rPr>
              <a:t>Mold can damage your walls and is also bad for your health, causing breathing problems and allergies.</a:t>
            </a:r>
            <a:endParaRPr lang="en-US" sz="7200" b="0" i="0" cap="none" dirty="0">
              <a:solidFill>
                <a:srgbClr val="0D0D0D"/>
              </a:solidFill>
              <a:effectLst/>
              <a:latin typeface="Times New Roman" panose="02020603050405020304" pitchFamily="18" charset="0"/>
              <a:cs typeface="Times New Roman" panose="02020603050405020304" pitchFamily="18" charset="0"/>
            </a:endParaRPr>
          </a:p>
          <a:p>
            <a:pPr algn="just"/>
            <a:endParaRPr lang="en-US" sz="720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0" i="0" dirty="0">
                <a:solidFill>
                  <a:srgbClr val="0D0D0D"/>
                </a:solidFill>
                <a:effectLst/>
                <a:latin typeface="Algerian" panose="04020705040A02060702" pitchFamily="82" charset="0"/>
              </a:rPr>
              <a:t>methodology</a:t>
            </a:r>
            <a:endParaRPr lang="en-IN" dirty="0">
              <a:latin typeface="Algerian" panose="04020705040A02060702" pitchFamily="82" charset="0"/>
            </a:endParaRPr>
          </a:p>
        </p:txBody>
      </p:sp>
      <p:sp>
        <p:nvSpPr>
          <p:cNvPr id="3" name="Content Placeholder 2"/>
          <p:cNvSpPr>
            <a:spLocks noGrp="1"/>
          </p:cNvSpPr>
          <p:nvPr>
            <p:ph sz="quarter" idx="13"/>
          </p:nvPr>
        </p:nvSpPr>
        <p:spPr/>
        <p:txBody>
          <a:bodyPr>
            <a:normAutofit/>
          </a:bodyPr>
          <a:lstStyle/>
          <a:p>
            <a:pPr algn="just">
              <a:buFont typeface="Wingdings" panose="05000000000000000000" pitchFamily="2" charset="2"/>
              <a:buChar char="v"/>
            </a:pPr>
            <a:r>
              <a:rPr lang="en-US" b="0" i="0" cap="none" dirty="0">
                <a:solidFill>
                  <a:srgbClr val="0D0D0D"/>
                </a:solidFill>
                <a:effectLst/>
                <a:latin typeface="Times New Roman" panose="02020603050405020304" pitchFamily="18" charset="0"/>
                <a:cs typeface="Times New Roman" panose="02020603050405020304" pitchFamily="18" charset="0"/>
              </a:rPr>
              <a:t>To detect water leakage in walls using moisture sensors, we first place the sensors on the wall where leaks are likely to occur. These sensors measure the moisture levels in the wall, sending the data to a microcontroller like an Arduino or ESP32.</a:t>
            </a:r>
            <a:endParaRPr lang="en-US" b="0" i="0" cap="none" dirty="0">
              <a:solidFill>
                <a:srgbClr val="0D0D0D"/>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b="0" i="0" cap="none" dirty="0">
                <a:solidFill>
                  <a:srgbClr val="0D0D0D"/>
                </a:solidFill>
                <a:effectLst/>
                <a:latin typeface="Times New Roman" panose="02020603050405020304" pitchFamily="18" charset="0"/>
                <a:cs typeface="Times New Roman" panose="02020603050405020304" pitchFamily="18" charset="0"/>
              </a:rPr>
              <a:t> The microcontroller processes the moisture readings and compares them to a preset threshold value.  If the moisture level exceeds the threshold, indicating a potential leak, it triggers an alarm or sends a notification to a smartphone. This system continuously monitors the wall, providing real-time alerts to detect leaks early and prevent damage.</a:t>
            </a:r>
            <a:endParaRPr lang="en-IN" cap="none"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Algerian" panose="04020705040A02060702" pitchFamily="82" charset="0"/>
              </a:rPr>
              <a:t>BLOCK DIAGRAM</a:t>
            </a:r>
            <a:endParaRPr lang="en-IN" dirty="0">
              <a:latin typeface="Algerian" panose="04020705040A02060702" pitchFamily="82" charset="0"/>
            </a:endParaRPr>
          </a:p>
        </p:txBody>
      </p:sp>
      <p:graphicFrame>
        <p:nvGraphicFramePr>
          <p:cNvPr id="5" name="Content Placeholder 4"/>
          <p:cNvGraphicFramePr>
            <a:graphicFrameLocks noGrp="1"/>
          </p:cNvGraphicFramePr>
          <p:nvPr>
            <p:ph sz="quarter" idx="13"/>
          </p:nvPr>
        </p:nvGraphicFramePr>
        <p:xfrm>
          <a:off x="452283" y="2367092"/>
          <a:ext cx="11336593" cy="342410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cxnSp>
        <p:nvCxnSpPr>
          <p:cNvPr id="13" name="Straight Arrow Connector 12"/>
          <p:cNvCxnSpPr/>
          <p:nvPr/>
        </p:nvCxnSpPr>
        <p:spPr>
          <a:xfrm>
            <a:off x="6017342" y="4080387"/>
            <a:ext cx="2851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192594" y="4149213"/>
            <a:ext cx="314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109884" y="4149213"/>
            <a:ext cx="294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924800" y="4149213"/>
            <a:ext cx="314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9861755" y="4149213"/>
            <a:ext cx="2753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Algerian" panose="04020705040A02060702" pitchFamily="82" charset="0"/>
              </a:rPr>
              <a:t>SOLUTION</a:t>
            </a:r>
            <a:endParaRPr lang="en-US" dirty="0">
              <a:latin typeface="Algerian" panose="04020705040A02060702" pitchFamily="82" charset="0"/>
            </a:endParaRPr>
          </a:p>
        </p:txBody>
      </p:sp>
      <p:sp>
        <p:nvSpPr>
          <p:cNvPr id="3" name="Content Placeholder 2"/>
          <p:cNvSpPr>
            <a:spLocks noGrp="1"/>
          </p:cNvSpPr>
          <p:nvPr>
            <p:ph sz="quarter" idx="13"/>
          </p:nvPr>
        </p:nvSpPr>
        <p:spPr>
          <a:xfrm>
            <a:off x="913773" y="2214562"/>
            <a:ext cx="6318299" cy="3502747"/>
          </a:xfrm>
        </p:spPr>
        <p:txBody>
          <a:bodyPr>
            <a:normAutofit lnSpcReduction="10000"/>
          </a:bodyPr>
          <a:lstStyle/>
          <a:p>
            <a:pPr algn="just">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rPr>
              <a:t>Detecting water leakage in walls requires a reliable moisture sensor. This sensor detects slight changes in moisture levels. Popular option ESP32. Install the sensor in the wall, near the suspected leak area. Ensure the sensor is securely fastened and protected. Connect the sensor to a microcontroller like Arduino or raspberry pi. Set threshold values for the moisture sensor to trigger alerts. When the sensor reading exceeds the threshold, it sends notifications to your phone or email. This allows you to inspect and repair the leak promptly.</a:t>
            </a:r>
            <a:endParaRPr lang="en-US" cap="none" dirty="0">
              <a:latin typeface="Times New Roman" panose="02020603050405020304" pitchFamily="18" charset="0"/>
              <a:cs typeface="Times New Roman" panose="02020603050405020304" pitchFamily="18" charset="0"/>
            </a:endParaRPr>
          </a:p>
        </p:txBody>
      </p:sp>
      <p:pic>
        <p:nvPicPr>
          <p:cNvPr id="12" name="Content Placeholder 11"/>
          <p:cNvPicPr>
            <a:picLocks noGrp="1" noChangeAspect="1"/>
          </p:cNvPicPr>
          <p:nvPr>
            <p:ph sz="quarter" idx="14"/>
          </p:nvPr>
        </p:nvPicPr>
        <p:blipFill>
          <a:blip r:embed="rId1"/>
          <a:stretch>
            <a:fillRect/>
          </a:stretch>
        </p:blipFill>
        <p:spPr>
          <a:xfrm>
            <a:off x="8017163" y="2214563"/>
            <a:ext cx="3177309" cy="357663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290916"/>
            <a:ext cx="10364451" cy="1907458"/>
          </a:xfrm>
        </p:spPr>
        <p:txBody>
          <a:bodyPr>
            <a:normAutofit/>
          </a:bodyPr>
          <a:lstStyle/>
          <a:p>
            <a:r>
              <a:rPr lang="en-US" sz="8800" dirty="0">
                <a:latin typeface="Algerian" panose="04020705040A02060702" pitchFamily="82" charset="0"/>
              </a:rPr>
              <a:t>THANK YOU</a:t>
            </a:r>
            <a:endParaRPr lang="en-IN" sz="8800" dirty="0">
              <a:latin typeface="Algerian" panose="04020705040A02060702" pitchFamily="82" charset="0"/>
            </a:endParaRP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0</TotalTime>
  <Words>3137</Words>
  <Application>WPS Presentation</Application>
  <PresentationFormat>Widescreen</PresentationFormat>
  <Paragraphs>52</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SimSun</vt:lpstr>
      <vt:lpstr>Wingdings</vt:lpstr>
      <vt:lpstr>Algerian</vt:lpstr>
      <vt:lpstr>Times New Roman</vt:lpstr>
      <vt:lpstr>Lucida Calligraphy</vt:lpstr>
      <vt:lpstr>Tw Cen MT</vt:lpstr>
      <vt:lpstr>Microsoft YaHei</vt:lpstr>
      <vt:lpstr>Arial Unicode MS</vt:lpstr>
      <vt:lpstr>Calibri</vt:lpstr>
      <vt:lpstr>Droplet</vt:lpstr>
      <vt:lpstr>Water leakage detection  IN WALLS</vt:lpstr>
      <vt:lpstr>DATA COLLECTION</vt:lpstr>
      <vt:lpstr>INTRODUCTION</vt:lpstr>
      <vt:lpstr>CAUSES OF WATER LEAKAGE in walls</vt:lpstr>
      <vt:lpstr>OBJECTIVES</vt:lpstr>
      <vt:lpstr>methodology</vt:lpstr>
      <vt:lpstr>BLOCK DIAGRAM</vt:lpstr>
      <vt:lpstr>SOLUTION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leakage detection  IN WALLS</dc:title>
  <dc:creator>yarrapareddytejasree21225@outlook.com</dc:creator>
  <cp:lastModifiedBy>Manasa Reddy</cp:lastModifiedBy>
  <cp:revision>6</cp:revision>
  <dcterms:created xsi:type="dcterms:W3CDTF">2025-01-03T15:48:00Z</dcterms:created>
  <dcterms:modified xsi:type="dcterms:W3CDTF">2025-01-04T08:30:01Z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5F17E38C69694F4FAC808B83C3FB4F1D_12</vt:lpwstr>
  </property>
  <property fmtid="{D5CDD505-2E9C-101B-9397-08002B2CF9AE}" pid="3" name="KSOProductBuildVer">
    <vt:lpwstr>1033-12.2.0.18911</vt:lpwstr>
  </property>
</Properties>
</file>