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6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1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1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828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2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07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161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00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2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5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84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9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98072D-2E29-4062-9A5D-FC7AEB7819E0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4268-0E41-4D3F-9DFA-9CBF05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13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2DAB-31E6-B3AE-D46E-C4FC29386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647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MS Excel 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53D06-C866-6DF8-A3F2-2F891C94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5496"/>
            <a:ext cx="9144000" cy="2432304"/>
          </a:xfrm>
        </p:spPr>
        <p:txBody>
          <a:bodyPr/>
          <a:lstStyle/>
          <a:p>
            <a:r>
              <a:rPr lang="en-US" sz="3200" b="1" u="sng" dirty="0">
                <a:solidFill>
                  <a:schemeClr val="tx2"/>
                </a:solidFill>
              </a:rPr>
              <a:t>Topic:   Pivot Table                                                                                        </a:t>
            </a:r>
          </a:p>
          <a:p>
            <a:r>
              <a:rPr lang="en-US" sz="3200" b="1" u="sng" dirty="0">
                <a:solidFill>
                  <a:schemeClr val="tx2"/>
                </a:solidFill>
              </a:rPr>
              <a:t>                                                                                                                            </a:t>
            </a:r>
            <a:r>
              <a:rPr lang="en-US" sz="2800" b="1" cap="none" dirty="0">
                <a:solidFill>
                  <a:schemeClr val="tx2"/>
                </a:solidFill>
              </a:rPr>
              <a:t>Created by :Nimmy Joy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78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B73A-7D80-F486-2C2C-A3FAEEE5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78575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🔹 </a:t>
            </a:r>
            <a:r>
              <a:rPr lang="en-US" sz="3600" b="1" u="sng" dirty="0"/>
              <a:t>Session</a:t>
            </a:r>
            <a:r>
              <a:rPr lang="en-US" b="1" u="sng" dirty="0"/>
              <a:t> </a:t>
            </a:r>
            <a:r>
              <a:rPr lang="en-US" sz="3600" b="1" u="sng" dirty="0"/>
              <a:t>Agenda</a:t>
            </a:r>
            <a:r>
              <a:rPr lang="en-US" b="1" dirty="0"/>
              <a:t>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F152-8466-4CA1-6336-91B463F1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32552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  </a:t>
            </a:r>
            <a:r>
              <a:rPr lang="en-US" dirty="0"/>
              <a:t>✅</a:t>
            </a:r>
            <a:r>
              <a:rPr lang="en-US" b="1" dirty="0"/>
              <a:t>What is a Pivot Table?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Why  we Use Pivot Tables?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How to Create a Pivot Table?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Pivot Table Features (Sorting, Filtering, Grouping, etc.)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Hands-on Example with Sample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14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E497-F97D-2AA7-BE16-9220AC9C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1️⃣ </a:t>
            </a:r>
            <a:r>
              <a:rPr lang="en-US" b="1" u="sng" dirty="0"/>
              <a:t>Introduction 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3604-6387-2F13-C37D-A143656B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Microsoft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Excel is powerful and widely used tools for data management, analysis, and reporting.</a:t>
            </a:r>
          </a:p>
          <a:p>
            <a:pPr marL="0" indent="0">
              <a:buNone/>
            </a:pPr>
            <a:r>
              <a:rPr lang="en-US" sz="2800" b="1" dirty="0">
                <a:latin typeface="+mn-lt"/>
              </a:rPr>
              <a:t> </a:t>
            </a:r>
          </a:p>
          <a:p>
            <a:r>
              <a:rPr lang="en-US" sz="2800" b="1" dirty="0">
                <a:latin typeface="+mn-lt"/>
              </a:rPr>
              <a:t>Whether you're a student, professional, or business owner, Excel helps you work with numbers, organize data, and make informed decisions.</a:t>
            </a:r>
            <a:endParaRPr lang="en-IN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45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491E-E649-2B04-B055-0AD6D99A7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4593"/>
            <a:ext cx="8363949" cy="95097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What is a Pivot Table?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F557-E31B-DCDF-AB38-2625C6FA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963" y="1203960"/>
            <a:ext cx="8825658" cy="4450080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tx1">
                    <a:lumMod val="85000"/>
                  </a:schemeClr>
                </a:solidFill>
              </a:rPr>
              <a:t>- A pivot table is a powerful tool in excel that summarizes large datasets.</a:t>
            </a:r>
          </a:p>
          <a:p>
            <a:r>
              <a:rPr lang="en-US" sz="2800" cap="none" dirty="0">
                <a:solidFill>
                  <a:schemeClr val="tx1">
                    <a:lumMod val="85000"/>
                  </a:schemeClr>
                </a:solidFill>
              </a:rPr>
              <a:t>- It helps analyze, sort, filter, and visualize data easily.</a:t>
            </a:r>
          </a:p>
          <a:p>
            <a:r>
              <a:rPr lang="en-US" sz="2800" cap="none" dirty="0">
                <a:solidFill>
                  <a:schemeClr val="tx1">
                    <a:lumMod val="85000"/>
                  </a:schemeClr>
                </a:solidFill>
              </a:rPr>
              <a:t>- No need for complex formulas or manual calculations.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1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E167-F726-6D28-0505-B45B02B1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13073" cy="1165770"/>
          </a:xfrm>
        </p:spPr>
        <p:txBody>
          <a:bodyPr/>
          <a:lstStyle/>
          <a:p>
            <a:r>
              <a:rPr lang="en-IN" sz="3200" dirty="0"/>
              <a:t>Why Use Pivot Tables?</a:t>
            </a:r>
            <a:br>
              <a:rPr lang="en-US" sz="3200" b="1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US" sz="4400" b="1" cap="none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800" dirty="0"/>
              <a:t>- Quickly summarize and analyze large data.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Identify trends and insights effortlessly.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Create dynamic reports with interactive filtering.</a:t>
            </a:r>
            <a:br>
              <a:rPr lang="en-US" sz="2800" dirty="0"/>
            </a:br>
            <a:br>
              <a:rPr lang="en-US" sz="3600" b="1" cap="none" dirty="0">
                <a:solidFill>
                  <a:schemeClr val="tx1">
                    <a:lumMod val="95000"/>
                  </a:schemeClr>
                </a:solidFill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6180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0911-23AD-0809-EA9E-350910C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Create a Pivot Table? (Step-by-Step)</a:t>
            </a:r>
            <a:br>
              <a:rPr lang="en-IN" sz="4000" b="1" cap="none" dirty="0">
                <a:solidFill>
                  <a:schemeClr val="tx1">
                    <a:lumMod val="9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6C3D-D3DB-3590-9E63-889704BF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Select your dataset (including headers).</a:t>
            </a:r>
          </a:p>
          <a:p>
            <a:endParaRPr lang="en-US" dirty="0"/>
          </a:p>
          <a:p>
            <a:r>
              <a:rPr lang="en-US" dirty="0"/>
              <a:t>2. Go to the 'Insert' tab and click on 'PivotTable’.</a:t>
            </a:r>
          </a:p>
          <a:p>
            <a:endParaRPr lang="en-US" dirty="0"/>
          </a:p>
          <a:p>
            <a:r>
              <a:rPr lang="en-US" dirty="0"/>
              <a:t>3. Choose 'New Worksheet' or 'Existing Worksheet’.</a:t>
            </a:r>
          </a:p>
          <a:p>
            <a:endParaRPr lang="en-US" dirty="0"/>
          </a:p>
          <a:p>
            <a:r>
              <a:rPr lang="en-US" dirty="0"/>
              <a:t>4. Drag fields into Rows, Columns, Values, and Filters.</a:t>
            </a:r>
          </a:p>
          <a:p>
            <a:endParaRPr lang="en-US" dirty="0"/>
          </a:p>
          <a:p>
            <a:r>
              <a:rPr lang="en-US" dirty="0"/>
              <a:t>5. Customize your table for analysis.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87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3099-5354-39ED-61F1-617BA38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 Features</a:t>
            </a:r>
            <a:br>
              <a:rPr lang="en-IN" dirty="0"/>
            </a:br>
            <a:r>
              <a:rPr lang="en-IN" dirty="0"/>
              <a:t>                                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9F6C-1FF4-D5F2-0A5C-415CC76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**Sorting**: Arrange data in ascending/descending order.</a:t>
            </a:r>
          </a:p>
          <a:p>
            <a:endParaRPr lang="en-US" dirty="0"/>
          </a:p>
          <a:p>
            <a:r>
              <a:rPr lang="en-US" dirty="0"/>
              <a:t>- **Filtering**: Show only specific data based on criteria.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 **Grouping**: Combine data by categories (e.g., months, regions).</a:t>
            </a:r>
          </a:p>
          <a:p>
            <a:endParaRPr lang="en-US" dirty="0"/>
          </a:p>
          <a:p>
            <a:r>
              <a:rPr lang="en-US" dirty="0"/>
              <a:t>- **Summarization**: Use functions like Sum, Count, Average.</a:t>
            </a:r>
          </a:p>
        </p:txBody>
      </p:sp>
    </p:spTree>
    <p:extLst>
      <p:ext uri="{BB962C8B-B14F-4D97-AF65-F5344CB8AC3E}">
        <p14:creationId xmlns:p14="http://schemas.microsoft.com/office/powerpoint/2010/main" val="282545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FA770-518D-E103-5A5E-AEBFE8DF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685801"/>
            <a:ext cx="8825657" cy="1188719"/>
          </a:xfrm>
        </p:spPr>
        <p:txBody>
          <a:bodyPr/>
          <a:lstStyle/>
          <a:p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60CAB-57DE-5FA4-E316-243AA974FD27}"/>
              </a:ext>
            </a:extLst>
          </p:cNvPr>
          <p:cNvSpPr txBox="1"/>
          <p:nvPr/>
        </p:nvSpPr>
        <p:spPr>
          <a:xfrm>
            <a:off x="612648" y="566143"/>
            <a:ext cx="9701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Example: Analyzing Sales Data with Pivot Tables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6F408-6595-7887-30BC-2D11792B4C28}"/>
              </a:ext>
            </a:extLst>
          </p:cNvPr>
          <p:cNvSpPr txBox="1"/>
          <p:nvPr/>
        </p:nvSpPr>
        <p:spPr>
          <a:xfrm>
            <a:off x="612648" y="1764792"/>
            <a:ext cx="104243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Imagine you have sales data with: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Product Name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Sales Amount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Region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Salesperson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A Pivot Table can summarize total sales per product, region, or salesperson in seconds!</a:t>
            </a:r>
          </a:p>
        </p:txBody>
      </p:sp>
    </p:spTree>
    <p:extLst>
      <p:ext uri="{BB962C8B-B14F-4D97-AF65-F5344CB8AC3E}">
        <p14:creationId xmlns:p14="http://schemas.microsoft.com/office/powerpoint/2010/main" val="224056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4E4CF-244C-8453-D85D-16B24E07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93648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DBA41-61FC-EBCD-DE35-4F2FFF344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359152"/>
            <a:ext cx="8825659" cy="3660648"/>
          </a:xfrm>
        </p:spPr>
        <p:txBody>
          <a:bodyPr>
            <a:norm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🎯 </a:t>
            </a:r>
            <a:r>
              <a:rPr lang="en-IN" sz="3200" dirty="0"/>
              <a:t>Pivot Tables help to  analyse large datasets efficiently.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3200" dirty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200" dirty="0"/>
              <a:t>🎯 They provide insights with minimal effort.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86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605</TotalTime>
  <Words>377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MS Excel for Data Analysis</vt:lpstr>
      <vt:lpstr>🔹 Session Agenda: </vt:lpstr>
      <vt:lpstr>1️⃣ Introduction : </vt:lpstr>
      <vt:lpstr>What is a Pivot Table?</vt:lpstr>
      <vt:lpstr>Why Use Pivot Tables?  - Quickly summarize and analyze large data.  - Identify trends and insights effortlessly.  - Create dynamic reports with interactive filtering.  </vt:lpstr>
      <vt:lpstr>How to Create a Pivot Table? (Step-by-Step) </vt:lpstr>
      <vt:lpstr>Pivot Table Features                                  </vt:lpstr>
      <vt:lpstr>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Nimmy Joy</dc:creator>
  <cp:lastModifiedBy>Nimmy Joy</cp:lastModifiedBy>
  <cp:revision>3</cp:revision>
  <dcterms:created xsi:type="dcterms:W3CDTF">2025-03-21T09:59:52Z</dcterms:created>
  <dcterms:modified xsi:type="dcterms:W3CDTF">2025-03-21T20:05:26Z</dcterms:modified>
</cp:coreProperties>
</file>