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7F14-9002-43CB-BFF0-687EC30C3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53B5E-CC0F-4B17-AE58-E127B9C24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4644-B1D4-4EBD-B091-46AF8E6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479A-91AD-4CFA-BB62-E03AEE5C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C50A1-C65F-4DF7-9827-D8FC26AD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E347-0AAA-4F3C-AACA-889507A0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FE772-811F-4EDD-97F2-B72C1809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4B20-1B19-4E61-970B-1CC85DD6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DDE3-B923-4CF0-BCD4-EF76F164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28E8-FB51-4CEF-AA67-254C2600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7777C-EBE3-4EB4-B489-6300BA777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FA3D7-88FF-4A3B-BABE-B94055B24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0198-EC02-4119-887E-23CDE693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854C-0A74-4761-83D1-445187A5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4C08-F856-4B46-9AA3-4E16D3C3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6FBC-0DCA-416D-A764-D000A77C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0601-4E5F-42D4-B819-343E65B7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E855-4E26-4E1A-A943-78B81FBE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6A2B-B68A-4419-B9F4-2548843F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2197-26D4-4975-AD3D-EF6223B8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477D-C259-4503-9225-2782AD07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9A33-EB5A-4FB6-AF86-495CF331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B54E-3781-4C77-A284-5FAB1D75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3BCB-95B3-4BAD-AF9C-6F743530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0FEC-7C35-4B05-8C58-239A0E5E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24CA-41FF-4A83-B3CF-C2FEC11F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9057-064D-4528-9143-350A07B9F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64377-DE83-47AD-8915-0101E15A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B085A-2D38-4F47-8369-7F5ECF07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35F28-AB87-4B6E-BC72-9406220F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8764D-F766-4597-A129-AB7E1E0A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D2E9-204D-4497-B9E6-9E4133DE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6809D-1668-4EC4-A28C-5EE755E6B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D5B61-9DE7-4C58-ABAB-3A902CCC4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508C3-0645-43D3-BCCD-528B4B779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89C0A-9503-4A4B-B4D7-23AC73832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BAAF4-60F8-46BB-9134-1193ACD7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8DF11-A2FE-4F08-96FA-C7DCBF71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F55F2-1E30-4052-AB0C-928F0675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355-CCE7-4A40-891B-1CF0E6AC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097D5-ACDF-4205-BB1C-362CF4C4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FEEB2-F036-4F7C-9D3D-B8C89F4D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BF002-5194-43EF-9822-BF119855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FAE65-CB84-4A15-80F3-64CE6785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6388D-BA34-487C-BC9F-EFA14176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F40E0-D9C8-4714-A51E-4AB6B2EA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7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936C-2C43-4F29-AD69-32586551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7C34-376E-43BA-944B-3B21725E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7D086-D789-4624-B8A4-DF139E1BC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57E5A-0F99-4851-87FE-813DEF2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D220-D079-470D-9B75-939D2848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0EE6E-D2DA-453F-AEDD-D9B603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54D6-6B3E-40AF-83B9-4EFABB39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0991A-E8E1-4669-95DD-8A13377E9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44F40-E07D-4A0D-9D1D-B9CF22BF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75489-19A5-48D2-B2D9-A33184BA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7B3F5-2D01-4FFB-B951-8EC30FF7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4080-1CE4-4277-8993-E2283EE3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106D1-A670-4B44-83F0-CF7B3A03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31139-8C51-490F-A1A9-44B79DD6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31FB-D0E0-4878-B645-44135F68D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7D05-8CF1-4151-A2E9-24B5227F0DF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B7D0-075F-4651-8E7E-1B766B05F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B717-27E1-4C83-8E3F-355A438A0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3FBCC-BD02-45ED-905B-785BE069FBF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FORECAST MODEL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5EFCC4E-3D55-4397-85FD-799E88E31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1845288" y="1633023"/>
            <a:ext cx="8986835" cy="50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6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Moozhil</dc:creator>
  <cp:lastModifiedBy>Leo Moozhil</cp:lastModifiedBy>
  <cp:revision>2</cp:revision>
  <dcterms:created xsi:type="dcterms:W3CDTF">2019-06-10T17:04:49Z</dcterms:created>
  <dcterms:modified xsi:type="dcterms:W3CDTF">2019-06-10T17:05:00Z</dcterms:modified>
</cp:coreProperties>
</file>