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7" r:id="rId4"/>
    <p:sldId id="269" r:id="rId5"/>
    <p:sldId id="256" r:id="rId6"/>
    <p:sldId id="258" r:id="rId7"/>
    <p:sldId id="268" r:id="rId8"/>
    <p:sldId id="259" r:id="rId9"/>
    <p:sldId id="265" r:id="rId10"/>
    <p:sldId id="266" r:id="rId11"/>
    <p:sldId id="261" r:id="rId12"/>
    <p:sldId id="262" r:id="rId13"/>
    <p:sldId id="26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svg"/><Relationship Id="rId1" Type="http://schemas.openxmlformats.org/officeDocument/2006/relationships/image" Target="../media/image28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svg"/><Relationship Id="rId1" Type="http://schemas.openxmlformats.org/officeDocument/2006/relationships/image" Target="../media/image28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8022E9-4392-46F9-B67D-EAEB30E717A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F07DF6-FC3D-4883-91E2-9B812CB3BB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Inventory Management</a:t>
          </a:r>
        </a:p>
      </dgm:t>
    </dgm:pt>
    <dgm:pt modelId="{D39C9FBB-E8FE-409B-AED7-DEE825A595C2}" type="parTrans" cxnId="{CFD9AE88-F5CF-408B-9BF3-61DD3189B61F}">
      <dgm:prSet/>
      <dgm:spPr/>
      <dgm:t>
        <a:bodyPr/>
        <a:lstStyle/>
        <a:p>
          <a:endParaRPr lang="en-US"/>
        </a:p>
      </dgm:t>
    </dgm:pt>
    <dgm:pt modelId="{3923E35A-AF97-4977-9B05-4A61DEA6FF1F}" type="sibTrans" cxnId="{CFD9AE88-F5CF-408B-9BF3-61DD3189B61F}">
      <dgm:prSet/>
      <dgm:spPr/>
      <dgm:t>
        <a:bodyPr/>
        <a:lstStyle/>
        <a:p>
          <a:endParaRPr lang="en-US"/>
        </a:p>
      </dgm:t>
    </dgm:pt>
    <dgm:pt modelId="{351F5D99-101C-4DF2-9530-8A1929EE87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Hire additional Resources</a:t>
          </a:r>
        </a:p>
      </dgm:t>
    </dgm:pt>
    <dgm:pt modelId="{2C9DF24B-4B5D-4D9D-B1C8-1432005051F9}" type="parTrans" cxnId="{883C5629-0ACF-4B4A-BE60-FBA555240813}">
      <dgm:prSet/>
      <dgm:spPr/>
      <dgm:t>
        <a:bodyPr/>
        <a:lstStyle/>
        <a:p>
          <a:endParaRPr lang="en-US"/>
        </a:p>
      </dgm:t>
    </dgm:pt>
    <dgm:pt modelId="{74B6596A-BF1D-4855-BACB-5540A60B51F8}" type="sibTrans" cxnId="{883C5629-0ACF-4B4A-BE60-FBA555240813}">
      <dgm:prSet/>
      <dgm:spPr/>
      <dgm:t>
        <a:bodyPr/>
        <a:lstStyle/>
        <a:p>
          <a:endParaRPr lang="en-US"/>
        </a:p>
      </dgm:t>
    </dgm:pt>
    <dgm:pt modelId="{21060291-19F6-408E-9781-39D3C3C09D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Campaign Sales Effectiveness</a:t>
          </a:r>
        </a:p>
      </dgm:t>
    </dgm:pt>
    <dgm:pt modelId="{9C01A5DD-6602-4888-9B75-D697478D0059}" type="parTrans" cxnId="{9C0C6336-E8C0-4F1F-9C7D-3FBEB8CD6694}">
      <dgm:prSet/>
      <dgm:spPr/>
      <dgm:t>
        <a:bodyPr/>
        <a:lstStyle/>
        <a:p>
          <a:endParaRPr lang="en-US"/>
        </a:p>
      </dgm:t>
    </dgm:pt>
    <dgm:pt modelId="{A7E6836E-25E6-4887-8814-55CD78C27832}" type="sibTrans" cxnId="{9C0C6336-E8C0-4F1F-9C7D-3FBEB8CD6694}">
      <dgm:prSet/>
      <dgm:spPr/>
      <dgm:t>
        <a:bodyPr/>
        <a:lstStyle/>
        <a:p>
          <a:endParaRPr lang="en-US"/>
        </a:p>
      </dgm:t>
    </dgm:pt>
    <dgm:pt modelId="{87CA6ED1-C920-41D2-A215-62D44E7003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Purchase Behavior of Customers </a:t>
          </a:r>
        </a:p>
      </dgm:t>
    </dgm:pt>
    <dgm:pt modelId="{02A8F2EF-358A-4EAE-A994-F2C2ED901EB9}" type="parTrans" cxnId="{251277D2-ECFD-4A23-AFD3-9E478E9C7A0A}">
      <dgm:prSet/>
      <dgm:spPr/>
      <dgm:t>
        <a:bodyPr/>
        <a:lstStyle/>
        <a:p>
          <a:endParaRPr lang="en-US"/>
        </a:p>
      </dgm:t>
    </dgm:pt>
    <dgm:pt modelId="{841C4A48-15AF-4216-8FD8-CF5F418164FB}" type="sibTrans" cxnId="{251277D2-ECFD-4A23-AFD3-9E478E9C7A0A}">
      <dgm:prSet/>
      <dgm:spPr/>
      <dgm:t>
        <a:bodyPr/>
        <a:lstStyle/>
        <a:p>
          <a:endParaRPr lang="en-US"/>
        </a:p>
      </dgm:t>
    </dgm:pt>
    <dgm:pt modelId="{936E89E2-3D43-4B7B-8F75-35A5E2369A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Revenue Forecast </a:t>
          </a:r>
        </a:p>
      </dgm:t>
    </dgm:pt>
    <dgm:pt modelId="{4F6C4149-8CAB-4917-BD5B-7C880B9E06FD}" type="parTrans" cxnId="{43CF79A3-2577-4B90-AA20-9B375FD8B70C}">
      <dgm:prSet/>
      <dgm:spPr/>
      <dgm:t>
        <a:bodyPr/>
        <a:lstStyle/>
        <a:p>
          <a:endParaRPr lang="en-US"/>
        </a:p>
      </dgm:t>
    </dgm:pt>
    <dgm:pt modelId="{FD3CD204-B62D-4E40-8EBD-4084FEE28CA4}" type="sibTrans" cxnId="{43CF79A3-2577-4B90-AA20-9B375FD8B70C}">
      <dgm:prSet/>
      <dgm:spPr/>
      <dgm:t>
        <a:bodyPr/>
        <a:lstStyle/>
        <a:p>
          <a:endParaRPr lang="en-US"/>
        </a:p>
      </dgm:t>
    </dgm:pt>
    <dgm:pt modelId="{3881C882-ED20-4A6D-AF73-2CD6BAC9CE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Market Basket Analysis </a:t>
          </a:r>
        </a:p>
      </dgm:t>
    </dgm:pt>
    <dgm:pt modelId="{BED3376D-3E57-4311-877D-A2F90024201D}" type="parTrans" cxnId="{B0185917-ACCA-4720-B894-B440A85125F3}">
      <dgm:prSet/>
      <dgm:spPr/>
      <dgm:t>
        <a:bodyPr/>
        <a:lstStyle/>
        <a:p>
          <a:endParaRPr lang="en-US"/>
        </a:p>
      </dgm:t>
    </dgm:pt>
    <dgm:pt modelId="{0A50E20E-CBB2-44BF-921D-3044F419FCD4}" type="sibTrans" cxnId="{B0185917-ACCA-4720-B894-B440A85125F3}">
      <dgm:prSet/>
      <dgm:spPr/>
      <dgm:t>
        <a:bodyPr/>
        <a:lstStyle/>
        <a:p>
          <a:endParaRPr lang="en-US"/>
        </a:p>
      </dgm:t>
    </dgm:pt>
    <dgm:pt modelId="{6C55BAC6-7492-43A0-8D17-ECACE8637037}" type="pres">
      <dgm:prSet presAssocID="{588022E9-4392-46F9-B67D-EAEB30E717A3}" presName="root" presStyleCnt="0">
        <dgm:presLayoutVars>
          <dgm:dir/>
          <dgm:resizeHandles val="exact"/>
        </dgm:presLayoutVars>
      </dgm:prSet>
      <dgm:spPr/>
    </dgm:pt>
    <dgm:pt modelId="{6ADD4ACD-050B-45E7-A33E-55B09EA15237}" type="pres">
      <dgm:prSet presAssocID="{3AF07DF6-FC3D-4883-91E2-9B812CB3BB5B}" presName="compNode" presStyleCnt="0"/>
      <dgm:spPr/>
    </dgm:pt>
    <dgm:pt modelId="{ABB04F1D-1137-4E6A-A228-0FC29173BD6B}" type="pres">
      <dgm:prSet presAssocID="{3AF07DF6-FC3D-4883-91E2-9B812CB3BB5B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7AFA5C8-4F66-4912-93EE-2024B55B873C}" type="pres">
      <dgm:prSet presAssocID="{3AF07DF6-FC3D-4883-91E2-9B812CB3BB5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A7F98B16-4884-4B53-887B-BEDA8E5517E9}" type="pres">
      <dgm:prSet presAssocID="{3AF07DF6-FC3D-4883-91E2-9B812CB3BB5B}" presName="spaceRect" presStyleCnt="0"/>
      <dgm:spPr/>
    </dgm:pt>
    <dgm:pt modelId="{A8008B9B-DD7F-4AAC-A930-A1B0197F7345}" type="pres">
      <dgm:prSet presAssocID="{3AF07DF6-FC3D-4883-91E2-9B812CB3BB5B}" presName="textRect" presStyleLbl="revTx" presStyleIdx="0" presStyleCnt="6">
        <dgm:presLayoutVars>
          <dgm:chMax val="1"/>
          <dgm:chPref val="1"/>
        </dgm:presLayoutVars>
      </dgm:prSet>
      <dgm:spPr/>
    </dgm:pt>
    <dgm:pt modelId="{62DA16D7-B34A-459D-B87B-225B81A435BD}" type="pres">
      <dgm:prSet presAssocID="{3923E35A-AF97-4977-9B05-4A61DEA6FF1F}" presName="sibTrans" presStyleCnt="0"/>
      <dgm:spPr/>
    </dgm:pt>
    <dgm:pt modelId="{D02F74C7-1346-470F-99F6-76BB6FF24CBF}" type="pres">
      <dgm:prSet presAssocID="{351F5D99-101C-4DF2-9530-8A1929EE87FB}" presName="compNode" presStyleCnt="0"/>
      <dgm:spPr/>
    </dgm:pt>
    <dgm:pt modelId="{C10B2F76-D302-40ED-9FEF-B68E684A6806}" type="pres">
      <dgm:prSet presAssocID="{351F5D99-101C-4DF2-9530-8A1929EE87FB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B347F1C-2E9E-4FF5-87F8-CD6C200A57CF}" type="pres">
      <dgm:prSet presAssocID="{351F5D99-101C-4DF2-9530-8A1929EE87F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22BB3E-D9A3-461C-AF02-88549126B14D}" type="pres">
      <dgm:prSet presAssocID="{351F5D99-101C-4DF2-9530-8A1929EE87FB}" presName="spaceRect" presStyleCnt="0"/>
      <dgm:spPr/>
    </dgm:pt>
    <dgm:pt modelId="{C9434741-3DB1-4A52-80E2-7E234C428431}" type="pres">
      <dgm:prSet presAssocID="{351F5D99-101C-4DF2-9530-8A1929EE87FB}" presName="textRect" presStyleLbl="revTx" presStyleIdx="1" presStyleCnt="6">
        <dgm:presLayoutVars>
          <dgm:chMax val="1"/>
          <dgm:chPref val="1"/>
        </dgm:presLayoutVars>
      </dgm:prSet>
      <dgm:spPr/>
    </dgm:pt>
    <dgm:pt modelId="{D7C44447-311E-4C2F-BABB-3A79C5EF5B2E}" type="pres">
      <dgm:prSet presAssocID="{74B6596A-BF1D-4855-BACB-5540A60B51F8}" presName="sibTrans" presStyleCnt="0"/>
      <dgm:spPr/>
    </dgm:pt>
    <dgm:pt modelId="{2385B7D0-2847-4B3E-A3F5-C8DB8902AB6E}" type="pres">
      <dgm:prSet presAssocID="{21060291-19F6-408E-9781-39D3C3C09D32}" presName="compNode" presStyleCnt="0"/>
      <dgm:spPr/>
    </dgm:pt>
    <dgm:pt modelId="{8350B1F5-87B3-418D-ADA2-BC889FC9E722}" type="pres">
      <dgm:prSet presAssocID="{21060291-19F6-408E-9781-39D3C3C09D3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319A119-A691-4712-A9E7-FE6976FF42D5}" type="pres">
      <dgm:prSet presAssocID="{21060291-19F6-408E-9781-39D3C3C09D3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76EBF99-2AD7-4167-8DB8-D90485ABED9B}" type="pres">
      <dgm:prSet presAssocID="{21060291-19F6-408E-9781-39D3C3C09D32}" presName="spaceRect" presStyleCnt="0"/>
      <dgm:spPr/>
    </dgm:pt>
    <dgm:pt modelId="{BE1A10EB-D3EC-469C-9A22-06A61623BCEB}" type="pres">
      <dgm:prSet presAssocID="{21060291-19F6-408E-9781-39D3C3C09D32}" presName="textRect" presStyleLbl="revTx" presStyleIdx="2" presStyleCnt="6">
        <dgm:presLayoutVars>
          <dgm:chMax val="1"/>
          <dgm:chPref val="1"/>
        </dgm:presLayoutVars>
      </dgm:prSet>
      <dgm:spPr/>
    </dgm:pt>
    <dgm:pt modelId="{C15E4A95-98BF-4C05-8E0E-E914E075C593}" type="pres">
      <dgm:prSet presAssocID="{A7E6836E-25E6-4887-8814-55CD78C27832}" presName="sibTrans" presStyleCnt="0"/>
      <dgm:spPr/>
    </dgm:pt>
    <dgm:pt modelId="{7FEF2BC4-2D07-42C5-9EFE-990EAD02A6F8}" type="pres">
      <dgm:prSet presAssocID="{87CA6ED1-C920-41D2-A215-62D44E7003B2}" presName="compNode" presStyleCnt="0"/>
      <dgm:spPr/>
    </dgm:pt>
    <dgm:pt modelId="{868DD3CA-5C97-465A-9119-8B137078BBE2}" type="pres">
      <dgm:prSet presAssocID="{87CA6ED1-C920-41D2-A215-62D44E7003B2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27E1FC7-2C20-4970-9D62-931D695EAE56}" type="pres">
      <dgm:prSet presAssocID="{87CA6ED1-C920-41D2-A215-62D44E7003B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AD7DF4F2-0C5B-4EB8-B0DD-4A55AB8E197B}" type="pres">
      <dgm:prSet presAssocID="{87CA6ED1-C920-41D2-A215-62D44E7003B2}" presName="spaceRect" presStyleCnt="0"/>
      <dgm:spPr/>
    </dgm:pt>
    <dgm:pt modelId="{96B25ACB-DB19-4CDA-BCA8-54E5C72EA92E}" type="pres">
      <dgm:prSet presAssocID="{87CA6ED1-C920-41D2-A215-62D44E7003B2}" presName="textRect" presStyleLbl="revTx" presStyleIdx="3" presStyleCnt="6">
        <dgm:presLayoutVars>
          <dgm:chMax val="1"/>
          <dgm:chPref val="1"/>
        </dgm:presLayoutVars>
      </dgm:prSet>
      <dgm:spPr/>
    </dgm:pt>
    <dgm:pt modelId="{CF19B68E-7CD6-4913-A897-E6F11072E518}" type="pres">
      <dgm:prSet presAssocID="{841C4A48-15AF-4216-8FD8-CF5F418164FB}" presName="sibTrans" presStyleCnt="0"/>
      <dgm:spPr/>
    </dgm:pt>
    <dgm:pt modelId="{B3154ACB-05DC-4801-9522-B52A3B04AAE5}" type="pres">
      <dgm:prSet presAssocID="{936E89E2-3D43-4B7B-8F75-35A5E2369A06}" presName="compNode" presStyleCnt="0"/>
      <dgm:spPr/>
    </dgm:pt>
    <dgm:pt modelId="{CC55F114-F163-47AA-BE38-2F83E60A4D2B}" type="pres">
      <dgm:prSet presAssocID="{936E89E2-3D43-4B7B-8F75-35A5E2369A0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024AD43-6F3B-42BE-859B-68AFF3E3004B}" type="pres">
      <dgm:prSet presAssocID="{936E89E2-3D43-4B7B-8F75-35A5E2369A0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FD88FB0B-ABDD-4F24-A0FF-B3CCA3A6A4C3}" type="pres">
      <dgm:prSet presAssocID="{936E89E2-3D43-4B7B-8F75-35A5E2369A06}" presName="spaceRect" presStyleCnt="0"/>
      <dgm:spPr/>
    </dgm:pt>
    <dgm:pt modelId="{5CF86B7C-14C4-49B9-B3DB-6B2E59C0376C}" type="pres">
      <dgm:prSet presAssocID="{936E89E2-3D43-4B7B-8F75-35A5E2369A06}" presName="textRect" presStyleLbl="revTx" presStyleIdx="4" presStyleCnt="6">
        <dgm:presLayoutVars>
          <dgm:chMax val="1"/>
          <dgm:chPref val="1"/>
        </dgm:presLayoutVars>
      </dgm:prSet>
      <dgm:spPr/>
    </dgm:pt>
    <dgm:pt modelId="{A61EEEE2-8FCA-42F4-B9C3-2C763E53BF90}" type="pres">
      <dgm:prSet presAssocID="{FD3CD204-B62D-4E40-8EBD-4084FEE28CA4}" presName="sibTrans" presStyleCnt="0"/>
      <dgm:spPr/>
    </dgm:pt>
    <dgm:pt modelId="{381C3E48-1415-4A91-8D2D-DD010AC83DB5}" type="pres">
      <dgm:prSet presAssocID="{3881C882-ED20-4A6D-AF73-2CD6BAC9CEB0}" presName="compNode" presStyleCnt="0"/>
      <dgm:spPr/>
    </dgm:pt>
    <dgm:pt modelId="{0790EEEB-0E8F-4C1F-8FA0-1B394DC48723}" type="pres">
      <dgm:prSet presAssocID="{3881C882-ED20-4A6D-AF73-2CD6BAC9CEB0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2091C2B-0954-4F6B-9982-9939B5B64284}" type="pres">
      <dgm:prSet presAssocID="{3881C882-ED20-4A6D-AF73-2CD6BAC9CEB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BFB457C9-57BA-4449-B645-7954C92073CC}" type="pres">
      <dgm:prSet presAssocID="{3881C882-ED20-4A6D-AF73-2CD6BAC9CEB0}" presName="spaceRect" presStyleCnt="0"/>
      <dgm:spPr/>
    </dgm:pt>
    <dgm:pt modelId="{6965A800-CD16-42E4-BFB8-BE1954AFADBE}" type="pres">
      <dgm:prSet presAssocID="{3881C882-ED20-4A6D-AF73-2CD6BAC9CEB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2180C0D-4F13-447B-B7FF-8C1FADADD2E8}" type="presOf" srcId="{351F5D99-101C-4DF2-9530-8A1929EE87FB}" destId="{C9434741-3DB1-4A52-80E2-7E234C428431}" srcOrd="0" destOrd="0" presId="urn:microsoft.com/office/officeart/2018/5/layout/IconLeafLabelList"/>
    <dgm:cxn modelId="{70242314-7665-46C5-90EB-B93B95985B38}" type="presOf" srcId="{87CA6ED1-C920-41D2-A215-62D44E7003B2}" destId="{96B25ACB-DB19-4CDA-BCA8-54E5C72EA92E}" srcOrd="0" destOrd="0" presId="urn:microsoft.com/office/officeart/2018/5/layout/IconLeafLabelList"/>
    <dgm:cxn modelId="{B0185917-ACCA-4720-B894-B440A85125F3}" srcId="{588022E9-4392-46F9-B67D-EAEB30E717A3}" destId="{3881C882-ED20-4A6D-AF73-2CD6BAC9CEB0}" srcOrd="5" destOrd="0" parTransId="{BED3376D-3E57-4311-877D-A2F90024201D}" sibTransId="{0A50E20E-CBB2-44BF-921D-3044F419FCD4}"/>
    <dgm:cxn modelId="{883C5629-0ACF-4B4A-BE60-FBA555240813}" srcId="{588022E9-4392-46F9-B67D-EAEB30E717A3}" destId="{351F5D99-101C-4DF2-9530-8A1929EE87FB}" srcOrd="1" destOrd="0" parTransId="{2C9DF24B-4B5D-4D9D-B1C8-1432005051F9}" sibTransId="{74B6596A-BF1D-4855-BACB-5540A60B51F8}"/>
    <dgm:cxn modelId="{9C0C6336-E8C0-4F1F-9C7D-3FBEB8CD6694}" srcId="{588022E9-4392-46F9-B67D-EAEB30E717A3}" destId="{21060291-19F6-408E-9781-39D3C3C09D32}" srcOrd="2" destOrd="0" parTransId="{9C01A5DD-6602-4888-9B75-D697478D0059}" sibTransId="{A7E6836E-25E6-4887-8814-55CD78C27832}"/>
    <dgm:cxn modelId="{62702B49-32B0-482C-BF60-63C536A10109}" type="presOf" srcId="{3881C882-ED20-4A6D-AF73-2CD6BAC9CEB0}" destId="{6965A800-CD16-42E4-BFB8-BE1954AFADBE}" srcOrd="0" destOrd="0" presId="urn:microsoft.com/office/officeart/2018/5/layout/IconLeafLabelList"/>
    <dgm:cxn modelId="{0D0C0152-18AE-4002-90F1-084E2D5E00F6}" type="presOf" srcId="{3AF07DF6-FC3D-4883-91E2-9B812CB3BB5B}" destId="{A8008B9B-DD7F-4AAC-A930-A1B0197F7345}" srcOrd="0" destOrd="0" presId="urn:microsoft.com/office/officeart/2018/5/layout/IconLeafLabelList"/>
    <dgm:cxn modelId="{BCA24B75-E73B-4078-A162-49260C67B0B8}" type="presOf" srcId="{588022E9-4392-46F9-B67D-EAEB30E717A3}" destId="{6C55BAC6-7492-43A0-8D17-ECACE8637037}" srcOrd="0" destOrd="0" presId="urn:microsoft.com/office/officeart/2018/5/layout/IconLeafLabelList"/>
    <dgm:cxn modelId="{CFD9AE88-F5CF-408B-9BF3-61DD3189B61F}" srcId="{588022E9-4392-46F9-B67D-EAEB30E717A3}" destId="{3AF07DF6-FC3D-4883-91E2-9B812CB3BB5B}" srcOrd="0" destOrd="0" parTransId="{D39C9FBB-E8FE-409B-AED7-DEE825A595C2}" sibTransId="{3923E35A-AF97-4977-9B05-4A61DEA6FF1F}"/>
    <dgm:cxn modelId="{43CF79A3-2577-4B90-AA20-9B375FD8B70C}" srcId="{588022E9-4392-46F9-B67D-EAEB30E717A3}" destId="{936E89E2-3D43-4B7B-8F75-35A5E2369A06}" srcOrd="4" destOrd="0" parTransId="{4F6C4149-8CAB-4917-BD5B-7C880B9E06FD}" sibTransId="{FD3CD204-B62D-4E40-8EBD-4084FEE28CA4}"/>
    <dgm:cxn modelId="{48F61FBE-8F0A-497C-8BB3-25968BAD5206}" type="presOf" srcId="{21060291-19F6-408E-9781-39D3C3C09D32}" destId="{BE1A10EB-D3EC-469C-9A22-06A61623BCEB}" srcOrd="0" destOrd="0" presId="urn:microsoft.com/office/officeart/2018/5/layout/IconLeafLabelList"/>
    <dgm:cxn modelId="{251277D2-ECFD-4A23-AFD3-9E478E9C7A0A}" srcId="{588022E9-4392-46F9-B67D-EAEB30E717A3}" destId="{87CA6ED1-C920-41D2-A215-62D44E7003B2}" srcOrd="3" destOrd="0" parTransId="{02A8F2EF-358A-4EAE-A994-F2C2ED901EB9}" sibTransId="{841C4A48-15AF-4216-8FD8-CF5F418164FB}"/>
    <dgm:cxn modelId="{4CE418F8-F21F-4E7B-9802-BDC8217AD88D}" type="presOf" srcId="{936E89E2-3D43-4B7B-8F75-35A5E2369A06}" destId="{5CF86B7C-14C4-49B9-B3DB-6B2E59C0376C}" srcOrd="0" destOrd="0" presId="urn:microsoft.com/office/officeart/2018/5/layout/IconLeafLabelList"/>
    <dgm:cxn modelId="{D3060CD7-6623-4B92-BEBC-D88C3D15C6DB}" type="presParOf" srcId="{6C55BAC6-7492-43A0-8D17-ECACE8637037}" destId="{6ADD4ACD-050B-45E7-A33E-55B09EA15237}" srcOrd="0" destOrd="0" presId="urn:microsoft.com/office/officeart/2018/5/layout/IconLeafLabelList"/>
    <dgm:cxn modelId="{1658848E-D162-40C8-BC2B-14DBCEE7B2B0}" type="presParOf" srcId="{6ADD4ACD-050B-45E7-A33E-55B09EA15237}" destId="{ABB04F1D-1137-4E6A-A228-0FC29173BD6B}" srcOrd="0" destOrd="0" presId="urn:microsoft.com/office/officeart/2018/5/layout/IconLeafLabelList"/>
    <dgm:cxn modelId="{DEA2FF84-2D0F-4840-B7CA-A5A5D70BBF84}" type="presParOf" srcId="{6ADD4ACD-050B-45E7-A33E-55B09EA15237}" destId="{B7AFA5C8-4F66-4912-93EE-2024B55B873C}" srcOrd="1" destOrd="0" presId="urn:microsoft.com/office/officeart/2018/5/layout/IconLeafLabelList"/>
    <dgm:cxn modelId="{DB954B94-F276-4D95-A030-BA66FC1BFA26}" type="presParOf" srcId="{6ADD4ACD-050B-45E7-A33E-55B09EA15237}" destId="{A7F98B16-4884-4B53-887B-BEDA8E5517E9}" srcOrd="2" destOrd="0" presId="urn:microsoft.com/office/officeart/2018/5/layout/IconLeafLabelList"/>
    <dgm:cxn modelId="{69D50CED-3724-40D3-9E22-2B2EECAFE76E}" type="presParOf" srcId="{6ADD4ACD-050B-45E7-A33E-55B09EA15237}" destId="{A8008B9B-DD7F-4AAC-A930-A1B0197F7345}" srcOrd="3" destOrd="0" presId="urn:microsoft.com/office/officeart/2018/5/layout/IconLeafLabelList"/>
    <dgm:cxn modelId="{3CD8FEA2-CA60-44F2-BBED-E955E4B34D24}" type="presParOf" srcId="{6C55BAC6-7492-43A0-8D17-ECACE8637037}" destId="{62DA16D7-B34A-459D-B87B-225B81A435BD}" srcOrd="1" destOrd="0" presId="urn:microsoft.com/office/officeart/2018/5/layout/IconLeafLabelList"/>
    <dgm:cxn modelId="{A371BDC5-2F1B-445E-8131-7A5B43974D23}" type="presParOf" srcId="{6C55BAC6-7492-43A0-8D17-ECACE8637037}" destId="{D02F74C7-1346-470F-99F6-76BB6FF24CBF}" srcOrd="2" destOrd="0" presId="urn:microsoft.com/office/officeart/2018/5/layout/IconLeafLabelList"/>
    <dgm:cxn modelId="{75B43777-49EA-4808-B65F-2E8C9E03CE2D}" type="presParOf" srcId="{D02F74C7-1346-470F-99F6-76BB6FF24CBF}" destId="{C10B2F76-D302-40ED-9FEF-B68E684A6806}" srcOrd="0" destOrd="0" presId="urn:microsoft.com/office/officeart/2018/5/layout/IconLeafLabelList"/>
    <dgm:cxn modelId="{6EAF0665-945E-40D3-AFD9-3B4EDC2CAF07}" type="presParOf" srcId="{D02F74C7-1346-470F-99F6-76BB6FF24CBF}" destId="{4B347F1C-2E9E-4FF5-87F8-CD6C200A57CF}" srcOrd="1" destOrd="0" presId="urn:microsoft.com/office/officeart/2018/5/layout/IconLeafLabelList"/>
    <dgm:cxn modelId="{A7DF6DCE-3E83-49B3-A920-35CCE38B8B49}" type="presParOf" srcId="{D02F74C7-1346-470F-99F6-76BB6FF24CBF}" destId="{CD22BB3E-D9A3-461C-AF02-88549126B14D}" srcOrd="2" destOrd="0" presId="urn:microsoft.com/office/officeart/2018/5/layout/IconLeafLabelList"/>
    <dgm:cxn modelId="{A5546866-19DF-4AA3-BFAE-2A206F35AFED}" type="presParOf" srcId="{D02F74C7-1346-470F-99F6-76BB6FF24CBF}" destId="{C9434741-3DB1-4A52-80E2-7E234C428431}" srcOrd="3" destOrd="0" presId="urn:microsoft.com/office/officeart/2018/5/layout/IconLeafLabelList"/>
    <dgm:cxn modelId="{E903AFE8-5799-4EB0-84E9-CDCB9A65755F}" type="presParOf" srcId="{6C55BAC6-7492-43A0-8D17-ECACE8637037}" destId="{D7C44447-311E-4C2F-BABB-3A79C5EF5B2E}" srcOrd="3" destOrd="0" presId="urn:microsoft.com/office/officeart/2018/5/layout/IconLeafLabelList"/>
    <dgm:cxn modelId="{C982BD66-E578-4F76-992F-40E5D783984E}" type="presParOf" srcId="{6C55BAC6-7492-43A0-8D17-ECACE8637037}" destId="{2385B7D0-2847-4B3E-A3F5-C8DB8902AB6E}" srcOrd="4" destOrd="0" presId="urn:microsoft.com/office/officeart/2018/5/layout/IconLeafLabelList"/>
    <dgm:cxn modelId="{97D2614C-17E8-4E63-93F1-0FD740BD5629}" type="presParOf" srcId="{2385B7D0-2847-4B3E-A3F5-C8DB8902AB6E}" destId="{8350B1F5-87B3-418D-ADA2-BC889FC9E722}" srcOrd="0" destOrd="0" presId="urn:microsoft.com/office/officeart/2018/5/layout/IconLeafLabelList"/>
    <dgm:cxn modelId="{741AFC1A-186F-4AEA-9261-DFBB575B73EC}" type="presParOf" srcId="{2385B7D0-2847-4B3E-A3F5-C8DB8902AB6E}" destId="{5319A119-A691-4712-A9E7-FE6976FF42D5}" srcOrd="1" destOrd="0" presId="urn:microsoft.com/office/officeart/2018/5/layout/IconLeafLabelList"/>
    <dgm:cxn modelId="{20E28835-32E4-44FB-8778-F3401C13D7CF}" type="presParOf" srcId="{2385B7D0-2847-4B3E-A3F5-C8DB8902AB6E}" destId="{C76EBF99-2AD7-4167-8DB8-D90485ABED9B}" srcOrd="2" destOrd="0" presId="urn:microsoft.com/office/officeart/2018/5/layout/IconLeafLabelList"/>
    <dgm:cxn modelId="{27951763-8A25-4505-903E-AA5C593F8938}" type="presParOf" srcId="{2385B7D0-2847-4B3E-A3F5-C8DB8902AB6E}" destId="{BE1A10EB-D3EC-469C-9A22-06A61623BCEB}" srcOrd="3" destOrd="0" presId="urn:microsoft.com/office/officeart/2018/5/layout/IconLeafLabelList"/>
    <dgm:cxn modelId="{632E6A01-50FE-4B2E-AAEE-59A51CB40D23}" type="presParOf" srcId="{6C55BAC6-7492-43A0-8D17-ECACE8637037}" destId="{C15E4A95-98BF-4C05-8E0E-E914E075C593}" srcOrd="5" destOrd="0" presId="urn:microsoft.com/office/officeart/2018/5/layout/IconLeafLabelList"/>
    <dgm:cxn modelId="{EAA4F747-858D-4A14-904F-CBF15570C31F}" type="presParOf" srcId="{6C55BAC6-7492-43A0-8D17-ECACE8637037}" destId="{7FEF2BC4-2D07-42C5-9EFE-990EAD02A6F8}" srcOrd="6" destOrd="0" presId="urn:microsoft.com/office/officeart/2018/5/layout/IconLeafLabelList"/>
    <dgm:cxn modelId="{4A2B956C-2757-4393-AAD2-493AE95AE71C}" type="presParOf" srcId="{7FEF2BC4-2D07-42C5-9EFE-990EAD02A6F8}" destId="{868DD3CA-5C97-465A-9119-8B137078BBE2}" srcOrd="0" destOrd="0" presId="urn:microsoft.com/office/officeart/2018/5/layout/IconLeafLabelList"/>
    <dgm:cxn modelId="{5D55A582-1463-4A7E-9CA3-63568170BC28}" type="presParOf" srcId="{7FEF2BC4-2D07-42C5-9EFE-990EAD02A6F8}" destId="{827E1FC7-2C20-4970-9D62-931D695EAE56}" srcOrd="1" destOrd="0" presId="urn:microsoft.com/office/officeart/2018/5/layout/IconLeafLabelList"/>
    <dgm:cxn modelId="{13E435DC-DC42-427C-9B52-3A3173360CED}" type="presParOf" srcId="{7FEF2BC4-2D07-42C5-9EFE-990EAD02A6F8}" destId="{AD7DF4F2-0C5B-4EB8-B0DD-4A55AB8E197B}" srcOrd="2" destOrd="0" presId="urn:microsoft.com/office/officeart/2018/5/layout/IconLeafLabelList"/>
    <dgm:cxn modelId="{B9729B45-0402-4A01-85B3-24D2A729DA8C}" type="presParOf" srcId="{7FEF2BC4-2D07-42C5-9EFE-990EAD02A6F8}" destId="{96B25ACB-DB19-4CDA-BCA8-54E5C72EA92E}" srcOrd="3" destOrd="0" presId="urn:microsoft.com/office/officeart/2018/5/layout/IconLeafLabelList"/>
    <dgm:cxn modelId="{702F53A2-75E0-4E05-B71B-C44181FEE03C}" type="presParOf" srcId="{6C55BAC6-7492-43A0-8D17-ECACE8637037}" destId="{CF19B68E-7CD6-4913-A897-E6F11072E518}" srcOrd="7" destOrd="0" presId="urn:microsoft.com/office/officeart/2018/5/layout/IconLeafLabelList"/>
    <dgm:cxn modelId="{5699EA07-1464-4906-9690-CF3FC009123E}" type="presParOf" srcId="{6C55BAC6-7492-43A0-8D17-ECACE8637037}" destId="{B3154ACB-05DC-4801-9522-B52A3B04AAE5}" srcOrd="8" destOrd="0" presId="urn:microsoft.com/office/officeart/2018/5/layout/IconLeafLabelList"/>
    <dgm:cxn modelId="{AC525066-06A1-4669-89ED-C4C668AC18FB}" type="presParOf" srcId="{B3154ACB-05DC-4801-9522-B52A3B04AAE5}" destId="{CC55F114-F163-47AA-BE38-2F83E60A4D2B}" srcOrd="0" destOrd="0" presId="urn:microsoft.com/office/officeart/2018/5/layout/IconLeafLabelList"/>
    <dgm:cxn modelId="{2D42E9E3-278E-45E0-BEAA-446C97E771A2}" type="presParOf" srcId="{B3154ACB-05DC-4801-9522-B52A3B04AAE5}" destId="{C024AD43-6F3B-42BE-859B-68AFF3E3004B}" srcOrd="1" destOrd="0" presId="urn:microsoft.com/office/officeart/2018/5/layout/IconLeafLabelList"/>
    <dgm:cxn modelId="{2B78C755-91E2-48C7-8216-E2B9A3995D83}" type="presParOf" srcId="{B3154ACB-05DC-4801-9522-B52A3B04AAE5}" destId="{FD88FB0B-ABDD-4F24-A0FF-B3CCA3A6A4C3}" srcOrd="2" destOrd="0" presId="urn:microsoft.com/office/officeart/2018/5/layout/IconLeafLabelList"/>
    <dgm:cxn modelId="{1202AC07-8ED6-4390-84FD-59CF1785074E}" type="presParOf" srcId="{B3154ACB-05DC-4801-9522-B52A3B04AAE5}" destId="{5CF86B7C-14C4-49B9-B3DB-6B2E59C0376C}" srcOrd="3" destOrd="0" presId="urn:microsoft.com/office/officeart/2018/5/layout/IconLeafLabelList"/>
    <dgm:cxn modelId="{D87CC226-77A7-42EE-A4CA-5C829ACBABB1}" type="presParOf" srcId="{6C55BAC6-7492-43A0-8D17-ECACE8637037}" destId="{A61EEEE2-8FCA-42F4-B9C3-2C763E53BF90}" srcOrd="9" destOrd="0" presId="urn:microsoft.com/office/officeart/2018/5/layout/IconLeafLabelList"/>
    <dgm:cxn modelId="{155F9452-1C14-4F3B-B9A1-274AD6B17FF9}" type="presParOf" srcId="{6C55BAC6-7492-43A0-8D17-ECACE8637037}" destId="{381C3E48-1415-4A91-8D2D-DD010AC83DB5}" srcOrd="10" destOrd="0" presId="urn:microsoft.com/office/officeart/2018/5/layout/IconLeafLabelList"/>
    <dgm:cxn modelId="{A49DA778-B6E1-43F2-8F4E-76BEE9848AA7}" type="presParOf" srcId="{381C3E48-1415-4A91-8D2D-DD010AC83DB5}" destId="{0790EEEB-0E8F-4C1F-8FA0-1B394DC48723}" srcOrd="0" destOrd="0" presId="urn:microsoft.com/office/officeart/2018/5/layout/IconLeafLabelList"/>
    <dgm:cxn modelId="{33FEEBA8-FFAC-4D94-8BD9-2D4BB5423CCB}" type="presParOf" srcId="{381C3E48-1415-4A91-8D2D-DD010AC83DB5}" destId="{32091C2B-0954-4F6B-9982-9939B5B64284}" srcOrd="1" destOrd="0" presId="urn:microsoft.com/office/officeart/2018/5/layout/IconLeafLabelList"/>
    <dgm:cxn modelId="{61CBA835-B1A2-4797-97BF-504CCEAC54B1}" type="presParOf" srcId="{381C3E48-1415-4A91-8D2D-DD010AC83DB5}" destId="{BFB457C9-57BA-4449-B645-7954C92073CC}" srcOrd="2" destOrd="0" presId="urn:microsoft.com/office/officeart/2018/5/layout/IconLeafLabelList"/>
    <dgm:cxn modelId="{870DC48E-AE7B-43E8-9CCE-8BF4338835CB}" type="presParOf" srcId="{381C3E48-1415-4A91-8D2D-DD010AC83DB5}" destId="{6965A800-CD16-42E4-BFB8-BE1954AFADB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6EE3A-0A8F-4EED-A38C-D707F6EA76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F533DD8-E9BA-464C-8FC6-22AB47D9CAEB}">
      <dgm:prSet/>
      <dgm:spPr/>
      <dgm:t>
        <a:bodyPr/>
        <a:lstStyle/>
        <a:p>
          <a:r>
            <a:rPr lang="en-US"/>
            <a:t>Explore more time series techniques which can applied to large datasets which can predict target variable  based on past values along with factors affecting the target.</a:t>
          </a:r>
        </a:p>
      </dgm:t>
    </dgm:pt>
    <dgm:pt modelId="{87C933B8-AD3C-496D-B154-C958334BC58B}" type="parTrans" cxnId="{CF2F7BAB-EBE3-40CB-B6BD-0FDEB387CE5B}">
      <dgm:prSet/>
      <dgm:spPr/>
      <dgm:t>
        <a:bodyPr/>
        <a:lstStyle/>
        <a:p>
          <a:endParaRPr lang="en-US"/>
        </a:p>
      </dgm:t>
    </dgm:pt>
    <dgm:pt modelId="{8D5CBD1D-2D59-4498-B193-9007B8AC97BB}" type="sibTrans" cxnId="{CF2F7BAB-EBE3-40CB-B6BD-0FDEB387CE5B}">
      <dgm:prSet/>
      <dgm:spPr/>
      <dgm:t>
        <a:bodyPr/>
        <a:lstStyle/>
        <a:p>
          <a:endParaRPr lang="en-US"/>
        </a:p>
      </dgm:t>
    </dgm:pt>
    <dgm:pt modelId="{C2915ACA-7CAE-4228-8FDB-7C8C15CB4E7B}">
      <dgm:prSet/>
      <dgm:spPr/>
      <dgm:t>
        <a:bodyPr/>
        <a:lstStyle/>
        <a:p>
          <a:r>
            <a:rPr lang="en-US" dirty="0"/>
            <a:t>Add more data to make forecast more accurate. Implement market basket analysis and analyzing customer patterns to help inventory management.</a:t>
          </a:r>
        </a:p>
      </dgm:t>
    </dgm:pt>
    <dgm:pt modelId="{F1BEAE2E-0C74-4318-BF15-107199C230C9}" type="parTrans" cxnId="{B508718B-2185-4415-8696-A322E0FD3C27}">
      <dgm:prSet/>
      <dgm:spPr/>
      <dgm:t>
        <a:bodyPr/>
        <a:lstStyle/>
        <a:p>
          <a:endParaRPr lang="en-US"/>
        </a:p>
      </dgm:t>
    </dgm:pt>
    <dgm:pt modelId="{0ABF3FFB-9F15-4632-971C-B4FE827C20D2}" type="sibTrans" cxnId="{B508718B-2185-4415-8696-A322E0FD3C27}">
      <dgm:prSet/>
      <dgm:spPr/>
      <dgm:t>
        <a:bodyPr/>
        <a:lstStyle/>
        <a:p>
          <a:endParaRPr lang="en-US"/>
        </a:p>
      </dgm:t>
    </dgm:pt>
    <dgm:pt modelId="{DB1B4CF1-D08D-49A9-BFB5-06EF2E586D78}">
      <dgm:prSet/>
      <dgm:spPr/>
      <dgm:t>
        <a:bodyPr/>
        <a:lstStyle/>
        <a:p>
          <a:r>
            <a:rPr lang="en-US"/>
            <a:t>Feature Addition-Calendar Holidays.</a:t>
          </a:r>
        </a:p>
      </dgm:t>
    </dgm:pt>
    <dgm:pt modelId="{1B0DC4D0-9A75-49DD-A8D6-9C4907B305FC}" type="parTrans" cxnId="{A8A4B91B-1176-45C2-B6A0-6D6ECC1C6679}">
      <dgm:prSet/>
      <dgm:spPr/>
      <dgm:t>
        <a:bodyPr/>
        <a:lstStyle/>
        <a:p>
          <a:endParaRPr lang="en-US"/>
        </a:p>
      </dgm:t>
    </dgm:pt>
    <dgm:pt modelId="{E647B92C-7F54-4573-ABE8-0F7A5FEEA715}" type="sibTrans" cxnId="{A8A4B91B-1176-45C2-B6A0-6D6ECC1C6679}">
      <dgm:prSet/>
      <dgm:spPr/>
      <dgm:t>
        <a:bodyPr/>
        <a:lstStyle/>
        <a:p>
          <a:endParaRPr lang="en-US"/>
        </a:p>
      </dgm:t>
    </dgm:pt>
    <dgm:pt modelId="{724AB908-0CDF-408B-BCC1-FA90447F27A8}" type="pres">
      <dgm:prSet presAssocID="{B476EE3A-0A8F-4EED-A38C-D707F6EA7632}" presName="root" presStyleCnt="0">
        <dgm:presLayoutVars>
          <dgm:dir/>
          <dgm:resizeHandles val="exact"/>
        </dgm:presLayoutVars>
      </dgm:prSet>
      <dgm:spPr/>
    </dgm:pt>
    <dgm:pt modelId="{20BE7DD8-EABC-4CCE-86C6-4134D900FE42}" type="pres">
      <dgm:prSet presAssocID="{2F533DD8-E9BA-464C-8FC6-22AB47D9CAEB}" presName="compNode" presStyleCnt="0"/>
      <dgm:spPr/>
    </dgm:pt>
    <dgm:pt modelId="{0F64A1F8-27CE-4E91-9F3C-8997095DBC76}" type="pres">
      <dgm:prSet presAssocID="{2F533DD8-E9BA-464C-8FC6-22AB47D9CAEB}" presName="bgRect" presStyleLbl="bgShp" presStyleIdx="0" presStyleCnt="3"/>
      <dgm:spPr/>
    </dgm:pt>
    <dgm:pt modelId="{ED70A38D-A4D6-4C60-9CA4-D7B5925F1B11}" type="pres">
      <dgm:prSet presAssocID="{2F533DD8-E9BA-464C-8FC6-22AB47D9CA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E6869EC-9953-42C1-93C9-4B7AA2D3635E}" type="pres">
      <dgm:prSet presAssocID="{2F533DD8-E9BA-464C-8FC6-22AB47D9CAEB}" presName="spaceRect" presStyleCnt="0"/>
      <dgm:spPr/>
    </dgm:pt>
    <dgm:pt modelId="{084BC5F0-6A48-4F5A-AE1C-C600BF2A9E20}" type="pres">
      <dgm:prSet presAssocID="{2F533DD8-E9BA-464C-8FC6-22AB47D9CAEB}" presName="parTx" presStyleLbl="revTx" presStyleIdx="0" presStyleCnt="3">
        <dgm:presLayoutVars>
          <dgm:chMax val="0"/>
          <dgm:chPref val="0"/>
        </dgm:presLayoutVars>
      </dgm:prSet>
      <dgm:spPr/>
    </dgm:pt>
    <dgm:pt modelId="{2CF257F1-EFA8-4590-B620-EE3A2BAD1551}" type="pres">
      <dgm:prSet presAssocID="{8D5CBD1D-2D59-4498-B193-9007B8AC97BB}" presName="sibTrans" presStyleCnt="0"/>
      <dgm:spPr/>
    </dgm:pt>
    <dgm:pt modelId="{EF2CAC72-8297-45A6-8D17-3A3411382890}" type="pres">
      <dgm:prSet presAssocID="{C2915ACA-7CAE-4228-8FDB-7C8C15CB4E7B}" presName="compNode" presStyleCnt="0"/>
      <dgm:spPr/>
    </dgm:pt>
    <dgm:pt modelId="{A02FA221-1A35-491C-8E67-3397A9B7F0A2}" type="pres">
      <dgm:prSet presAssocID="{C2915ACA-7CAE-4228-8FDB-7C8C15CB4E7B}" presName="bgRect" presStyleLbl="bgShp" presStyleIdx="1" presStyleCnt="3"/>
      <dgm:spPr/>
    </dgm:pt>
    <dgm:pt modelId="{DCB92A57-64EC-4A7C-8D04-AA11B0F945E6}" type="pres">
      <dgm:prSet presAssocID="{C2915ACA-7CAE-4228-8FDB-7C8C15CB4E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A173F6-4F7A-433B-9777-7FD0BF3EADB1}" type="pres">
      <dgm:prSet presAssocID="{C2915ACA-7CAE-4228-8FDB-7C8C15CB4E7B}" presName="spaceRect" presStyleCnt="0"/>
      <dgm:spPr/>
    </dgm:pt>
    <dgm:pt modelId="{14912D17-4DD8-4F33-8114-BD3DAB08630C}" type="pres">
      <dgm:prSet presAssocID="{C2915ACA-7CAE-4228-8FDB-7C8C15CB4E7B}" presName="parTx" presStyleLbl="revTx" presStyleIdx="1" presStyleCnt="3">
        <dgm:presLayoutVars>
          <dgm:chMax val="0"/>
          <dgm:chPref val="0"/>
        </dgm:presLayoutVars>
      </dgm:prSet>
      <dgm:spPr/>
    </dgm:pt>
    <dgm:pt modelId="{43CDE446-81A9-46E3-8C26-8CD65F4EA806}" type="pres">
      <dgm:prSet presAssocID="{0ABF3FFB-9F15-4632-971C-B4FE827C20D2}" presName="sibTrans" presStyleCnt="0"/>
      <dgm:spPr/>
    </dgm:pt>
    <dgm:pt modelId="{4CC20DA0-892C-4B31-9EFE-D589BDB63684}" type="pres">
      <dgm:prSet presAssocID="{DB1B4CF1-D08D-49A9-BFB5-06EF2E586D78}" presName="compNode" presStyleCnt="0"/>
      <dgm:spPr/>
    </dgm:pt>
    <dgm:pt modelId="{E11628B4-8D90-4049-9743-EF6E59A0F02C}" type="pres">
      <dgm:prSet presAssocID="{DB1B4CF1-D08D-49A9-BFB5-06EF2E586D78}" presName="bgRect" presStyleLbl="bgShp" presStyleIdx="2" presStyleCnt="3"/>
      <dgm:spPr/>
    </dgm:pt>
    <dgm:pt modelId="{54744BD2-15DD-4B60-A06C-09B12778D00D}" type="pres">
      <dgm:prSet presAssocID="{DB1B4CF1-D08D-49A9-BFB5-06EF2E586D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53BD993-E99F-4B46-B528-5C8C591BF1CE}" type="pres">
      <dgm:prSet presAssocID="{DB1B4CF1-D08D-49A9-BFB5-06EF2E586D78}" presName="spaceRect" presStyleCnt="0"/>
      <dgm:spPr/>
    </dgm:pt>
    <dgm:pt modelId="{5F655415-463F-454F-BCDD-224D54526BE7}" type="pres">
      <dgm:prSet presAssocID="{DB1B4CF1-D08D-49A9-BFB5-06EF2E586D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A4B91B-1176-45C2-B6A0-6D6ECC1C6679}" srcId="{B476EE3A-0A8F-4EED-A38C-D707F6EA7632}" destId="{DB1B4CF1-D08D-49A9-BFB5-06EF2E586D78}" srcOrd="2" destOrd="0" parTransId="{1B0DC4D0-9A75-49DD-A8D6-9C4907B305FC}" sibTransId="{E647B92C-7F54-4573-ABE8-0F7A5FEEA715}"/>
    <dgm:cxn modelId="{B508718B-2185-4415-8696-A322E0FD3C27}" srcId="{B476EE3A-0A8F-4EED-A38C-D707F6EA7632}" destId="{C2915ACA-7CAE-4228-8FDB-7C8C15CB4E7B}" srcOrd="1" destOrd="0" parTransId="{F1BEAE2E-0C74-4318-BF15-107199C230C9}" sibTransId="{0ABF3FFB-9F15-4632-971C-B4FE827C20D2}"/>
    <dgm:cxn modelId="{CF2F7BAB-EBE3-40CB-B6BD-0FDEB387CE5B}" srcId="{B476EE3A-0A8F-4EED-A38C-D707F6EA7632}" destId="{2F533DD8-E9BA-464C-8FC6-22AB47D9CAEB}" srcOrd="0" destOrd="0" parTransId="{87C933B8-AD3C-496D-B154-C958334BC58B}" sibTransId="{8D5CBD1D-2D59-4498-B193-9007B8AC97BB}"/>
    <dgm:cxn modelId="{C3BA37BF-3B3F-4C6F-8B15-11D8309C7F3A}" type="presOf" srcId="{C2915ACA-7CAE-4228-8FDB-7C8C15CB4E7B}" destId="{14912D17-4DD8-4F33-8114-BD3DAB08630C}" srcOrd="0" destOrd="0" presId="urn:microsoft.com/office/officeart/2018/2/layout/IconVerticalSolidList"/>
    <dgm:cxn modelId="{18DD11D0-7C59-4B96-B040-48E38AE2E51B}" type="presOf" srcId="{B476EE3A-0A8F-4EED-A38C-D707F6EA7632}" destId="{724AB908-0CDF-408B-BCC1-FA90447F27A8}" srcOrd="0" destOrd="0" presId="urn:microsoft.com/office/officeart/2018/2/layout/IconVerticalSolidList"/>
    <dgm:cxn modelId="{3B59B8E4-257F-458F-8D8D-3ABBCAA8E03A}" type="presOf" srcId="{2F533DD8-E9BA-464C-8FC6-22AB47D9CAEB}" destId="{084BC5F0-6A48-4F5A-AE1C-C600BF2A9E20}" srcOrd="0" destOrd="0" presId="urn:microsoft.com/office/officeart/2018/2/layout/IconVerticalSolidList"/>
    <dgm:cxn modelId="{794EA1EE-409A-4694-8195-ADA93CD48983}" type="presOf" srcId="{DB1B4CF1-D08D-49A9-BFB5-06EF2E586D78}" destId="{5F655415-463F-454F-BCDD-224D54526BE7}" srcOrd="0" destOrd="0" presId="urn:microsoft.com/office/officeart/2018/2/layout/IconVerticalSolidList"/>
    <dgm:cxn modelId="{27900EA2-97A5-4D35-A8AB-413A5CD5DFA7}" type="presParOf" srcId="{724AB908-0CDF-408B-BCC1-FA90447F27A8}" destId="{20BE7DD8-EABC-4CCE-86C6-4134D900FE42}" srcOrd="0" destOrd="0" presId="urn:microsoft.com/office/officeart/2018/2/layout/IconVerticalSolidList"/>
    <dgm:cxn modelId="{E8A054FB-F543-47BB-B9C8-F961975FC0A5}" type="presParOf" srcId="{20BE7DD8-EABC-4CCE-86C6-4134D900FE42}" destId="{0F64A1F8-27CE-4E91-9F3C-8997095DBC76}" srcOrd="0" destOrd="0" presId="urn:microsoft.com/office/officeart/2018/2/layout/IconVerticalSolidList"/>
    <dgm:cxn modelId="{AC172855-75BD-4368-A628-244CF4604AA8}" type="presParOf" srcId="{20BE7DD8-EABC-4CCE-86C6-4134D900FE42}" destId="{ED70A38D-A4D6-4C60-9CA4-D7B5925F1B11}" srcOrd="1" destOrd="0" presId="urn:microsoft.com/office/officeart/2018/2/layout/IconVerticalSolidList"/>
    <dgm:cxn modelId="{71A83C3D-90BB-4013-9B1A-F6A297566B68}" type="presParOf" srcId="{20BE7DD8-EABC-4CCE-86C6-4134D900FE42}" destId="{1E6869EC-9953-42C1-93C9-4B7AA2D3635E}" srcOrd="2" destOrd="0" presId="urn:microsoft.com/office/officeart/2018/2/layout/IconVerticalSolidList"/>
    <dgm:cxn modelId="{0BA8FB89-D100-4011-81D9-1473F2AC8B5A}" type="presParOf" srcId="{20BE7DD8-EABC-4CCE-86C6-4134D900FE42}" destId="{084BC5F0-6A48-4F5A-AE1C-C600BF2A9E20}" srcOrd="3" destOrd="0" presId="urn:microsoft.com/office/officeart/2018/2/layout/IconVerticalSolidList"/>
    <dgm:cxn modelId="{9131B7CA-A1BA-4177-86A7-774E60F9C088}" type="presParOf" srcId="{724AB908-0CDF-408B-BCC1-FA90447F27A8}" destId="{2CF257F1-EFA8-4590-B620-EE3A2BAD1551}" srcOrd="1" destOrd="0" presId="urn:microsoft.com/office/officeart/2018/2/layout/IconVerticalSolidList"/>
    <dgm:cxn modelId="{2517A77B-F741-4E01-95A9-160F2C446D72}" type="presParOf" srcId="{724AB908-0CDF-408B-BCC1-FA90447F27A8}" destId="{EF2CAC72-8297-45A6-8D17-3A3411382890}" srcOrd="2" destOrd="0" presId="urn:microsoft.com/office/officeart/2018/2/layout/IconVerticalSolidList"/>
    <dgm:cxn modelId="{1446849F-9F1E-4C5F-8C7A-3C733A731428}" type="presParOf" srcId="{EF2CAC72-8297-45A6-8D17-3A3411382890}" destId="{A02FA221-1A35-491C-8E67-3397A9B7F0A2}" srcOrd="0" destOrd="0" presId="urn:microsoft.com/office/officeart/2018/2/layout/IconVerticalSolidList"/>
    <dgm:cxn modelId="{D760C868-A9F0-441F-886F-B3320B4B125D}" type="presParOf" srcId="{EF2CAC72-8297-45A6-8D17-3A3411382890}" destId="{DCB92A57-64EC-4A7C-8D04-AA11B0F945E6}" srcOrd="1" destOrd="0" presId="urn:microsoft.com/office/officeart/2018/2/layout/IconVerticalSolidList"/>
    <dgm:cxn modelId="{26D31DF9-98E1-4640-A230-D6694C4A4C0F}" type="presParOf" srcId="{EF2CAC72-8297-45A6-8D17-3A3411382890}" destId="{27A173F6-4F7A-433B-9777-7FD0BF3EADB1}" srcOrd="2" destOrd="0" presId="urn:microsoft.com/office/officeart/2018/2/layout/IconVerticalSolidList"/>
    <dgm:cxn modelId="{BC96770D-3485-47CD-8EEE-85CBEE13ED03}" type="presParOf" srcId="{EF2CAC72-8297-45A6-8D17-3A3411382890}" destId="{14912D17-4DD8-4F33-8114-BD3DAB08630C}" srcOrd="3" destOrd="0" presId="urn:microsoft.com/office/officeart/2018/2/layout/IconVerticalSolidList"/>
    <dgm:cxn modelId="{F73E1666-A284-4C4A-A0BB-8E6DB9C282E2}" type="presParOf" srcId="{724AB908-0CDF-408B-BCC1-FA90447F27A8}" destId="{43CDE446-81A9-46E3-8C26-8CD65F4EA806}" srcOrd="3" destOrd="0" presId="urn:microsoft.com/office/officeart/2018/2/layout/IconVerticalSolidList"/>
    <dgm:cxn modelId="{76D9C93B-B315-4C2A-BEDA-91AE6165E15D}" type="presParOf" srcId="{724AB908-0CDF-408B-BCC1-FA90447F27A8}" destId="{4CC20DA0-892C-4B31-9EFE-D589BDB63684}" srcOrd="4" destOrd="0" presId="urn:microsoft.com/office/officeart/2018/2/layout/IconVerticalSolidList"/>
    <dgm:cxn modelId="{EC1658A9-21A9-4125-9486-6323BB431E5B}" type="presParOf" srcId="{4CC20DA0-892C-4B31-9EFE-D589BDB63684}" destId="{E11628B4-8D90-4049-9743-EF6E59A0F02C}" srcOrd="0" destOrd="0" presId="urn:microsoft.com/office/officeart/2018/2/layout/IconVerticalSolidList"/>
    <dgm:cxn modelId="{826D15E3-10B5-45C4-8755-9CB560D287CB}" type="presParOf" srcId="{4CC20DA0-892C-4B31-9EFE-D589BDB63684}" destId="{54744BD2-15DD-4B60-A06C-09B12778D00D}" srcOrd="1" destOrd="0" presId="urn:microsoft.com/office/officeart/2018/2/layout/IconVerticalSolidList"/>
    <dgm:cxn modelId="{7CEA7D41-C27C-4A22-B0E4-D8203DB8B4EA}" type="presParOf" srcId="{4CC20DA0-892C-4B31-9EFE-D589BDB63684}" destId="{853BD993-E99F-4B46-B528-5C8C591BF1CE}" srcOrd="2" destOrd="0" presId="urn:microsoft.com/office/officeart/2018/2/layout/IconVerticalSolidList"/>
    <dgm:cxn modelId="{D80BAF37-F0C8-4A69-9DB3-FDD17AB0859B}" type="presParOf" srcId="{4CC20DA0-892C-4B31-9EFE-D589BDB63684}" destId="{5F655415-463F-454F-BCDD-224D54526B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04F1D-1137-4E6A-A228-0FC29173BD6B}">
      <dsp:nvSpPr>
        <dsp:cNvPr id="0" name=""/>
        <dsp:cNvSpPr/>
      </dsp:nvSpPr>
      <dsp:spPr>
        <a:xfrm>
          <a:off x="290272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FA5C8-4F66-4912-93EE-2024B55B873C}">
      <dsp:nvSpPr>
        <dsp:cNvPr id="0" name=""/>
        <dsp:cNvSpPr/>
      </dsp:nvSpPr>
      <dsp:spPr>
        <a:xfrm>
          <a:off x="482911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08B9B-DD7F-4AAC-A930-A1B0197F7345}">
      <dsp:nvSpPr>
        <dsp:cNvPr id="0" name=""/>
        <dsp:cNvSpPr/>
      </dsp:nvSpPr>
      <dsp:spPr>
        <a:xfrm>
          <a:off x="1314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Inventory Management</a:t>
          </a:r>
        </a:p>
      </dsp:txBody>
      <dsp:txXfrm>
        <a:off x="1314" y="2105289"/>
        <a:ext cx="1481835" cy="592734"/>
      </dsp:txXfrm>
    </dsp:sp>
    <dsp:sp modelId="{C10B2F76-D302-40ED-9FEF-B68E684A6806}">
      <dsp:nvSpPr>
        <dsp:cNvPr id="0" name=""/>
        <dsp:cNvSpPr/>
      </dsp:nvSpPr>
      <dsp:spPr>
        <a:xfrm>
          <a:off x="2031430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47F1C-2E9E-4FF5-87F8-CD6C200A57CF}">
      <dsp:nvSpPr>
        <dsp:cNvPr id="0" name=""/>
        <dsp:cNvSpPr/>
      </dsp:nvSpPr>
      <dsp:spPr>
        <a:xfrm>
          <a:off x="2224068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34741-3DB1-4A52-80E2-7E234C428431}">
      <dsp:nvSpPr>
        <dsp:cNvPr id="0" name=""/>
        <dsp:cNvSpPr/>
      </dsp:nvSpPr>
      <dsp:spPr>
        <a:xfrm>
          <a:off x="1742472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Hire additional Resources</a:t>
          </a:r>
        </a:p>
      </dsp:txBody>
      <dsp:txXfrm>
        <a:off x="1742472" y="2105289"/>
        <a:ext cx="1481835" cy="592734"/>
      </dsp:txXfrm>
    </dsp:sp>
    <dsp:sp modelId="{8350B1F5-87B3-418D-ADA2-BC889FC9E722}">
      <dsp:nvSpPr>
        <dsp:cNvPr id="0" name=""/>
        <dsp:cNvSpPr/>
      </dsp:nvSpPr>
      <dsp:spPr>
        <a:xfrm>
          <a:off x="3772587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9A119-A691-4712-A9E7-FE6976FF42D5}">
      <dsp:nvSpPr>
        <dsp:cNvPr id="0" name=""/>
        <dsp:cNvSpPr/>
      </dsp:nvSpPr>
      <dsp:spPr>
        <a:xfrm>
          <a:off x="3965226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A10EB-D3EC-469C-9A22-06A61623BCEB}">
      <dsp:nvSpPr>
        <dsp:cNvPr id="0" name=""/>
        <dsp:cNvSpPr/>
      </dsp:nvSpPr>
      <dsp:spPr>
        <a:xfrm>
          <a:off x="3483629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Campaign Sales Effectiveness</a:t>
          </a:r>
        </a:p>
      </dsp:txBody>
      <dsp:txXfrm>
        <a:off x="3483629" y="2105289"/>
        <a:ext cx="1481835" cy="592734"/>
      </dsp:txXfrm>
    </dsp:sp>
    <dsp:sp modelId="{868DD3CA-5C97-465A-9119-8B137078BBE2}">
      <dsp:nvSpPr>
        <dsp:cNvPr id="0" name=""/>
        <dsp:cNvSpPr/>
      </dsp:nvSpPr>
      <dsp:spPr>
        <a:xfrm>
          <a:off x="5513744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E1FC7-2C20-4970-9D62-931D695EAE56}">
      <dsp:nvSpPr>
        <dsp:cNvPr id="0" name=""/>
        <dsp:cNvSpPr/>
      </dsp:nvSpPr>
      <dsp:spPr>
        <a:xfrm>
          <a:off x="5706383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25ACB-DB19-4CDA-BCA8-54E5C72EA92E}">
      <dsp:nvSpPr>
        <dsp:cNvPr id="0" name=""/>
        <dsp:cNvSpPr/>
      </dsp:nvSpPr>
      <dsp:spPr>
        <a:xfrm>
          <a:off x="5224786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Purchase Behavior of Customers </a:t>
          </a:r>
        </a:p>
      </dsp:txBody>
      <dsp:txXfrm>
        <a:off x="5224786" y="2105289"/>
        <a:ext cx="1481835" cy="592734"/>
      </dsp:txXfrm>
    </dsp:sp>
    <dsp:sp modelId="{CC55F114-F163-47AA-BE38-2F83E60A4D2B}">
      <dsp:nvSpPr>
        <dsp:cNvPr id="0" name=""/>
        <dsp:cNvSpPr/>
      </dsp:nvSpPr>
      <dsp:spPr>
        <a:xfrm>
          <a:off x="7254901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AD43-6F3B-42BE-859B-68AFF3E3004B}">
      <dsp:nvSpPr>
        <dsp:cNvPr id="0" name=""/>
        <dsp:cNvSpPr/>
      </dsp:nvSpPr>
      <dsp:spPr>
        <a:xfrm>
          <a:off x="7447540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86B7C-14C4-49B9-B3DB-6B2E59C0376C}">
      <dsp:nvSpPr>
        <dsp:cNvPr id="0" name=""/>
        <dsp:cNvSpPr/>
      </dsp:nvSpPr>
      <dsp:spPr>
        <a:xfrm>
          <a:off x="6965943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Revenue Forecast </a:t>
          </a:r>
        </a:p>
      </dsp:txBody>
      <dsp:txXfrm>
        <a:off x="6965943" y="2105289"/>
        <a:ext cx="1481835" cy="592734"/>
      </dsp:txXfrm>
    </dsp:sp>
    <dsp:sp modelId="{0790EEEB-0E8F-4C1F-8FA0-1B394DC48723}">
      <dsp:nvSpPr>
        <dsp:cNvPr id="0" name=""/>
        <dsp:cNvSpPr/>
      </dsp:nvSpPr>
      <dsp:spPr>
        <a:xfrm>
          <a:off x="8996059" y="919820"/>
          <a:ext cx="903919" cy="9039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91C2B-0954-4F6B-9982-9939B5B64284}">
      <dsp:nvSpPr>
        <dsp:cNvPr id="0" name=""/>
        <dsp:cNvSpPr/>
      </dsp:nvSpPr>
      <dsp:spPr>
        <a:xfrm>
          <a:off x="9188697" y="1112459"/>
          <a:ext cx="518642" cy="518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5A800-CD16-42E4-BFB8-BE1954AFADBE}">
      <dsp:nvSpPr>
        <dsp:cNvPr id="0" name=""/>
        <dsp:cNvSpPr/>
      </dsp:nvSpPr>
      <dsp:spPr>
        <a:xfrm>
          <a:off x="8707101" y="2105289"/>
          <a:ext cx="1481835" cy="59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Market Basket Analysis </a:t>
          </a:r>
        </a:p>
      </dsp:txBody>
      <dsp:txXfrm>
        <a:off x="8707101" y="2105289"/>
        <a:ext cx="1481835" cy="592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4A1F8-27CE-4E91-9F3C-8997095DBC7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0A38D-A4D6-4C60-9CA4-D7B5925F1B1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BC5F0-6A48-4F5A-AE1C-C600BF2A9E20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more time series techniques which can applied to large datasets which can predict target variable  based on past values along with factors affecting the target.</a:t>
          </a:r>
        </a:p>
      </dsp:txBody>
      <dsp:txXfrm>
        <a:off x="1941716" y="718"/>
        <a:ext cx="4571887" cy="1681139"/>
      </dsp:txXfrm>
    </dsp:sp>
    <dsp:sp modelId="{A02FA221-1A35-491C-8E67-3397A9B7F0A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92A57-64EC-4A7C-8D04-AA11B0F945E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12D17-4DD8-4F33-8114-BD3DAB08630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more data to make forecast more accurate. Implement market basket analysis and analyzing customer patterns to help inventory management.</a:t>
          </a:r>
        </a:p>
      </dsp:txBody>
      <dsp:txXfrm>
        <a:off x="1941716" y="2102143"/>
        <a:ext cx="4571887" cy="1681139"/>
      </dsp:txXfrm>
    </dsp:sp>
    <dsp:sp modelId="{E11628B4-8D90-4049-9743-EF6E59A0F02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44BD2-15DD-4B60-A06C-09B12778D00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55415-463F-454F-BCDD-224D54526BE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Feature Addition-Calendar Holidays.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7F14-9002-43CB-BFF0-687EC30C3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53B5E-CC0F-4B17-AE58-E127B9C24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4644-B1D4-4EBD-B091-46AF8E6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479A-91AD-4CFA-BB62-E03AEE5C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C50A1-C65F-4DF7-9827-D8FC26AD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E347-0AAA-4F3C-AACA-889507A0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E772-811F-4EDD-97F2-B72C1809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4B20-1B19-4E61-970B-1CC85DD6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DDE3-B923-4CF0-BCD4-EF76F164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28E8-FB51-4CEF-AA67-254C260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7777C-EBE3-4EB4-B489-6300BA777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FA3D7-88FF-4A3B-BABE-B94055B24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0198-EC02-4119-887E-23CDE693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854C-0A74-4761-83D1-445187A5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4C08-F856-4B46-9AA3-4E16D3C3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0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6FBC-0DCA-416D-A764-D000A77C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0601-4E5F-42D4-B819-343E65B7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E855-4E26-4E1A-A943-78B81FBE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6A2B-B68A-4419-B9F4-2548843F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2197-26D4-4975-AD3D-EF6223B8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477D-C259-4503-9225-2782AD07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9A33-EB5A-4FB6-AF86-495CF331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B54E-3781-4C77-A284-5FAB1D75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3BCB-95B3-4BAD-AF9C-6F743530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0FEC-7C35-4B05-8C58-239A0E5E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24CA-41FF-4A83-B3CF-C2FEC11F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057-064D-4528-9143-350A07B9F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64377-DE83-47AD-8915-0101E15A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B085A-2D38-4F47-8369-7F5ECF07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35F28-AB87-4B6E-BC72-9406220F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8764D-F766-4597-A129-AB7E1E0A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D2E9-204D-4497-B9E6-9E4133DE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6809D-1668-4EC4-A28C-5EE755E6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D5B61-9DE7-4C58-ABAB-3A902CCC4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508C3-0645-43D3-BCCD-528B4B779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89C0A-9503-4A4B-B4D7-23AC73832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BAAF4-60F8-46BB-9134-1193ACD7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8DF11-A2FE-4F08-96FA-C7DCBF71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F55F2-1E30-4052-AB0C-928F0675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355-CCE7-4A40-891B-1CF0E6AC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097D5-ACDF-4205-BB1C-362CF4C4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FEEB2-F036-4F7C-9D3D-B8C89F4D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F002-5194-43EF-9822-BF119855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FAE65-CB84-4A15-80F3-64CE6785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6388D-BA34-487C-BC9F-EFA14176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F40E0-D9C8-4714-A51E-4AB6B2EA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7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936C-2C43-4F29-AD69-32586551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7C34-376E-43BA-944B-3B21725E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7D086-D789-4624-B8A4-DF139E1BC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57E5A-0F99-4851-87FE-813DEF2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D220-D079-470D-9B75-939D2848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0EE6E-D2DA-453F-AEDD-D9B603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7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54D6-6B3E-40AF-83B9-4EFABB39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0991A-E8E1-4669-95DD-8A13377E9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44F40-E07D-4A0D-9D1D-B9CF22BF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75489-19A5-48D2-B2D9-A33184BA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7B3F5-2D01-4FFB-B951-8EC30FF7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4080-1CE4-4277-8993-E2283EE3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106D1-A670-4B44-83F0-CF7B3A03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31139-8C51-490F-A1A9-44B79DD6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31FB-D0E0-4878-B645-44135F68D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7D05-8CF1-4151-A2E9-24B5227F0DF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B7D0-075F-4651-8E7E-1B766B05F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B717-27E1-4C83-8E3F-355A438A0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756C-AEB4-495D-A3E8-AB6D9936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159EE-4955-42B9-832E-3F741C4C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767754"/>
            <a:ext cx="5795797" cy="1333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Series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9085-F1E3-497C-901F-9CE3A067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 algn="ctr">
              <a:buNone/>
            </a:pP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Nimmy Thomas 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95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51C3C-C211-4663-B5CD-37F1F44B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fbprohet</a:t>
            </a: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281894-9EB3-41EB-BD6A-2F6E73EFA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726" y="2509911"/>
            <a:ext cx="803544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9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9FF4F-BEA4-4016-8F69-4141216A8060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Annual and Weekly Trends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C1EB77-7FF4-41E5-BCB2-46790324C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3600429"/>
            <a:ext cx="5455917" cy="165041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3266626-6A66-4954-A978-2B50C14A3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614069"/>
            <a:ext cx="5455917" cy="162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5CF3D-43CB-4D71-9F49-A3D460E1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Monthly and Holidays Trend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5C4B184-15BA-4586-851F-7B8C86FE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3429932"/>
            <a:ext cx="5455917" cy="199140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6D43E1-3B72-4824-A033-8661013D5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525411"/>
            <a:ext cx="5455917" cy="18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635D5-D3B5-416D-B6ED-E2B44C38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Forecast Validation</a:t>
            </a:r>
            <a:endParaRPr lang="en-US" sz="5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3B2EF55-CAB7-44D7-B7C8-E5A7E7B0D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75" y="2509911"/>
            <a:ext cx="1110455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EA4EB-2C22-47DD-AD20-C1C9D43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Scope of Improvement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4C244E-2B7B-4126-9B06-35C0EEAA2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8179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96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C352-7AF7-43E2-96FA-EEB36D2F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Importance of Sales Forecast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4B11C1-4760-457D-9424-BFF6844C1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720406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99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3CFF9-59A5-4C96-9EEA-75B8492B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 you guess sales of 2013???</a:t>
            </a:r>
          </a:p>
        </p:txBody>
      </p:sp>
      <p:pic>
        <p:nvPicPr>
          <p:cNvPr id="4" name="Content Placeholder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B0FF631A-038B-4767-949C-B1D09167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001" y="1675227"/>
            <a:ext cx="7687442" cy="48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4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23C65D-3DA7-42E5-981B-C1319A0A1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50" y="643467"/>
            <a:ext cx="787429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3FBCC-BD02-45ED-905B-785BE069FBF3}"/>
              </a:ext>
            </a:extLst>
          </p:cNvPr>
          <p:cNvSpPr txBox="1"/>
          <p:nvPr/>
        </p:nvSpPr>
        <p:spPr>
          <a:xfrm>
            <a:off x="755374" y="643467"/>
            <a:ext cx="10893287" cy="736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FORECAST MODEL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5EFCC4E-3D55-4397-85FD-799E88E31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1845288" y="1633023"/>
            <a:ext cx="8986835" cy="50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6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3CD02-C7DD-4C6B-B4BE-260437D6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of Base Models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3AF4819-03EB-4B2D-931F-F718E58B5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070174"/>
              </p:ext>
            </p:extLst>
          </p:nvPr>
        </p:nvGraphicFramePr>
        <p:xfrm>
          <a:off x="5153822" y="1046859"/>
          <a:ext cx="6553546" cy="4772228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3859870">
                  <a:extLst>
                    <a:ext uri="{9D8B030D-6E8A-4147-A177-3AD203B41FA5}">
                      <a16:colId xmlns:a16="http://schemas.microsoft.com/office/drawing/2014/main" val="2563500345"/>
                    </a:ext>
                  </a:extLst>
                </a:gridCol>
                <a:gridCol w="2693676">
                  <a:extLst>
                    <a:ext uri="{9D8B030D-6E8A-4147-A177-3AD203B41FA5}">
                      <a16:colId xmlns:a16="http://schemas.microsoft.com/office/drawing/2014/main" val="2792542787"/>
                    </a:ext>
                  </a:extLst>
                </a:gridCol>
              </a:tblGrid>
              <a:tr h="698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Technique</a:t>
                      </a:r>
                      <a:endParaRPr lang="en-US" sz="2100" b="0" i="0" u="none" strike="noStrike" cap="all" spc="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72802" marR="163681" marT="163681" marB="1636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cap="all" spc="1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Accuracy</a:t>
                      </a:r>
                      <a:endParaRPr lang="en-US" sz="2100" b="0" i="0" u="none" strike="noStrike" cap="all" spc="15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272802" marR="163681" marT="163681" marB="16368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922489"/>
                  </a:ext>
                </a:extLst>
              </a:tr>
              <a:tr h="581979"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94.2%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257270"/>
                  </a:ext>
                </a:extLst>
              </a:tr>
              <a:tr h="581979"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Extra Trees Regressor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93.5%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66569"/>
                  </a:ext>
                </a:extLst>
              </a:tr>
              <a:tr h="581979"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KNN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91.7%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8533"/>
                  </a:ext>
                </a:extLst>
              </a:tr>
              <a:tr h="581979"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Linear Regression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91.6%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9198"/>
                  </a:ext>
                </a:extLst>
              </a:tr>
              <a:tr h="581979"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XG Boost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80.7%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550321"/>
                  </a:ext>
                </a:extLst>
              </a:tr>
              <a:tr h="581979"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Elastic Net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80.4%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669501"/>
                  </a:ext>
                </a:extLst>
              </a:tr>
              <a:tr h="581979">
                <a:tc>
                  <a:txBody>
                    <a:bodyPr/>
                    <a:lstStyle/>
                    <a:p>
                      <a:pPr algn="ctr" rtl="0" fontAlgn="ctr">
                        <a:buClr>
                          <a:srgbClr val="000000"/>
                        </a:buClr>
                        <a:buSzPts val="1200"/>
                        <a:buFont typeface="Calibri" panose="020F0502020204030204" pitchFamily="34" charset="0"/>
                        <a:buNone/>
                      </a:pPr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Gradient Boosting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2802" marR="141857" marT="141857" marB="1418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80.1%</a:t>
                      </a:r>
                      <a:endParaRPr lang="en-US" sz="17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72802" marR="141857" marT="141857" marB="14185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3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92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76B49-0A41-49D2-A1C0-5E1A0BCD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73727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Does Deep Learning Help</a:t>
            </a:r>
            <a:r>
              <a:rPr lang="en-US" sz="3600" dirty="0">
                <a:solidFill>
                  <a:srgbClr val="FFFFFF"/>
                </a:solidFill>
              </a:rPr>
              <a:t> ?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B0BC8-42E8-42FF-8FF3-5DFA84048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852914"/>
            <a:ext cx="5455917" cy="31454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83EA46F-AA2C-4643-8BD7-FB229FB7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38975"/>
            <a:ext cx="5455917" cy="23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1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92792-E944-4594-8734-10CFE81C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/>
              <a:t>Final Model Evaluation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46B0A198-36D9-4470-8013-95905F05C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91BC-D18D-4B37-848C-401B7C3C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923" y="1910060"/>
            <a:ext cx="7280006" cy="3956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data was modelled using various TS techniques-</a:t>
            </a:r>
          </a:p>
          <a:p>
            <a:r>
              <a:rPr lang="en-US" dirty="0"/>
              <a:t>Exponential Smoothing</a:t>
            </a:r>
          </a:p>
          <a:p>
            <a:r>
              <a:rPr lang="en-US" dirty="0"/>
              <a:t>ARIMA</a:t>
            </a:r>
          </a:p>
          <a:p>
            <a:r>
              <a:rPr lang="en-US" dirty="0"/>
              <a:t>SARIMA</a:t>
            </a:r>
          </a:p>
          <a:p>
            <a:r>
              <a:rPr lang="en-US" dirty="0"/>
              <a:t>Holts Approach </a:t>
            </a:r>
          </a:p>
          <a:p>
            <a:r>
              <a:rPr lang="en-US" dirty="0"/>
              <a:t>Vector Auto Regressive approach </a:t>
            </a:r>
          </a:p>
          <a:p>
            <a:r>
              <a:rPr lang="en-US" b="1" dirty="0" err="1"/>
              <a:t>fbprophet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1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B8B28-416B-4D8F-B7BD-77372639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are the traditional TS techniques failing ?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E870F0F0-8029-4860-B21A-5BD31767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364"/>
            <a:ext cx="10905066" cy="41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4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Time Series Forecast</vt:lpstr>
      <vt:lpstr>Importance of Sales Forecast </vt:lpstr>
      <vt:lpstr>Can you guess sales of 2013???</vt:lpstr>
      <vt:lpstr>PowerPoint Presentation</vt:lpstr>
      <vt:lpstr>PowerPoint Presentation</vt:lpstr>
      <vt:lpstr>Evaluation of Base Models </vt:lpstr>
      <vt:lpstr>Does Deep Learning Help ? </vt:lpstr>
      <vt:lpstr>Final Model Evaluation</vt:lpstr>
      <vt:lpstr>Where are the traditional TS techniques failing ?</vt:lpstr>
      <vt:lpstr>fbprohet </vt:lpstr>
      <vt:lpstr>PowerPoint Presentation</vt:lpstr>
      <vt:lpstr>Monthly and Holidays Trend</vt:lpstr>
      <vt:lpstr>Forecast Validation</vt:lpstr>
      <vt:lpstr>Scope of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</dc:title>
  <dc:creator>Leo Moozhil</dc:creator>
  <cp:lastModifiedBy>Leo Moozhil</cp:lastModifiedBy>
  <cp:revision>1</cp:revision>
  <dcterms:created xsi:type="dcterms:W3CDTF">2019-06-12T15:23:28Z</dcterms:created>
  <dcterms:modified xsi:type="dcterms:W3CDTF">2019-06-12T15:30:19Z</dcterms:modified>
</cp:coreProperties>
</file>