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8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9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88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9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0677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0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3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5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2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7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7808B-AFDE-4AFD-9399-51690B0F524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751836-B981-43AE-8AF5-42373C3B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361950"/>
            <a:ext cx="11430000" cy="5333999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/>
              <a:t>Alx-Webstack</a:t>
            </a:r>
            <a:r>
              <a:rPr lang="en-US" b="1" dirty="0" smtClean="0"/>
              <a:t> - Portfolio Project</a:t>
            </a:r>
            <a:br>
              <a:rPr lang="en-US" b="1" dirty="0" smtClean="0"/>
            </a:br>
            <a:r>
              <a:rPr lang="en-US" b="1" dirty="0" smtClean="0">
                <a:solidFill>
                  <a:srgbClr val="7030A0"/>
                </a:solidFill>
              </a:rPr>
              <a:t>Web based Tourism Management System in case of </a:t>
            </a:r>
            <a:r>
              <a:rPr lang="en-US" b="1" dirty="0" err="1" smtClean="0">
                <a:solidFill>
                  <a:srgbClr val="7030A0"/>
                </a:solidFill>
              </a:rPr>
              <a:t>Wenchi,Oromia,Ethiopia</a:t>
            </a:r>
            <a:r>
              <a:rPr lang="en-US" sz="5400" dirty="0" smtClean="0"/>
              <a:t>                         </a:t>
            </a:r>
            <a:br>
              <a:rPr lang="en-US" sz="5400" dirty="0" smtClean="0"/>
            </a:br>
            <a:r>
              <a:rPr lang="en-US" sz="5400" dirty="0" smtClean="0"/>
              <a:t>By                  </a:t>
            </a:r>
            <a:br>
              <a:rPr lang="en-US" sz="5400" dirty="0" smtClean="0"/>
            </a:br>
            <a:r>
              <a:rPr lang="en-US" sz="5400" dirty="0" err="1" smtClean="0"/>
              <a:t>Takile</a:t>
            </a:r>
            <a:r>
              <a:rPr lang="en-US" sz="5400" dirty="0" smtClean="0"/>
              <a:t> </a:t>
            </a:r>
            <a:r>
              <a:rPr lang="en-US" sz="5400" dirty="0" err="1" smtClean="0"/>
              <a:t>Akuma</a:t>
            </a:r>
            <a:r>
              <a:rPr lang="en-US" sz="5400" dirty="0" smtClean="0"/>
              <a:t>               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583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124563"/>
            <a:ext cx="7514493" cy="1875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/>
              <a:t>List of team Members</a:t>
            </a: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>
                <a:effectLst/>
              </a:rPr>
              <a:t>1.Takile </a:t>
            </a:r>
            <a:r>
              <a:rPr lang="en-US" sz="5400" dirty="0" err="1" smtClean="0">
                <a:effectLst/>
              </a:rPr>
              <a:t>Akuma</a:t>
            </a:r>
            <a:endParaRPr lang="en-US" sz="5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5590"/>
          </a:xfrm>
        </p:spPr>
        <p:txBody>
          <a:bodyPr>
            <a:normAutofit fontScale="90000"/>
          </a:bodyPr>
          <a:lstStyle/>
          <a:p>
            <a:r>
              <a:rPr lang="en-US" sz="4900" b="1" u="sng" dirty="0">
                <a:solidFill>
                  <a:srgbClr val="7030A0"/>
                </a:solidFill>
              </a:rPr>
              <a:t>Project Description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425" y="1533524"/>
            <a:ext cx="9628187" cy="469582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US" sz="2400" dirty="0" smtClean="0"/>
              <a:t>Tourism </a:t>
            </a:r>
            <a:r>
              <a:rPr lang="en-US" sz="2400" dirty="0"/>
              <a:t>Management System is an integrated system in which software is developed for tourism business.</a:t>
            </a:r>
          </a:p>
          <a:p>
            <a:r>
              <a:rPr lang="en-US" sz="2400" dirty="0"/>
              <a:t>It is a dynamic and responsive system and it addresses the challenges of managing the records, missing records due to human errors, etc.</a:t>
            </a:r>
            <a:r>
              <a:rPr lang="en-US" sz="2400" dirty="0"/>
              <a:t>  </a:t>
            </a:r>
            <a:endParaRPr lang="en-US" sz="2400" dirty="0"/>
          </a:p>
          <a:p>
            <a:r>
              <a:rPr lang="en-US" sz="2400" dirty="0"/>
              <a:t>The purpose is to build a system that performs all operations related to traveling, booking, sightseeing, and so on. </a:t>
            </a:r>
          </a:p>
          <a:p>
            <a:r>
              <a:rPr lang="en-US" sz="2400" dirty="0"/>
              <a:t>This system connects customers and agents directly, provides a feedback mechanism for tourists, maintains and controls the database of tourists’ information, and gives a variety of travel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550" y="385985"/>
            <a:ext cx="8911687" cy="833215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Learning Objectives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0" y="1409700"/>
            <a:ext cx="9409112" cy="450152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Web </a:t>
            </a:r>
            <a:r>
              <a:rPr lang="en-US" sz="2800" dirty="0"/>
              <a:t>based Tourism Management System is built on a robust:</a:t>
            </a:r>
          </a:p>
          <a:p>
            <a:pPr marL="0" indent="0">
              <a:buNone/>
            </a:pPr>
            <a:r>
              <a:rPr lang="en-US" sz="2800" b="1" dirty="0"/>
              <a:t>1.</a:t>
            </a:r>
            <a:r>
              <a:rPr lang="en-US" sz="2800" b="1" dirty="0"/>
              <a:t>Front-end technologies</a:t>
            </a:r>
            <a:r>
              <a:rPr lang="en-US" sz="2800" b="1" dirty="0" smtClean="0"/>
              <a:t>: </a:t>
            </a:r>
            <a:r>
              <a:rPr lang="en-US" sz="2800" dirty="0" smtClean="0"/>
              <a:t>HTML,CSS</a:t>
            </a:r>
            <a:r>
              <a:rPr lang="en-US" sz="2800" dirty="0"/>
              <a:t>, JavaScript</a:t>
            </a:r>
          </a:p>
          <a:p>
            <a:pPr marL="0" indent="0">
              <a:buNone/>
            </a:pPr>
            <a:r>
              <a:rPr lang="en-US" sz="2800" b="1" dirty="0"/>
              <a:t>2.</a:t>
            </a:r>
            <a:r>
              <a:rPr lang="en-US" sz="2800" b="1" dirty="0"/>
              <a:t>Back-end technologies</a:t>
            </a:r>
            <a:r>
              <a:rPr lang="en-US" sz="2800" b="1" dirty="0" smtClean="0"/>
              <a:t>: </a:t>
            </a:r>
            <a:r>
              <a:rPr lang="en-US" sz="2800" dirty="0" smtClean="0"/>
              <a:t>Python, </a:t>
            </a:r>
            <a:r>
              <a:rPr lang="en-US" sz="2800" dirty="0"/>
              <a:t>Django web framework.</a:t>
            </a:r>
          </a:p>
          <a:p>
            <a:r>
              <a:rPr lang="en-US" sz="2800" b="1" dirty="0" err="1"/>
              <a:t>Database</a:t>
            </a:r>
            <a:r>
              <a:rPr lang="en-US" sz="2800" dirty="0" err="1"/>
              <a:t>:sqlite</a:t>
            </a:r>
            <a:r>
              <a:rPr lang="en-US" sz="2800" dirty="0"/>
              <a:t> DB</a:t>
            </a:r>
          </a:p>
          <a:p>
            <a:pPr marL="0" indent="0">
              <a:buNone/>
            </a:pPr>
            <a:r>
              <a:rPr lang="en-US" sz="2800" b="1" dirty="0"/>
              <a:t>Third-party services:</a:t>
            </a:r>
            <a:endParaRPr lang="en-US" sz="2800" b="1" dirty="0"/>
          </a:p>
          <a:p>
            <a:r>
              <a:rPr lang="en-US" sz="2800" b="1" dirty="0" err="1"/>
              <a:t>Github:</a:t>
            </a:r>
            <a:r>
              <a:rPr lang="en-US" sz="2800" dirty="0" err="1"/>
              <a:t>version</a:t>
            </a:r>
            <a:r>
              <a:rPr lang="en-US" sz="2800" dirty="0"/>
              <a:t> control plat form for managing and collaborating on code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751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B0F0"/>
                </a:solidFill>
              </a:rPr>
              <a:t>Technologies used</a:t>
            </a:r>
            <a:endParaRPr lang="en-US" sz="4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7825"/>
            <a:ext cx="8915400" cy="42633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1.Front-end </a:t>
            </a:r>
            <a:r>
              <a:rPr lang="en-US" sz="2400" b="1" dirty="0"/>
              <a:t>technologies:</a:t>
            </a:r>
          </a:p>
          <a:p>
            <a:r>
              <a:rPr lang="en-US" sz="2400" dirty="0"/>
              <a:t>-HTML,</a:t>
            </a:r>
          </a:p>
          <a:p>
            <a:r>
              <a:rPr lang="en-US" sz="2400" dirty="0"/>
              <a:t>-CSS</a:t>
            </a:r>
          </a:p>
          <a:p>
            <a:r>
              <a:rPr lang="en-US" sz="2400" dirty="0"/>
              <a:t>-JavaScript</a:t>
            </a:r>
          </a:p>
          <a:p>
            <a:pPr marL="0" indent="0">
              <a:buNone/>
            </a:pPr>
            <a:r>
              <a:rPr lang="en-US" sz="2400" b="1" dirty="0"/>
              <a:t>2.Back-end technologies:</a:t>
            </a:r>
          </a:p>
          <a:p>
            <a:r>
              <a:rPr lang="en-US" sz="2400" dirty="0"/>
              <a:t>-Python </a:t>
            </a:r>
          </a:p>
          <a:p>
            <a:r>
              <a:rPr lang="en-US" sz="2400" dirty="0"/>
              <a:t>-Django web framework.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sqlite</a:t>
            </a:r>
            <a:r>
              <a:rPr lang="en-US" sz="2400" dirty="0"/>
              <a:t> DB</a:t>
            </a:r>
          </a:p>
          <a:p>
            <a:pPr marL="0" indent="0">
              <a:buNone/>
            </a:pPr>
            <a:r>
              <a:rPr lang="en-US" sz="2400" b="1" dirty="0"/>
              <a:t>Third-party services: </a:t>
            </a:r>
            <a:r>
              <a:rPr lang="en-US" sz="2400" b="1" dirty="0" err="1"/>
              <a:t>Github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52635"/>
            <a:ext cx="8911687" cy="814165"/>
          </a:xfrm>
        </p:spPr>
        <p:txBody>
          <a:bodyPr>
            <a:normAutofit fontScale="90000"/>
          </a:bodyPr>
          <a:lstStyle/>
          <a:p>
            <a:r>
              <a:rPr lang="en-US" sz="4800" b="1" i="1" dirty="0" smtClean="0">
                <a:solidFill>
                  <a:srgbClr val="0070C0"/>
                </a:solidFill>
              </a:rPr>
              <a:t>Report</a:t>
            </a:r>
            <a:endParaRPr lang="en-US" sz="4800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150" y="1133475"/>
            <a:ext cx="9782175" cy="445389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sz="2800" dirty="0"/>
              <a:t>Development report for web-based tourism management system</a:t>
            </a:r>
          </a:p>
          <a:p>
            <a:r>
              <a:rPr lang="en-US" sz="2800" dirty="0"/>
              <a:t>Successes: Successfully implemented a user-friendly web interface for accessing and updating tourism managing system.</a:t>
            </a:r>
          </a:p>
          <a:p>
            <a:r>
              <a:rPr lang="en-US" sz="2800" dirty="0"/>
              <a:t>Areas for Improvement: Enhance system scalability to accommodate a growing number of users and data volume.</a:t>
            </a:r>
          </a:p>
          <a:p>
            <a:r>
              <a:rPr lang="en-US" sz="2800" dirty="0"/>
              <a:t>Next Steps: Implement additional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10172700" cy="377762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Autofit/>
          </a:bodyPr>
          <a:lstStyle/>
          <a:p>
            <a:r>
              <a:rPr lang="en-US" sz="3200" b="1" dirty="0"/>
              <a:t>Web based Tourism management system users are:</a:t>
            </a:r>
            <a:endParaRPr lang="en-US" sz="3200" dirty="0"/>
          </a:p>
          <a:p>
            <a:r>
              <a:rPr lang="en-US" sz="3200" b="1" dirty="0"/>
              <a:t>Admin:</a:t>
            </a:r>
            <a:r>
              <a:rPr lang="en-US" sz="3200" dirty="0"/>
              <a:t> Manage all users information</a:t>
            </a:r>
          </a:p>
          <a:p>
            <a:r>
              <a:rPr lang="en-US" sz="3200" b="1" dirty="0" err="1"/>
              <a:t>H.manager:</a:t>
            </a:r>
            <a:r>
              <a:rPr lang="en-US" sz="3200" dirty="0" err="1"/>
              <a:t>control</a:t>
            </a:r>
            <a:r>
              <a:rPr lang="en-US" sz="3200" dirty="0"/>
              <a:t> tourists information and other services</a:t>
            </a:r>
          </a:p>
          <a:p>
            <a:r>
              <a:rPr lang="en-US" sz="3200" b="1" dirty="0" err="1"/>
              <a:t>Tourists:</a:t>
            </a:r>
            <a:r>
              <a:rPr lang="en-US" sz="3200" dirty="0" err="1"/>
              <a:t>view</a:t>
            </a:r>
            <a:r>
              <a:rPr lang="en-US" sz="3200" dirty="0"/>
              <a:t> its own information and if needed print </a:t>
            </a:r>
            <a:r>
              <a:rPr lang="en-US" sz="3200" dirty="0" smtClean="0"/>
              <a:t>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66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9713882">
            <a:off x="2983787" y="2582157"/>
            <a:ext cx="6114062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sz="7200" b="1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4327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282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Alx-Webstack - Portfolio Project Web based Tourism Management System in case of Wenchi,Oromia,Ethiopia                          By                   Takile Akuma                </vt:lpstr>
      <vt:lpstr>PowerPoint Presentation</vt:lpstr>
      <vt:lpstr>Project Description </vt:lpstr>
      <vt:lpstr>Learning Objectives </vt:lpstr>
      <vt:lpstr>Technologies used</vt:lpstr>
      <vt:lpstr>Report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Alx-Webstack - Portfolio Project Web based Tourism Management System in case of Wenchi ,Oromia,Ethiopia                          By                   Takile Akuma</dc:title>
  <dc:creator>Nimona</dc:creator>
  <cp:lastModifiedBy>Nimona</cp:lastModifiedBy>
  <cp:revision>5</cp:revision>
  <dcterms:created xsi:type="dcterms:W3CDTF">2024-08-26T20:02:39Z</dcterms:created>
  <dcterms:modified xsi:type="dcterms:W3CDTF">2024-08-26T20:24:18Z</dcterms:modified>
</cp:coreProperties>
</file>