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2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72574-D713-764F-3EC8-0CC0DD0E9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Анонимный чат «</a:t>
            </a:r>
            <a:r>
              <a:rPr lang="ru-RU" dirty="0" err="1"/>
              <a:t>Перетирач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CFE527-4945-D2A1-49ED-E17184849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Костромин Артём Константинович</a:t>
            </a:r>
          </a:p>
        </p:txBody>
      </p:sp>
    </p:spTree>
    <p:extLst>
      <p:ext uri="{BB962C8B-B14F-4D97-AF65-F5344CB8AC3E}">
        <p14:creationId xmlns:p14="http://schemas.microsoft.com/office/powerpoint/2010/main" val="309272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30E20-0552-9A67-18AB-24E9B5A6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532"/>
            <a:ext cx="7729728" cy="1188720"/>
          </a:xfrm>
        </p:spPr>
        <p:txBody>
          <a:bodyPr/>
          <a:lstStyle/>
          <a:p>
            <a:r>
              <a:rPr lang="ru-RU" b="1" dirty="0"/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B17CE6-C6D6-EFEC-B404-C194301A6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33600"/>
            <a:ext cx="7729728" cy="411442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Aptos" panose="020B0004020202020204" pitchFamily="34" charset="0"/>
              </a:rPr>
              <a:t>"</a:t>
            </a:r>
            <a:r>
              <a:rPr lang="ru-RU" dirty="0" err="1">
                <a:solidFill>
                  <a:schemeClr val="bg1"/>
                </a:solidFill>
                <a:latin typeface="Aptos" panose="020B0004020202020204" pitchFamily="34" charset="0"/>
              </a:rPr>
              <a:t>Перетирач</a:t>
            </a:r>
            <a:r>
              <a:rPr lang="ru-RU" dirty="0">
                <a:solidFill>
                  <a:schemeClr val="bg1"/>
                </a:solidFill>
                <a:latin typeface="Aptos" panose="020B0004020202020204" pitchFamily="34" charset="0"/>
              </a:rPr>
              <a:t>" - это приложение написанное на языке </a:t>
            </a: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python </a:t>
            </a:r>
            <a:r>
              <a:rPr lang="ru-RU" dirty="0">
                <a:solidFill>
                  <a:schemeClr val="bg1"/>
                </a:solidFill>
                <a:latin typeface="Aptos" panose="020B0004020202020204" pitchFamily="34" charset="0"/>
              </a:rPr>
              <a:t>с использованием библиотеки </a:t>
            </a:r>
            <a:r>
              <a:rPr lang="en-US" dirty="0" err="1">
                <a:solidFill>
                  <a:schemeClr val="bg1"/>
                </a:solidFill>
                <a:latin typeface="Aptos" panose="020B0004020202020204" pitchFamily="34" charset="0"/>
              </a:rPr>
              <a:t>PyQt</a:t>
            </a:r>
            <a:r>
              <a:rPr lang="ru-RU" dirty="0">
                <a:solidFill>
                  <a:schemeClr val="bg1"/>
                </a:solidFill>
                <a:latin typeface="Aptos" panose="020B0004020202020204" pitchFamily="34" charset="0"/>
              </a:rPr>
              <a:t>. Это простой мессенджер, где можно анонимно общаться, используя коды</a:t>
            </a: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Aptos" panose="020B0004020202020204" pitchFamily="34" charset="0"/>
              </a:rPr>
              <a:t>(токены) для входа в чаты. </a:t>
            </a:r>
            <a:br>
              <a:rPr lang="ru-RU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ru-RU" dirty="0">
                <a:solidFill>
                  <a:schemeClr val="bg1"/>
                </a:solidFill>
                <a:latin typeface="Aptos" panose="020B0004020202020204" pitchFamily="34" charset="0"/>
              </a:rPr>
              <a:t>Система токенов обеспечивает анонимность, позволяя пользователям не раскрывать личную информацию. Приложение не требует сложной настройки или регистрации, делая его доступным для всех, кто хочет быстро и безопасно общаться.</a:t>
            </a:r>
          </a:p>
          <a:p>
            <a:endParaRPr lang="ru-RU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Aptos" panose="020B0004020202020204" pitchFamily="34" charset="0"/>
              </a:rPr>
              <a:t>Для передачи сообщений я использовал </a:t>
            </a:r>
            <a:r>
              <a:rPr lang="ru-RU" dirty="0" err="1">
                <a:solidFill>
                  <a:schemeClr val="bg1"/>
                </a:solidFill>
                <a:latin typeface="Aptos" panose="020B0004020202020204" pitchFamily="34" charset="0"/>
              </a:rPr>
              <a:t>Flask</a:t>
            </a:r>
            <a:r>
              <a:rPr lang="ru-RU" dirty="0">
                <a:solidFill>
                  <a:schemeClr val="bg1"/>
                </a:solidFill>
                <a:latin typeface="Aptos" panose="020B0004020202020204" pitchFamily="34" charset="0"/>
              </a:rPr>
              <a:t> как инструмент для создания </a:t>
            </a:r>
            <a:r>
              <a:rPr lang="en-US" dirty="0" err="1">
                <a:solidFill>
                  <a:schemeClr val="bg1"/>
                </a:solidFill>
                <a:latin typeface="Aptos" panose="020B0004020202020204" pitchFamily="34" charset="0"/>
              </a:rPr>
              <a:t>api</a:t>
            </a: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Aptos" panose="020B0004020202020204" pitchFamily="34" charset="0"/>
              </a:rPr>
              <a:t>чата. Каждый может использовать запросы для общения, без установки клиента. </a:t>
            </a:r>
            <a:endParaRPr lang="ru-RU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30E20-0552-9A67-18AB-24E9B5A6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532"/>
            <a:ext cx="7729728" cy="1188720"/>
          </a:xfrm>
        </p:spPr>
        <p:txBody>
          <a:bodyPr/>
          <a:lstStyle/>
          <a:p>
            <a:r>
              <a:rPr lang="ru-RU" b="1" dirty="0"/>
              <a:t>Структура кода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9DA18CB-AE86-9BA0-8EB4-1FC9706DC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8218" y="2001520"/>
            <a:ext cx="9075563" cy="360680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5330E7-9C5C-1526-E96E-C816110F4E19}"/>
              </a:ext>
            </a:extLst>
          </p:cNvPr>
          <p:cNvSpPr txBox="1"/>
          <p:nvPr/>
        </p:nvSpPr>
        <p:spPr>
          <a:xfrm>
            <a:off x="1558217" y="6043923"/>
            <a:ext cx="9075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ptos" panose="020B0004020202020204" pitchFamily="34" charset="0"/>
              </a:rPr>
              <a:t>Используемые технологии: </a:t>
            </a:r>
            <a:r>
              <a:rPr lang="en-US" dirty="0" err="1">
                <a:solidFill>
                  <a:schemeClr val="bg1"/>
                </a:solidFill>
                <a:latin typeface="Aptos" panose="020B0004020202020204" pitchFamily="34" charset="0"/>
              </a:rPr>
              <a:t>PyQt</a:t>
            </a: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, flask, </a:t>
            </a:r>
            <a:r>
              <a:rPr lang="en-US" dirty="0" err="1">
                <a:solidFill>
                  <a:schemeClr val="bg1"/>
                </a:solidFill>
                <a:latin typeface="Aptos" panose="020B0004020202020204" pitchFamily="34" charset="0"/>
              </a:rPr>
              <a:t>aiohttp</a:t>
            </a: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ptos" panose="020B0004020202020204" pitchFamily="34" charset="0"/>
              </a:rPr>
              <a:t>asyncio</a:t>
            </a: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endParaRPr lang="ru-RU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60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30E20-0552-9A67-18AB-24E9B5A6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532"/>
            <a:ext cx="7729728" cy="1188720"/>
          </a:xfrm>
        </p:spPr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B17CE6-C6D6-EFEC-B404-C194301A6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33600"/>
            <a:ext cx="7729728" cy="411442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Aptos" panose="020B0004020202020204" pitchFamily="34" charset="0"/>
              </a:rPr>
              <a:t>Проект демонстрирует возможности </a:t>
            </a:r>
            <a:r>
              <a:rPr lang="en-US" dirty="0" err="1">
                <a:solidFill>
                  <a:schemeClr val="bg1"/>
                </a:solidFill>
                <a:latin typeface="Aptos" panose="020B0004020202020204" pitchFamily="34" charset="0"/>
              </a:rPr>
              <a:t>PyQt</a:t>
            </a:r>
            <a:r>
              <a:rPr lang="ru-RU" dirty="0">
                <a:solidFill>
                  <a:schemeClr val="bg1"/>
                </a:solidFill>
                <a:latin typeface="Aptos" panose="020B0004020202020204" pitchFamily="34" charset="0"/>
              </a:rPr>
              <a:t> и его интеграции с другими библиотеками </a:t>
            </a: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(Flask </a:t>
            </a:r>
            <a:r>
              <a:rPr lang="ru-RU" dirty="0">
                <a:solidFill>
                  <a:schemeClr val="bg1"/>
                </a:solidFill>
                <a:latin typeface="Aptos" panose="020B0004020202020204" pitchFamily="34" charset="0"/>
              </a:rPr>
              <a:t>и </a:t>
            </a: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requests)</a:t>
            </a:r>
            <a:r>
              <a:rPr lang="ru-RU" dirty="0">
                <a:solidFill>
                  <a:schemeClr val="bg1"/>
                </a:solidFill>
                <a:latin typeface="Aptos" panose="020B0004020202020204" pitchFamily="34" charset="0"/>
              </a:rPr>
              <a:t>. В общем </a:t>
            </a:r>
            <a:r>
              <a:rPr lang="en-US" dirty="0" err="1">
                <a:solidFill>
                  <a:schemeClr val="bg1"/>
                </a:solidFill>
                <a:latin typeface="Aptos" panose="020B0004020202020204" pitchFamily="34" charset="0"/>
              </a:rPr>
              <a:t>PyQt</a:t>
            </a: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Aptos" panose="020B0004020202020204" pitchFamily="34" charset="0"/>
              </a:rPr>
              <a:t>является отличным инструментом для разработки подобных приложений</a:t>
            </a:r>
          </a:p>
          <a:p>
            <a:r>
              <a:rPr lang="ru-RU" dirty="0">
                <a:solidFill>
                  <a:schemeClr val="bg1"/>
                </a:solidFill>
                <a:latin typeface="Aptos" panose="020B0004020202020204" pitchFamily="34" charset="0"/>
              </a:rPr>
              <a:t>Идей для доработки проекта может быть много и вот те, которые я считаю необходимыми для последующего развития проекта: </a:t>
            </a:r>
            <a:br>
              <a:rPr lang="ru-RU" dirty="0">
                <a:solidFill>
                  <a:schemeClr val="bg1"/>
                </a:solidFill>
                <a:latin typeface="Aptos" panose="020B0004020202020204" pitchFamily="34" charset="0"/>
              </a:rPr>
            </a:br>
            <a:endParaRPr lang="ru-RU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latin typeface="Aptos" panose="020B0004020202020204" pitchFamily="34" charset="0"/>
              </a:rPr>
              <a:t>В текущем варианте приложение поддерживает базовый текстовый чат. Добавление возможности обмена файлами было бы хорошей идеей.</a:t>
            </a:r>
          </a:p>
          <a:p>
            <a:pPr lvl="1"/>
            <a:r>
              <a:rPr lang="ru-RU" dirty="0">
                <a:solidFill>
                  <a:schemeClr val="bg1"/>
                </a:solidFill>
                <a:latin typeface="Aptos" panose="020B0004020202020204" pitchFamily="34" charset="0"/>
              </a:rPr>
              <a:t>Сейчас нет никакого шифрования сообщений, реализация шифрования данных на стороне клиента и сервера может значительно улучшить безопасность общения.</a:t>
            </a:r>
          </a:p>
        </p:txBody>
      </p:sp>
    </p:spTree>
    <p:extLst>
      <p:ext uri="{BB962C8B-B14F-4D97-AF65-F5344CB8AC3E}">
        <p14:creationId xmlns:p14="http://schemas.microsoft.com/office/powerpoint/2010/main" val="63029418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{AE331918-CF4A-4230-8F3C-A0180BC669E6}tf10001115</Template>
  <TotalTime>46</TotalTime>
  <Words>201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Aptos</vt:lpstr>
      <vt:lpstr>Arial</vt:lpstr>
      <vt:lpstr>Corbel</vt:lpstr>
      <vt:lpstr>Gill Sans MT</vt:lpstr>
      <vt:lpstr>Посылка</vt:lpstr>
      <vt:lpstr>Анонимный чат «Перетирач»</vt:lpstr>
      <vt:lpstr>Введение</vt:lpstr>
      <vt:lpstr>Структура кода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Анонимный чат «Перетирач»</dc:title>
  <dc:creator>Артём Костромин</dc:creator>
  <cp:lastModifiedBy>Артём Костромин</cp:lastModifiedBy>
  <cp:revision>1</cp:revision>
  <dcterms:created xsi:type="dcterms:W3CDTF">2024-01-01T18:49:20Z</dcterms:created>
  <dcterms:modified xsi:type="dcterms:W3CDTF">2024-01-01T19:35:31Z</dcterms:modified>
</cp:coreProperties>
</file>