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72" y="21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95194" y="4352544"/>
            <a:ext cx="6801611" cy="123989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60EA64-D806-43AC-9DF2-F8C432F32B4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F9C37B-1D36-470B-8223-D6C91242EC1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53112" y="937260"/>
            <a:ext cx="1298608" cy="498348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231136" y="937260"/>
            <a:ext cx="6198489" cy="498348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C6F52A-A82B-47A2-A83A-8C4C91F2D59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70A7B3-6521-4DCA-87E5-044747A908C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95194" y="4352465"/>
            <a:ext cx="6801611" cy="126508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60EA64-D806-43AC-9DF2-F8C432F32B4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1912" y="2638044"/>
            <a:ext cx="4271771" cy="310198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38315" y="2638044"/>
            <a:ext cx="4270247" cy="310198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134690-1557-4C89-A502-4959FE7FAD70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36" y="3143250"/>
            <a:ext cx="4270248" cy="2596776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F7D4976-E339-4826-83B7-FBD03F55ECF8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037C31-9E7A-4F99-8774-A0E530DE1A42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78504F-A551-4DE0-9316-4DCD1D8CC752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BE4249-C0D0-4B06-8692-E8BB871AF643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095999" y="0"/>
            <a:ext cx="610209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2B0DB6-F5C7-45FB-8CF3-31B45F9C2DAC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1160EA64-D806-43AC-9DF2-F8C432F32B4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7A6979-0714-4377-B894-6BE4C2D6E202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lnSpc>
          <a:spcPct val="90000"/>
        </a:lnSpc>
        <a:spcBef>
          <a:spcPts val="0"/>
        </a:spcBef>
        <a:buNone/>
        <a:defRPr sz="2800" cap="all" spc="20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>
        <a:lnSpc>
          <a:spcPct val="100000"/>
        </a:lnSpc>
        <a:spcBef>
          <a:spcPts val="1000"/>
        </a:spcBef>
        <a:buClr>
          <a:schemeClr val="accent2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Анонимный чат «</a:t>
            </a:r>
            <a:r>
              <a:rPr lang="ru-RU"/>
              <a:t>Перетирач</a:t>
            </a:r>
            <a:r>
              <a:rPr lang="ru-RU"/>
              <a:t>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Автор: Костромин Артём Константинович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231136" y="192532"/>
            <a:ext cx="7729728" cy="1188720"/>
          </a:xfrm>
        </p:spPr>
        <p:txBody>
          <a:bodyPr/>
          <a:lstStyle/>
          <a:p>
            <a:pPr>
              <a:defRPr/>
            </a:pPr>
            <a:r>
              <a:rPr lang="ru-RU" b="1"/>
              <a:t>Введение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231136" y="2133600"/>
            <a:ext cx="7729728" cy="41144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"</a:t>
            </a:r>
            <a:r>
              <a:rPr lang="ru-RU">
                <a:solidFill>
                  <a:schemeClr val="bg1"/>
                </a:solidFill>
                <a:latin typeface="Aptos"/>
              </a:rPr>
              <a:t>Перетирач</a:t>
            </a:r>
            <a:r>
              <a:rPr lang="ru-RU">
                <a:solidFill>
                  <a:schemeClr val="bg1"/>
                </a:solidFill>
                <a:latin typeface="Aptos"/>
              </a:rPr>
              <a:t>" - это приложение написанное на языке </a:t>
            </a:r>
            <a:r>
              <a:rPr lang="en-US">
                <a:solidFill>
                  <a:schemeClr val="bg1"/>
                </a:solidFill>
                <a:latin typeface="Aptos"/>
              </a:rPr>
              <a:t>python </a:t>
            </a:r>
            <a:r>
              <a:rPr lang="ru-RU">
                <a:solidFill>
                  <a:schemeClr val="bg1"/>
                </a:solidFill>
                <a:latin typeface="Aptos"/>
              </a:rPr>
              <a:t>с использованием библиотеки </a:t>
            </a:r>
            <a:r>
              <a:rPr lang="en-US">
                <a:solidFill>
                  <a:schemeClr val="bg1"/>
                </a:solidFill>
                <a:latin typeface="Aptos"/>
              </a:rPr>
              <a:t>PyQt</a:t>
            </a:r>
            <a:r>
              <a:rPr lang="ru-RU">
                <a:solidFill>
                  <a:schemeClr val="bg1"/>
                </a:solidFill>
                <a:latin typeface="Aptos"/>
              </a:rPr>
              <a:t>. Это простой мессенджер, где можно анонимно общаться, используя коды</a:t>
            </a:r>
            <a:r>
              <a:rPr lang="en-US">
                <a:solidFill>
                  <a:schemeClr val="bg1"/>
                </a:solidFill>
                <a:latin typeface="Aptos"/>
              </a:rPr>
              <a:t> </a:t>
            </a:r>
            <a:r>
              <a:rPr lang="ru-RU">
                <a:solidFill>
                  <a:schemeClr val="bg1"/>
                </a:solidFill>
                <a:latin typeface="Aptos"/>
              </a:rPr>
              <a:t>(токены) для входа в чаты. </a:t>
            </a:r>
            <a:br>
              <a:rPr lang="ru-RU">
                <a:solidFill>
                  <a:schemeClr val="bg1"/>
                </a:solidFill>
                <a:latin typeface="Aptos"/>
              </a:rPr>
            </a:br>
            <a:r>
              <a:rPr lang="ru-RU">
                <a:solidFill>
                  <a:schemeClr val="bg1"/>
                </a:solidFill>
                <a:latin typeface="Aptos"/>
              </a:rPr>
              <a:t>Система токенов обеспечивает анонимность, позволяя пользователям не раскрывать личную информацию. Приложение не требует сложной настройки или регистрации, делая его доступным для всех, кто хочет общаться.</a:t>
            </a:r>
            <a:endParaRPr/>
          </a:p>
          <a:p>
            <a:pPr>
              <a:defRPr/>
            </a:pPr>
            <a:endParaRPr lang="ru-RU">
              <a:solidFill>
                <a:schemeClr val="bg1"/>
              </a:solidFill>
              <a:latin typeface="Aptos"/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Для передачи сообщений я использовал </a:t>
            </a:r>
            <a:r>
              <a:rPr lang="ru-RU">
                <a:solidFill>
                  <a:schemeClr val="bg1"/>
                </a:solidFill>
                <a:latin typeface="Aptos"/>
              </a:rPr>
              <a:t>Flask</a:t>
            </a:r>
            <a:r>
              <a:rPr lang="ru-RU">
                <a:solidFill>
                  <a:schemeClr val="bg1"/>
                </a:solidFill>
                <a:latin typeface="Aptos"/>
              </a:rPr>
              <a:t> как инструмент для создания </a:t>
            </a:r>
            <a:r>
              <a:rPr lang="en-US">
                <a:solidFill>
                  <a:schemeClr val="bg1"/>
                </a:solidFill>
                <a:latin typeface="Aptos"/>
              </a:rPr>
              <a:t>api</a:t>
            </a:r>
            <a:r>
              <a:rPr lang="en-US">
                <a:solidFill>
                  <a:schemeClr val="bg1"/>
                </a:solidFill>
                <a:latin typeface="Aptos"/>
              </a:rPr>
              <a:t> </a:t>
            </a:r>
            <a:r>
              <a:rPr lang="ru-RU">
                <a:solidFill>
                  <a:schemeClr val="bg1"/>
                </a:solidFill>
                <a:latin typeface="Aptos"/>
              </a:rPr>
              <a:t>чата. Каждый может использовать запросы для общения, без установки клиента. </a:t>
            </a:r>
            <a:endParaRPr lang="ru-RU"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231136" y="192532"/>
            <a:ext cx="7729728" cy="1188720"/>
          </a:xfrm>
        </p:spPr>
        <p:txBody>
          <a:bodyPr/>
          <a:lstStyle/>
          <a:p>
            <a:pPr>
              <a:defRPr/>
            </a:pPr>
            <a:r>
              <a:rPr lang="ru-RU" b="1"/>
              <a:t>Структура кода</a:t>
            </a:r>
            <a:endParaRPr lang="ru-RU"/>
          </a:p>
        </p:txBody>
      </p:sp>
      <p:pic>
        <p:nvPicPr>
          <p:cNvPr id="7" name="Объект 6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558218" y="2001520"/>
            <a:ext cx="9075563" cy="3606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558217" y="6043923"/>
            <a:ext cx="907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Используемые технологии: </a:t>
            </a:r>
            <a:r>
              <a:rPr lang="en-US">
                <a:solidFill>
                  <a:schemeClr val="bg1"/>
                </a:solidFill>
                <a:latin typeface="Aptos"/>
              </a:rPr>
              <a:t>PyQt</a:t>
            </a:r>
            <a:r>
              <a:rPr lang="en-US">
                <a:solidFill>
                  <a:schemeClr val="bg1"/>
                </a:solidFill>
                <a:latin typeface="Aptos"/>
              </a:rPr>
              <a:t>, flask, </a:t>
            </a:r>
            <a:r>
              <a:rPr lang="en-US">
                <a:solidFill>
                  <a:schemeClr val="bg1"/>
                </a:solidFill>
                <a:latin typeface="Aptos"/>
              </a:rPr>
              <a:t>aiohttp</a:t>
            </a:r>
            <a:r>
              <a:rPr lang="en-US">
                <a:solidFill>
                  <a:schemeClr val="bg1"/>
                </a:solidFill>
                <a:latin typeface="Aptos"/>
              </a:rPr>
              <a:t>, </a:t>
            </a:r>
            <a:r>
              <a:rPr lang="en-US">
                <a:solidFill>
                  <a:schemeClr val="bg1"/>
                </a:solidFill>
                <a:latin typeface="Aptos"/>
              </a:rPr>
              <a:t>asyncio</a:t>
            </a:r>
            <a:r>
              <a:rPr lang="en-US">
                <a:solidFill>
                  <a:schemeClr val="bg1"/>
                </a:solidFill>
                <a:latin typeface="Aptos"/>
              </a:rPr>
              <a:t> </a:t>
            </a:r>
            <a:endParaRPr lang="ru-RU">
              <a:solidFill>
                <a:schemeClr val="bg1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231136" y="192532"/>
            <a:ext cx="7729728" cy="1188720"/>
          </a:xfrm>
        </p:spPr>
        <p:txBody>
          <a:bodyPr/>
          <a:lstStyle/>
          <a:p>
            <a:pPr>
              <a:defRPr/>
            </a:pPr>
            <a:r>
              <a:rPr lang="ru-RU" b="1"/>
              <a:t>заключение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231136" y="2133600"/>
            <a:ext cx="7729728" cy="41144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Проект демонстрирует возможности </a:t>
            </a:r>
            <a:r>
              <a:rPr lang="en-US">
                <a:solidFill>
                  <a:schemeClr val="bg1"/>
                </a:solidFill>
                <a:latin typeface="Aptos"/>
              </a:rPr>
              <a:t>PyQt</a:t>
            </a:r>
            <a:r>
              <a:rPr lang="ru-RU">
                <a:solidFill>
                  <a:schemeClr val="bg1"/>
                </a:solidFill>
                <a:latin typeface="Aptos"/>
              </a:rPr>
              <a:t> и его интеграции с другими библиотеками </a:t>
            </a:r>
            <a:r>
              <a:rPr lang="en-US">
                <a:solidFill>
                  <a:schemeClr val="bg1"/>
                </a:solidFill>
                <a:latin typeface="Aptos"/>
              </a:rPr>
              <a:t>(Flask </a:t>
            </a:r>
            <a:r>
              <a:rPr lang="ru-RU">
                <a:solidFill>
                  <a:schemeClr val="bg1"/>
                </a:solidFill>
                <a:latin typeface="Aptos"/>
              </a:rPr>
              <a:t>и </a:t>
            </a:r>
            <a:r>
              <a:rPr lang="en-US">
                <a:solidFill>
                  <a:schemeClr val="bg1"/>
                </a:solidFill>
                <a:latin typeface="Aptos"/>
              </a:rPr>
              <a:t>requests)</a:t>
            </a:r>
            <a:r>
              <a:rPr lang="ru-RU">
                <a:solidFill>
                  <a:schemeClr val="bg1"/>
                </a:solidFill>
                <a:latin typeface="Aptos"/>
              </a:rPr>
              <a:t>. В общем </a:t>
            </a:r>
            <a:r>
              <a:rPr lang="en-US">
                <a:solidFill>
                  <a:schemeClr val="bg1"/>
                </a:solidFill>
                <a:latin typeface="Aptos"/>
              </a:rPr>
              <a:t>PyQt</a:t>
            </a:r>
            <a:r>
              <a:rPr lang="en-US">
                <a:solidFill>
                  <a:schemeClr val="bg1"/>
                </a:solidFill>
                <a:latin typeface="Aptos"/>
              </a:rPr>
              <a:t> </a:t>
            </a:r>
            <a:r>
              <a:rPr lang="ru-RU">
                <a:solidFill>
                  <a:schemeClr val="bg1"/>
                </a:solidFill>
                <a:latin typeface="Aptos"/>
              </a:rPr>
              <a:t>является отличным инструментом для разработки подобных приложений</a:t>
            </a:r>
            <a:endParaRPr/>
          </a:p>
          <a:p>
            <a:pPr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Идей для доработки проекта может быть много и вот те, которые я считаю необходимыми для последующего развития проекта: </a:t>
            </a:r>
            <a:br>
              <a:rPr lang="ru-RU">
                <a:solidFill>
                  <a:schemeClr val="bg1"/>
                </a:solidFill>
                <a:latin typeface="Aptos"/>
              </a:rPr>
            </a:br>
            <a:endParaRPr lang="ru-RU">
              <a:solidFill>
                <a:schemeClr val="bg1"/>
              </a:solidFill>
              <a:latin typeface="Aptos"/>
            </a:endParaRPr>
          </a:p>
          <a:p>
            <a:pPr lvl="1"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В текущем варианте приложение поддерживает базовый текстовый чат. Добавление возможности обмена файлами было бы хорошей идеей.</a:t>
            </a:r>
            <a:endParaRPr/>
          </a:p>
          <a:p>
            <a:pPr lvl="1">
              <a:defRPr/>
            </a:pPr>
            <a:r>
              <a:rPr lang="ru-RU">
                <a:solidFill>
                  <a:schemeClr val="bg1"/>
                </a:solidFill>
                <a:latin typeface="Aptos"/>
              </a:rPr>
              <a:t>Сейчас нет никакого шифрования сообщений, реализация шифрования данных на стороне клиента и сервера может значительно улучшить безопасность общения.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Parcel">
      <a:fillStyleLst>
        <a:solidFill>
          <a:schemeClr val="phClr"/>
        </a:solidFill>
        <a:gradFill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{AE331918-CF4A-4230-8F3C-A0180BC669E6}tf10001115</Template>
  <TotalTime>0</TotalTime>
  <Words>0</Words>
  <Application>Р7-Офис/7.3.3.0</Application>
  <DocSecurity>0</DocSecurity>
  <PresentationFormat>Широкоэкранный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Анонимный чат «Перетирач»</dc:title>
  <dc:subject/>
  <dc:creator>Артём Костромин</dc:creator>
  <cp:keywords/>
  <dc:description/>
  <dc:identifier/>
  <dc:language/>
  <cp:lastModifiedBy/>
  <cp:revision>2</cp:revision>
  <dcterms:created xsi:type="dcterms:W3CDTF">2024-01-01T18:49:20Z</dcterms:created>
  <dcterms:modified xsi:type="dcterms:W3CDTF">2024-01-09T12:33:52Z</dcterms:modified>
  <cp:category/>
  <cp:contentStatus/>
  <cp:version/>
</cp:coreProperties>
</file>