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239723"/>
            <a:ext cx="8144134" cy="1373070"/>
          </a:xfrm>
        </p:spPr>
        <p:txBody>
          <a:bodyPr/>
          <a:lstStyle/>
          <a:p>
            <a:r>
              <a:rPr lang="en-US" dirty="0" err="1"/>
              <a:t>Aptech</a:t>
            </a:r>
            <a:r>
              <a:rPr lang="en-US" dirty="0"/>
              <a:t> Global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3612793"/>
            <a:ext cx="8144134" cy="1117687"/>
          </a:xfrm>
        </p:spPr>
        <p:txBody>
          <a:bodyPr/>
          <a:lstStyle/>
          <a:p>
            <a:r>
              <a:rPr lang="en-US" dirty="0" err="1"/>
              <a:t>Korangi</a:t>
            </a:r>
            <a:r>
              <a:rPr lang="en-US" dirty="0"/>
              <a:t> Center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7161" r="10828" b="19223"/>
          <a:stretch/>
        </p:blipFill>
        <p:spPr>
          <a:xfrm>
            <a:off x="9122979" y="2692323"/>
            <a:ext cx="3069021" cy="141445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9584" y="1319253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>
                <a:latin typeface="Chiller" panose="04020404031007020602" pitchFamily="82" charset="0"/>
              </a:rPr>
              <a:t>Orientation Class</a:t>
            </a:r>
          </a:p>
        </p:txBody>
      </p:sp>
    </p:spTree>
    <p:extLst>
      <p:ext uri="{BB962C8B-B14F-4D97-AF65-F5344CB8AC3E}">
        <p14:creationId xmlns:p14="http://schemas.microsoft.com/office/powerpoint/2010/main" val="20085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Years Diploma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47" y="3011505"/>
            <a:ext cx="4472327" cy="693135"/>
          </a:xfrm>
        </p:spPr>
        <p:txBody>
          <a:bodyPr>
            <a:noAutofit/>
          </a:bodyPr>
          <a:lstStyle/>
          <a:p>
            <a:r>
              <a:rPr lang="en-US" sz="5400" dirty="0"/>
              <a:t>ADSE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19" y="3864501"/>
            <a:ext cx="4698355" cy="1237192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3012564"/>
            <a:ext cx="4474028" cy="692076"/>
          </a:xfrm>
        </p:spPr>
        <p:txBody>
          <a:bodyPr>
            <a:noAutofit/>
          </a:bodyPr>
          <a:lstStyle/>
          <a:p>
            <a:r>
              <a:rPr lang="en-US" sz="5400" dirty="0"/>
              <a:t>SBTE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951821"/>
            <a:ext cx="4700059" cy="2906179"/>
          </a:xfrm>
        </p:spPr>
        <p:txBody>
          <a:bodyPr/>
          <a:lstStyle/>
          <a:p>
            <a:r>
              <a:rPr lang="en-US" dirty="0"/>
              <a:t>Sindh Technical Board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7161" r="10828" b="19223"/>
          <a:stretch/>
        </p:blipFill>
        <p:spPr>
          <a:xfrm>
            <a:off x="10295093" y="856572"/>
            <a:ext cx="1896907" cy="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3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1033034" y="3017055"/>
            <a:ext cx="1258222" cy="1062422"/>
          </a:xfrm>
        </p:spPr>
        <p:txBody>
          <a:bodyPr>
            <a:normAutofit/>
          </a:bodyPr>
          <a:lstStyle/>
          <a:p>
            <a:r>
              <a:rPr lang="en-US" sz="3200" dirty="0"/>
              <a:t>CPISM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053748" y="2280413"/>
            <a:ext cx="3063240" cy="576262"/>
          </a:xfrm>
        </p:spPr>
        <p:txBody>
          <a:bodyPr/>
          <a:lstStyle/>
          <a:p>
            <a:r>
              <a:rPr lang="en-US" dirty="0"/>
              <a:t>Second Semester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630071" y="2260673"/>
            <a:ext cx="3063505" cy="576262"/>
          </a:xfrm>
        </p:spPr>
        <p:txBody>
          <a:bodyPr/>
          <a:lstStyle/>
          <a:p>
            <a:r>
              <a:rPr lang="en-US" dirty="0"/>
              <a:t>Third Semester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84781" y="2336873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84779" y="3432511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784781" y="2913135"/>
            <a:ext cx="3049705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937181" y="2489273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 Placeholder 2"/>
          <p:cNvSpPr txBox="1">
            <a:spLocks noGrp="1"/>
          </p:cNvSpPr>
          <p:nvPr>
            <p:ph type="body" idx="1"/>
          </p:nvPr>
        </p:nvSpPr>
        <p:spPr>
          <a:xfrm>
            <a:off x="552998" y="2253713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First Semester</a:t>
            </a: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552881" y="4861791"/>
            <a:ext cx="3049705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2881" y="4278569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3944117" y="2252484"/>
            <a:ext cx="30632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549336" y="4169153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Fourth Semester</a:t>
            </a: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3986886" y="4088044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Fifth Semester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7523617" y="4088044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Sixth Semester</a:t>
            </a:r>
          </a:p>
        </p:txBody>
      </p:sp>
      <p:sp>
        <p:nvSpPr>
          <p:cNvPr id="28" name="Text Placeholder 4"/>
          <p:cNvSpPr txBox="1">
            <a:spLocks/>
          </p:cNvSpPr>
          <p:nvPr/>
        </p:nvSpPr>
        <p:spPr>
          <a:xfrm>
            <a:off x="1203811" y="4887444"/>
            <a:ext cx="1497348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HDSEII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half" idx="18"/>
          </p:nvPr>
        </p:nvSpPr>
        <p:spPr>
          <a:xfrm>
            <a:off x="4632827" y="2946351"/>
            <a:ext cx="1258222" cy="1062422"/>
          </a:xfrm>
        </p:spPr>
        <p:txBody>
          <a:bodyPr>
            <a:normAutofit/>
          </a:bodyPr>
          <a:lstStyle/>
          <a:p>
            <a:r>
              <a:rPr lang="en-US" sz="3200" dirty="0"/>
              <a:t>DISM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half" idx="18"/>
          </p:nvPr>
        </p:nvSpPr>
        <p:spPr>
          <a:xfrm>
            <a:off x="8095986" y="2860098"/>
            <a:ext cx="1258222" cy="1062422"/>
          </a:xfrm>
        </p:spPr>
        <p:txBody>
          <a:bodyPr>
            <a:normAutofit/>
          </a:bodyPr>
          <a:lstStyle/>
          <a:p>
            <a:r>
              <a:rPr lang="en-US" sz="3200" dirty="0"/>
              <a:t>HDSEI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half" idx="18"/>
          </p:nvPr>
        </p:nvSpPr>
        <p:spPr>
          <a:xfrm>
            <a:off x="8248385" y="4745415"/>
            <a:ext cx="1610317" cy="1062422"/>
          </a:xfrm>
        </p:spPr>
        <p:txBody>
          <a:bodyPr>
            <a:normAutofit/>
          </a:bodyPr>
          <a:lstStyle/>
          <a:p>
            <a:r>
              <a:rPr lang="en-US" sz="3200" dirty="0"/>
              <a:t>ADSEII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half" idx="18"/>
          </p:nvPr>
        </p:nvSpPr>
        <p:spPr>
          <a:xfrm>
            <a:off x="4632827" y="4745415"/>
            <a:ext cx="1258222" cy="1062422"/>
          </a:xfrm>
        </p:spPr>
        <p:txBody>
          <a:bodyPr>
            <a:normAutofit/>
          </a:bodyPr>
          <a:lstStyle/>
          <a:p>
            <a:r>
              <a:rPr lang="en-US" sz="3200" dirty="0"/>
              <a:t>ADSEI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7161" r="10828" b="19223"/>
          <a:stretch/>
        </p:blipFill>
        <p:spPr>
          <a:xfrm>
            <a:off x="10295093" y="856572"/>
            <a:ext cx="1896907" cy="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8"/>
          </p:nvPr>
        </p:nvSpPr>
        <p:spPr>
          <a:xfrm>
            <a:off x="341024" y="2998646"/>
            <a:ext cx="2388699" cy="1062422"/>
          </a:xfrm>
        </p:spPr>
        <p:txBody>
          <a:bodyPr>
            <a:normAutofit/>
          </a:bodyPr>
          <a:lstStyle/>
          <a:p>
            <a:r>
              <a:rPr lang="en-US" sz="2400" dirty="0"/>
              <a:t>Web Designing</a:t>
            </a:r>
          </a:p>
          <a:p>
            <a:pPr algn="ctr"/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Html,css,js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003716" y="2359499"/>
            <a:ext cx="3469869" cy="576262"/>
          </a:xfrm>
        </p:spPr>
        <p:txBody>
          <a:bodyPr/>
          <a:lstStyle/>
          <a:p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Second Semester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8180041" y="2345374"/>
            <a:ext cx="3063505" cy="576262"/>
          </a:xfrm>
        </p:spPr>
        <p:txBody>
          <a:bodyPr/>
          <a:lstStyle/>
          <a:p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Third Semester</a:t>
            </a: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784781" y="2336873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84779" y="3432511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Text Placeholder 4"/>
          <p:cNvSpPr txBox="1">
            <a:spLocks/>
          </p:cNvSpPr>
          <p:nvPr/>
        </p:nvSpPr>
        <p:spPr>
          <a:xfrm>
            <a:off x="784781" y="2913135"/>
            <a:ext cx="3049705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937181" y="2489273"/>
            <a:ext cx="304970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Text Placeholder 2"/>
          <p:cNvSpPr txBox="1">
            <a:spLocks noGrp="1"/>
          </p:cNvSpPr>
          <p:nvPr>
            <p:ph type="body" idx="1"/>
          </p:nvPr>
        </p:nvSpPr>
        <p:spPr>
          <a:xfrm>
            <a:off x="308187" y="2348947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First Semester</a:t>
            </a:r>
          </a:p>
        </p:txBody>
      </p:sp>
      <p:sp>
        <p:nvSpPr>
          <p:cNvPr id="20" name="Text Placeholder 4"/>
          <p:cNvSpPr txBox="1">
            <a:spLocks/>
          </p:cNvSpPr>
          <p:nvPr/>
        </p:nvSpPr>
        <p:spPr>
          <a:xfrm>
            <a:off x="552881" y="4861791"/>
            <a:ext cx="3049705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552881" y="4278569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3944117" y="2252484"/>
            <a:ext cx="306324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308187" y="4178942"/>
            <a:ext cx="328514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Fourth Semester</a:t>
            </a:r>
          </a:p>
        </p:txBody>
      </p:sp>
      <p:sp>
        <p:nvSpPr>
          <p:cNvPr id="26" name="Text Placeholder 2"/>
          <p:cNvSpPr txBox="1">
            <a:spLocks/>
          </p:cNvSpPr>
          <p:nvPr/>
        </p:nvSpPr>
        <p:spPr>
          <a:xfrm>
            <a:off x="4037724" y="4231872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Fifth Semester</a:t>
            </a:r>
          </a:p>
        </p:txBody>
      </p:sp>
      <p:sp>
        <p:nvSpPr>
          <p:cNvPr id="27" name="Text Placeholder 2"/>
          <p:cNvSpPr txBox="1">
            <a:spLocks/>
          </p:cNvSpPr>
          <p:nvPr/>
        </p:nvSpPr>
        <p:spPr>
          <a:xfrm>
            <a:off x="8180041" y="4231872"/>
            <a:ext cx="3049588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rebuchet MS" panose="020B0603020202020204"/>
              </a:rPr>
              <a:t>Sixth Semester</a:t>
            </a:r>
          </a:p>
        </p:txBody>
      </p:sp>
      <p:sp>
        <p:nvSpPr>
          <p:cNvPr id="28" name="Text Placeholder 4"/>
          <p:cNvSpPr txBox="1">
            <a:spLocks/>
          </p:cNvSpPr>
          <p:nvPr/>
        </p:nvSpPr>
        <p:spPr>
          <a:xfrm>
            <a:off x="308187" y="4873078"/>
            <a:ext cx="2987459" cy="10624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/>
              <a:t>Programming with</a:t>
            </a:r>
          </a:p>
          <a:p>
            <a:pPr marR="0" lvl="0" algn="ctr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/>
              <a:t> </a:t>
            </a: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Dart &amp;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FDart</a:t>
            </a:r>
            <a:endParaRPr lang="en-US" sz="2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 Placeholder 4"/>
          <p:cNvSpPr>
            <a:spLocks noGrp="1"/>
          </p:cNvSpPr>
          <p:nvPr>
            <p:ph type="body" sz="half" idx="18"/>
          </p:nvPr>
        </p:nvSpPr>
        <p:spPr>
          <a:xfrm>
            <a:off x="4037724" y="3065535"/>
            <a:ext cx="2969234" cy="1062422"/>
          </a:xfrm>
        </p:spPr>
        <p:txBody>
          <a:bodyPr>
            <a:normAutofit/>
          </a:bodyPr>
          <a:lstStyle/>
          <a:p>
            <a:r>
              <a:rPr lang="en-US" sz="2400" dirty="0"/>
              <a:t>Web Development</a:t>
            </a:r>
          </a:p>
          <a:p>
            <a:pPr algn="ctr"/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Using php Laravel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half" idx="18"/>
          </p:nvPr>
        </p:nvSpPr>
        <p:spPr>
          <a:xfrm>
            <a:off x="8231344" y="3034869"/>
            <a:ext cx="2960897" cy="1062422"/>
          </a:xfrm>
        </p:spPr>
        <p:txBody>
          <a:bodyPr>
            <a:normAutofit/>
          </a:bodyPr>
          <a:lstStyle/>
          <a:p>
            <a:r>
              <a:rPr lang="en-US" sz="2400" dirty="0"/>
              <a:t>Web Development</a:t>
            </a:r>
          </a:p>
          <a:p>
            <a:pPr algn="ctr"/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Using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c#</a:t>
            </a:r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.net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Text Placeholder 4"/>
          <p:cNvSpPr>
            <a:spLocks noGrp="1"/>
          </p:cNvSpPr>
          <p:nvPr>
            <p:ph type="body" sz="half" idx="18"/>
          </p:nvPr>
        </p:nvSpPr>
        <p:spPr>
          <a:xfrm>
            <a:off x="8180041" y="4953490"/>
            <a:ext cx="4011959" cy="1062422"/>
          </a:xfrm>
        </p:spPr>
        <p:txBody>
          <a:bodyPr>
            <a:normAutofit/>
          </a:bodyPr>
          <a:lstStyle/>
          <a:p>
            <a:r>
              <a:rPr lang="en-US" sz="2400" dirty="0"/>
              <a:t>Foundation of Big Data</a:t>
            </a:r>
          </a:p>
          <a:p>
            <a:pPr algn="ctr"/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Web &amp; Social Media Analytics 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half" idx="18"/>
          </p:nvPr>
        </p:nvSpPr>
        <p:spPr>
          <a:xfrm>
            <a:off x="4003715" y="4941421"/>
            <a:ext cx="3587931" cy="1062422"/>
          </a:xfrm>
        </p:spPr>
        <p:txBody>
          <a:bodyPr>
            <a:normAutofit/>
          </a:bodyPr>
          <a:lstStyle/>
          <a:p>
            <a:r>
              <a:rPr lang="en-US" sz="2400" dirty="0"/>
              <a:t>Full Stack MERN </a:t>
            </a:r>
          </a:p>
          <a:p>
            <a:pPr algn="ctr"/>
            <a:r>
              <a:rPr lang="en-US" sz="1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React, </a:t>
            </a:r>
            <a:r>
              <a:rPr lang="en-US" sz="18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Express,MongoDB,Node</a:t>
            </a:r>
            <a:endParaRPr lang="en-US" sz="1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7161" r="10828" b="19223"/>
          <a:stretch/>
        </p:blipFill>
        <p:spPr>
          <a:xfrm>
            <a:off x="10295093" y="856572"/>
            <a:ext cx="1896907" cy="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1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788818"/>
            <a:ext cx="9613861" cy="3599316"/>
          </a:xfrm>
        </p:spPr>
        <p:txBody>
          <a:bodyPr/>
          <a:lstStyle/>
          <a:p>
            <a:r>
              <a:rPr lang="en-US" dirty="0"/>
              <a:t>Per Module</a:t>
            </a:r>
          </a:p>
          <a:p>
            <a:r>
              <a:rPr lang="en-US" dirty="0"/>
              <a:t>Semester End Exam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0" t="17161" r="10828" b="19223"/>
          <a:stretch/>
        </p:blipFill>
        <p:spPr>
          <a:xfrm>
            <a:off x="10295093" y="856572"/>
            <a:ext cx="1896907" cy="87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84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57</TotalTime>
  <Words>102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Chiller</vt:lpstr>
      <vt:lpstr>Trebuchet MS</vt:lpstr>
      <vt:lpstr>Berlin</vt:lpstr>
      <vt:lpstr>Aptech Global Learning</vt:lpstr>
      <vt:lpstr>Three Years Diploma </vt:lpstr>
      <vt:lpstr>Course Detail</vt:lpstr>
      <vt:lpstr>Course Details </vt:lpstr>
      <vt:lpstr>Exam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Aptech Global Learning</dc:title>
  <dc:creator>Mrs sudais</dc:creator>
  <cp:lastModifiedBy>PC</cp:lastModifiedBy>
  <cp:revision>8</cp:revision>
  <dcterms:created xsi:type="dcterms:W3CDTF">2022-11-24T10:59:16Z</dcterms:created>
  <dcterms:modified xsi:type="dcterms:W3CDTF">2023-12-22T09:54:44Z</dcterms:modified>
</cp:coreProperties>
</file>