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8" r:id="rId1"/>
  </p:sldMasterIdLst>
  <p:sldIdLst>
    <p:sldId id="256" r:id="rId2"/>
    <p:sldId id="259" r:id="rId3"/>
    <p:sldId id="275" r:id="rId4"/>
    <p:sldId id="260" r:id="rId5"/>
    <p:sldId id="261" r:id="rId6"/>
    <p:sldId id="262" r:id="rId7"/>
    <p:sldId id="264" r:id="rId8"/>
    <p:sldId id="263" r:id="rId9"/>
    <p:sldId id="265" r:id="rId10"/>
    <p:sldId id="270" r:id="rId11"/>
    <p:sldId id="271" r:id="rId12"/>
    <p:sldId id="269" r:id="rId13"/>
    <p:sldId id="258" r:id="rId14"/>
    <p:sldId id="268" r:id="rId15"/>
    <p:sldId id="272" r:id="rId16"/>
    <p:sldId id="273" r:id="rId17"/>
    <p:sldId id="281" r:id="rId18"/>
    <p:sldId id="274" r:id="rId19"/>
    <p:sldId id="266" r:id="rId20"/>
    <p:sldId id="277" r:id="rId21"/>
    <p:sldId id="276" r:id="rId22"/>
    <p:sldId id="288" r:id="rId23"/>
    <p:sldId id="278" r:id="rId24"/>
    <p:sldId id="282" r:id="rId25"/>
    <p:sldId id="283" r:id="rId26"/>
    <p:sldId id="284" r:id="rId27"/>
    <p:sldId id="285" r:id="rId28"/>
    <p:sldId id="286" r:id="rId29"/>
    <p:sldId id="287" r:id="rId30"/>
    <p:sldId id="279" r:id="rId31"/>
    <p:sldId id="280" r:id="rId32"/>
    <p:sldId id="289" r:id="rId33"/>
    <p:sldId id="291" r:id="rId34"/>
    <p:sldId id="292" r:id="rId35"/>
    <p:sldId id="290" r:id="rId36"/>
    <p:sldId id="293" r:id="rId37"/>
    <p:sldId id="294" r:id="rId38"/>
    <p:sldId id="298" r:id="rId39"/>
    <p:sldId id="295" r:id="rId40"/>
    <p:sldId id="296" r:id="rId41"/>
    <p:sldId id="297" r:id="rId42"/>
    <p:sldId id="299" r:id="rId43"/>
    <p:sldId id="300" r:id="rId44"/>
    <p:sldId id="301"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8BBAD4-7700-4C55-975B-929DA9B666E2}" type="doc">
      <dgm:prSet loTypeId="urn:microsoft.com/office/officeart/2005/8/layout/hierarchy3" loCatId="hierarchy" qsTypeId="urn:microsoft.com/office/officeart/2005/8/quickstyle/simple5" qsCatId="simple" csTypeId="urn:microsoft.com/office/officeart/2005/8/colors/accent0_3" csCatId="mainScheme" phldr="1"/>
      <dgm:spPr/>
      <dgm:t>
        <a:bodyPr/>
        <a:lstStyle/>
        <a:p>
          <a:endParaRPr lang="en-US"/>
        </a:p>
      </dgm:t>
    </dgm:pt>
    <dgm:pt modelId="{57DBD811-66F3-4533-906F-41AD8DAD8510}">
      <dgm:prSet phldrT="[Text]"/>
      <dgm:spPr/>
      <dgm:t>
        <a:bodyPr/>
        <a:lstStyle/>
        <a:p>
          <a:r>
            <a:rPr lang="en-US" b="1" i="1" dirty="0" smtClean="0">
              <a:effectLst>
                <a:outerShdw blurRad="38100" dist="38100" dir="2700000" algn="tl">
                  <a:srgbClr val="000000">
                    <a:alpha val="43137"/>
                  </a:srgbClr>
                </a:outerShdw>
              </a:effectLst>
            </a:rPr>
            <a:t>CHARACTERSTICS OF TS</a:t>
          </a:r>
          <a:endParaRPr lang="en-US" b="1" i="1" dirty="0">
            <a:effectLst>
              <a:outerShdw blurRad="38100" dist="38100" dir="2700000" algn="tl">
                <a:srgbClr val="000000">
                  <a:alpha val="43137"/>
                </a:srgbClr>
              </a:outerShdw>
            </a:effectLst>
          </a:endParaRPr>
        </a:p>
      </dgm:t>
    </dgm:pt>
    <dgm:pt modelId="{1E430CDD-B46F-4D52-AE19-65E693AB7D63}" type="parTrans" cxnId="{2043E4AB-2C92-4974-A845-775E578C918D}">
      <dgm:prSet/>
      <dgm:spPr/>
      <dgm:t>
        <a:bodyPr/>
        <a:lstStyle/>
        <a:p>
          <a:endParaRPr lang="en-US"/>
        </a:p>
      </dgm:t>
    </dgm:pt>
    <dgm:pt modelId="{803D9BC0-ED9B-46EC-BE13-3AA555091147}" type="sibTrans" cxnId="{2043E4AB-2C92-4974-A845-775E578C918D}">
      <dgm:prSet/>
      <dgm:spPr/>
      <dgm:t>
        <a:bodyPr/>
        <a:lstStyle/>
        <a:p>
          <a:endParaRPr lang="en-US"/>
        </a:p>
      </dgm:t>
    </dgm:pt>
    <dgm:pt modelId="{30EDE87A-C51A-4FF3-A8E0-1C6223609415}">
      <dgm:prSet phldrT="[Text]"/>
      <dgm:spPr/>
      <dgm:t>
        <a:bodyPr/>
        <a:lstStyle/>
        <a:p>
          <a:r>
            <a:rPr lang="en-US" dirty="0" smtClean="0"/>
            <a:t>OBJECT ORIENTED PROGRAMMING (OOPS)</a:t>
          </a:r>
          <a:endParaRPr lang="en-US" dirty="0"/>
        </a:p>
      </dgm:t>
    </dgm:pt>
    <dgm:pt modelId="{E7F63885-1561-4069-98BD-19507D9A66A1}" type="parTrans" cxnId="{440BB683-0418-481C-84A1-21F52B293B9B}">
      <dgm:prSet/>
      <dgm:spPr/>
      <dgm:t>
        <a:bodyPr/>
        <a:lstStyle/>
        <a:p>
          <a:endParaRPr lang="en-US"/>
        </a:p>
      </dgm:t>
    </dgm:pt>
    <dgm:pt modelId="{74AC5991-72ED-4A30-88D2-A691EAD451A6}" type="sibTrans" cxnId="{440BB683-0418-481C-84A1-21F52B293B9B}">
      <dgm:prSet/>
      <dgm:spPr/>
      <dgm:t>
        <a:bodyPr/>
        <a:lstStyle/>
        <a:p>
          <a:endParaRPr lang="en-US"/>
        </a:p>
      </dgm:t>
    </dgm:pt>
    <dgm:pt modelId="{799E0E5A-6595-4B97-A341-86E2C24739C3}">
      <dgm:prSet phldrT="[Text]"/>
      <dgm:spPr/>
      <dgm:t>
        <a:bodyPr/>
        <a:lstStyle/>
        <a:p>
          <a:r>
            <a:rPr lang="en-US" dirty="0" smtClean="0"/>
            <a:t>TS IS  CONVENIENT</a:t>
          </a:r>
          <a:endParaRPr lang="en-US" dirty="0"/>
        </a:p>
      </dgm:t>
    </dgm:pt>
    <dgm:pt modelId="{98A2FDE1-7E8A-4094-901B-762B932E02B6}" type="parTrans" cxnId="{DF5B107C-BBD4-42E8-8DEB-4FFDA4371FFE}">
      <dgm:prSet/>
      <dgm:spPr/>
      <dgm:t>
        <a:bodyPr/>
        <a:lstStyle/>
        <a:p>
          <a:endParaRPr lang="en-US"/>
        </a:p>
      </dgm:t>
    </dgm:pt>
    <dgm:pt modelId="{8A609E0E-D79B-4461-972F-A30D65221807}" type="sibTrans" cxnId="{DF5B107C-BBD4-42E8-8DEB-4FFDA4371FFE}">
      <dgm:prSet/>
      <dgm:spPr/>
      <dgm:t>
        <a:bodyPr/>
        <a:lstStyle/>
        <a:p>
          <a:endParaRPr lang="en-US"/>
        </a:p>
      </dgm:t>
    </dgm:pt>
    <dgm:pt modelId="{E966C327-F7D7-49D8-80C4-354E4047CB86}">
      <dgm:prSet phldrT="[Text]"/>
      <dgm:spPr/>
      <dgm:t>
        <a:bodyPr/>
        <a:lstStyle/>
        <a:p>
          <a:r>
            <a:rPr lang="en-US" dirty="0" smtClean="0"/>
            <a:t>TS SUPPORT OTHER JS LIBRARIES</a:t>
          </a:r>
          <a:endParaRPr lang="en-US" dirty="0"/>
        </a:p>
      </dgm:t>
    </dgm:pt>
    <dgm:pt modelId="{295D2BEA-415A-428E-A142-0D712D195732}" type="parTrans" cxnId="{803D0C9D-08F7-4867-8DAD-CFE7892C91CE}">
      <dgm:prSet/>
      <dgm:spPr/>
      <dgm:t>
        <a:bodyPr/>
        <a:lstStyle/>
        <a:p>
          <a:endParaRPr lang="en-US"/>
        </a:p>
      </dgm:t>
    </dgm:pt>
    <dgm:pt modelId="{32693885-D5EC-4C7A-9DE9-9D43AF5DE546}" type="sibTrans" cxnId="{803D0C9D-08F7-4867-8DAD-CFE7892C91CE}">
      <dgm:prSet/>
      <dgm:spPr/>
      <dgm:t>
        <a:bodyPr/>
        <a:lstStyle/>
        <a:p>
          <a:endParaRPr lang="en-US"/>
        </a:p>
      </dgm:t>
    </dgm:pt>
    <dgm:pt modelId="{12546029-6D58-41A0-8AD7-89B70167DBA3}">
      <dgm:prSet phldrT="[Text]"/>
      <dgm:spPr/>
      <dgm:t>
        <a:bodyPr/>
        <a:lstStyle/>
        <a:p>
          <a:r>
            <a:rPr lang="en-US" dirty="0" smtClean="0"/>
            <a:t>DOM MANIPULATION</a:t>
          </a:r>
          <a:endParaRPr lang="en-US" dirty="0"/>
        </a:p>
      </dgm:t>
    </dgm:pt>
    <dgm:pt modelId="{0B37436F-4DAB-4B93-B6C5-538F1CB3FF63}" type="parTrans" cxnId="{1726B565-71F7-4FC6-835F-527FD70DEEB4}">
      <dgm:prSet/>
      <dgm:spPr/>
      <dgm:t>
        <a:bodyPr/>
        <a:lstStyle/>
        <a:p>
          <a:endParaRPr lang="en-US"/>
        </a:p>
      </dgm:t>
    </dgm:pt>
    <dgm:pt modelId="{3FE8C1AA-09CC-43E1-84D0-DB0B493C779A}" type="sibTrans" cxnId="{1726B565-71F7-4FC6-835F-527FD70DEEB4}">
      <dgm:prSet/>
      <dgm:spPr/>
      <dgm:t>
        <a:bodyPr/>
        <a:lstStyle/>
        <a:p>
          <a:endParaRPr lang="en-US"/>
        </a:p>
      </dgm:t>
    </dgm:pt>
    <dgm:pt modelId="{0C1CF4AD-C9B7-4978-828E-7EC6F2638A56}">
      <dgm:prSet phldrT="[Text]"/>
      <dgm:spPr/>
      <dgm:t>
        <a:bodyPr/>
        <a:lstStyle/>
        <a:p>
          <a:r>
            <a:rPr lang="en-US" dirty="0" smtClean="0"/>
            <a:t>JUST LIKE JS</a:t>
          </a:r>
          <a:endParaRPr lang="en-US" dirty="0"/>
        </a:p>
      </dgm:t>
    </dgm:pt>
    <dgm:pt modelId="{9BEACE46-8E46-4646-ADAF-C5A9EC19F1C4}" type="parTrans" cxnId="{C6F6ECEF-4A85-4998-8478-843ED4688C67}">
      <dgm:prSet/>
      <dgm:spPr/>
      <dgm:t>
        <a:bodyPr/>
        <a:lstStyle/>
        <a:p>
          <a:endParaRPr lang="en-US"/>
        </a:p>
      </dgm:t>
    </dgm:pt>
    <dgm:pt modelId="{C04EDEE0-D78F-4258-8F85-A614AB57B4A6}" type="sibTrans" cxnId="{C6F6ECEF-4A85-4998-8478-843ED4688C67}">
      <dgm:prSet/>
      <dgm:spPr/>
      <dgm:t>
        <a:bodyPr/>
        <a:lstStyle/>
        <a:p>
          <a:endParaRPr lang="en-US"/>
        </a:p>
      </dgm:t>
    </dgm:pt>
    <dgm:pt modelId="{6A685601-54B7-4E0B-86E9-0EA012274A92}" type="pres">
      <dgm:prSet presAssocID="{AB8BBAD4-7700-4C55-975B-929DA9B666E2}" presName="diagram" presStyleCnt="0">
        <dgm:presLayoutVars>
          <dgm:chPref val="1"/>
          <dgm:dir/>
          <dgm:animOne val="branch"/>
          <dgm:animLvl val="lvl"/>
          <dgm:resizeHandles/>
        </dgm:presLayoutVars>
      </dgm:prSet>
      <dgm:spPr/>
      <dgm:t>
        <a:bodyPr/>
        <a:lstStyle/>
        <a:p>
          <a:endParaRPr lang="en-US"/>
        </a:p>
      </dgm:t>
    </dgm:pt>
    <dgm:pt modelId="{8EBF41A3-6EC1-4C92-AC99-786308E154EA}" type="pres">
      <dgm:prSet presAssocID="{57DBD811-66F3-4533-906F-41AD8DAD8510}" presName="root" presStyleCnt="0"/>
      <dgm:spPr/>
    </dgm:pt>
    <dgm:pt modelId="{A4067F75-40F4-4F62-8D2F-060D5B50B445}" type="pres">
      <dgm:prSet presAssocID="{57DBD811-66F3-4533-906F-41AD8DAD8510}" presName="rootComposite" presStyleCnt="0"/>
      <dgm:spPr/>
    </dgm:pt>
    <dgm:pt modelId="{B6EBA684-995E-4D38-ABF7-62D5A66B30F1}" type="pres">
      <dgm:prSet presAssocID="{57DBD811-66F3-4533-906F-41AD8DAD8510}" presName="rootText" presStyleLbl="node1" presStyleIdx="0" presStyleCnt="1" custScaleX="278043"/>
      <dgm:spPr/>
      <dgm:t>
        <a:bodyPr/>
        <a:lstStyle/>
        <a:p>
          <a:endParaRPr lang="en-US"/>
        </a:p>
      </dgm:t>
    </dgm:pt>
    <dgm:pt modelId="{1EA42C95-0E73-4738-BA3F-852171319A04}" type="pres">
      <dgm:prSet presAssocID="{57DBD811-66F3-4533-906F-41AD8DAD8510}" presName="rootConnector" presStyleLbl="node1" presStyleIdx="0" presStyleCnt="1"/>
      <dgm:spPr/>
      <dgm:t>
        <a:bodyPr/>
        <a:lstStyle/>
        <a:p>
          <a:endParaRPr lang="en-US"/>
        </a:p>
      </dgm:t>
    </dgm:pt>
    <dgm:pt modelId="{573AFCA6-C6E9-41A2-AD44-EDECEBC752E9}" type="pres">
      <dgm:prSet presAssocID="{57DBD811-66F3-4533-906F-41AD8DAD8510}" presName="childShape" presStyleCnt="0"/>
      <dgm:spPr/>
    </dgm:pt>
    <dgm:pt modelId="{0AC518E5-CFFC-475F-84B4-00AD5DF5EFA9}" type="pres">
      <dgm:prSet presAssocID="{E7F63885-1561-4069-98BD-19507D9A66A1}" presName="Name13" presStyleLbl="parChTrans1D2" presStyleIdx="0" presStyleCnt="5"/>
      <dgm:spPr/>
      <dgm:t>
        <a:bodyPr/>
        <a:lstStyle/>
        <a:p>
          <a:endParaRPr lang="en-US"/>
        </a:p>
      </dgm:t>
    </dgm:pt>
    <dgm:pt modelId="{080D1803-2EFB-42FA-BB5F-82F5E02007BF}" type="pres">
      <dgm:prSet presAssocID="{30EDE87A-C51A-4FF3-A8E0-1C6223609415}" presName="childText" presStyleLbl="bgAcc1" presStyleIdx="0" presStyleCnt="5" custScaleX="263099">
        <dgm:presLayoutVars>
          <dgm:bulletEnabled val="1"/>
        </dgm:presLayoutVars>
      </dgm:prSet>
      <dgm:spPr/>
      <dgm:t>
        <a:bodyPr/>
        <a:lstStyle/>
        <a:p>
          <a:endParaRPr lang="en-US"/>
        </a:p>
      </dgm:t>
    </dgm:pt>
    <dgm:pt modelId="{DD48FD71-705F-4B2D-930F-774FF332F64E}" type="pres">
      <dgm:prSet presAssocID="{98A2FDE1-7E8A-4094-901B-762B932E02B6}" presName="Name13" presStyleLbl="parChTrans1D2" presStyleIdx="1" presStyleCnt="5"/>
      <dgm:spPr/>
      <dgm:t>
        <a:bodyPr/>
        <a:lstStyle/>
        <a:p>
          <a:endParaRPr lang="en-US"/>
        </a:p>
      </dgm:t>
    </dgm:pt>
    <dgm:pt modelId="{C09E7814-48DC-4D72-A2CF-070ACC7DBEDB}" type="pres">
      <dgm:prSet presAssocID="{799E0E5A-6595-4B97-A341-86E2C24739C3}" presName="childText" presStyleLbl="bgAcc1" presStyleIdx="1" presStyleCnt="5" custScaleX="140005">
        <dgm:presLayoutVars>
          <dgm:bulletEnabled val="1"/>
        </dgm:presLayoutVars>
      </dgm:prSet>
      <dgm:spPr/>
      <dgm:t>
        <a:bodyPr/>
        <a:lstStyle/>
        <a:p>
          <a:endParaRPr lang="en-US"/>
        </a:p>
      </dgm:t>
    </dgm:pt>
    <dgm:pt modelId="{D7666DCC-6CC5-49CF-85B1-EF6E135E49D8}" type="pres">
      <dgm:prSet presAssocID="{295D2BEA-415A-428E-A142-0D712D195732}" presName="Name13" presStyleLbl="parChTrans1D2" presStyleIdx="2" presStyleCnt="5"/>
      <dgm:spPr/>
      <dgm:t>
        <a:bodyPr/>
        <a:lstStyle/>
        <a:p>
          <a:endParaRPr lang="en-US"/>
        </a:p>
      </dgm:t>
    </dgm:pt>
    <dgm:pt modelId="{25918527-5622-489F-A75D-6FB185BA2879}" type="pres">
      <dgm:prSet presAssocID="{E966C327-F7D7-49D8-80C4-354E4047CB86}" presName="childText" presStyleLbl="bgAcc1" presStyleIdx="2" presStyleCnt="5" custScaleX="247713">
        <dgm:presLayoutVars>
          <dgm:bulletEnabled val="1"/>
        </dgm:presLayoutVars>
      </dgm:prSet>
      <dgm:spPr/>
      <dgm:t>
        <a:bodyPr/>
        <a:lstStyle/>
        <a:p>
          <a:endParaRPr lang="en-US"/>
        </a:p>
      </dgm:t>
    </dgm:pt>
    <dgm:pt modelId="{E87B036C-B8FD-4B77-A45E-C4A64D80BCD7}" type="pres">
      <dgm:prSet presAssocID="{0B37436F-4DAB-4B93-B6C5-538F1CB3FF63}" presName="Name13" presStyleLbl="parChTrans1D2" presStyleIdx="3" presStyleCnt="5"/>
      <dgm:spPr/>
      <dgm:t>
        <a:bodyPr/>
        <a:lstStyle/>
        <a:p>
          <a:endParaRPr lang="en-US"/>
        </a:p>
      </dgm:t>
    </dgm:pt>
    <dgm:pt modelId="{617FB64E-FCBA-4760-B04C-99A3CD0EB8D1}" type="pres">
      <dgm:prSet presAssocID="{12546029-6D58-41A0-8AD7-89B70167DBA3}" presName="childText" presStyleLbl="bgAcc1" presStyleIdx="3" presStyleCnt="5" custScaleX="133411">
        <dgm:presLayoutVars>
          <dgm:bulletEnabled val="1"/>
        </dgm:presLayoutVars>
      </dgm:prSet>
      <dgm:spPr/>
      <dgm:t>
        <a:bodyPr/>
        <a:lstStyle/>
        <a:p>
          <a:endParaRPr lang="en-US"/>
        </a:p>
      </dgm:t>
    </dgm:pt>
    <dgm:pt modelId="{456B6D6F-D388-4796-BE49-DC2D2EBC32B0}" type="pres">
      <dgm:prSet presAssocID="{9BEACE46-8E46-4646-ADAF-C5A9EC19F1C4}" presName="Name13" presStyleLbl="parChTrans1D2" presStyleIdx="4" presStyleCnt="5"/>
      <dgm:spPr/>
      <dgm:t>
        <a:bodyPr/>
        <a:lstStyle/>
        <a:p>
          <a:endParaRPr lang="en-US"/>
        </a:p>
      </dgm:t>
    </dgm:pt>
    <dgm:pt modelId="{F51FB207-EB82-45E0-B916-D8861379EA97}" type="pres">
      <dgm:prSet presAssocID="{0C1CF4AD-C9B7-4978-828E-7EC6F2638A56}" presName="childText" presStyleLbl="bgAcc1" presStyleIdx="4" presStyleCnt="5">
        <dgm:presLayoutVars>
          <dgm:bulletEnabled val="1"/>
        </dgm:presLayoutVars>
      </dgm:prSet>
      <dgm:spPr/>
      <dgm:t>
        <a:bodyPr/>
        <a:lstStyle/>
        <a:p>
          <a:endParaRPr lang="en-US"/>
        </a:p>
      </dgm:t>
    </dgm:pt>
  </dgm:ptLst>
  <dgm:cxnLst>
    <dgm:cxn modelId="{D2A6486B-9408-4937-9B20-8058ADF11E32}" type="presOf" srcId="{295D2BEA-415A-428E-A142-0D712D195732}" destId="{D7666DCC-6CC5-49CF-85B1-EF6E135E49D8}" srcOrd="0" destOrd="0" presId="urn:microsoft.com/office/officeart/2005/8/layout/hierarchy3"/>
    <dgm:cxn modelId="{440BB683-0418-481C-84A1-21F52B293B9B}" srcId="{57DBD811-66F3-4533-906F-41AD8DAD8510}" destId="{30EDE87A-C51A-4FF3-A8E0-1C6223609415}" srcOrd="0" destOrd="0" parTransId="{E7F63885-1561-4069-98BD-19507D9A66A1}" sibTransId="{74AC5991-72ED-4A30-88D2-A691EAD451A6}"/>
    <dgm:cxn modelId="{70121E17-2999-47E7-B7A4-C7F8FDC80D5A}" type="presOf" srcId="{30EDE87A-C51A-4FF3-A8E0-1C6223609415}" destId="{080D1803-2EFB-42FA-BB5F-82F5E02007BF}" srcOrd="0" destOrd="0" presId="urn:microsoft.com/office/officeart/2005/8/layout/hierarchy3"/>
    <dgm:cxn modelId="{DC204DBD-201D-48C3-BACA-796027B44CDB}" type="presOf" srcId="{0C1CF4AD-C9B7-4978-828E-7EC6F2638A56}" destId="{F51FB207-EB82-45E0-B916-D8861379EA97}" srcOrd="0" destOrd="0" presId="urn:microsoft.com/office/officeart/2005/8/layout/hierarchy3"/>
    <dgm:cxn modelId="{314D012C-EE78-4BC0-BCB6-96A0E2EE074D}" type="presOf" srcId="{12546029-6D58-41A0-8AD7-89B70167DBA3}" destId="{617FB64E-FCBA-4760-B04C-99A3CD0EB8D1}" srcOrd="0" destOrd="0" presId="urn:microsoft.com/office/officeart/2005/8/layout/hierarchy3"/>
    <dgm:cxn modelId="{DF5B107C-BBD4-42E8-8DEB-4FFDA4371FFE}" srcId="{57DBD811-66F3-4533-906F-41AD8DAD8510}" destId="{799E0E5A-6595-4B97-A341-86E2C24739C3}" srcOrd="1" destOrd="0" parTransId="{98A2FDE1-7E8A-4094-901B-762B932E02B6}" sibTransId="{8A609E0E-D79B-4461-972F-A30D65221807}"/>
    <dgm:cxn modelId="{F993E1CE-BDD3-4066-8F21-E2C8D89E2DAC}" type="presOf" srcId="{0B37436F-4DAB-4B93-B6C5-538F1CB3FF63}" destId="{E87B036C-B8FD-4B77-A45E-C4A64D80BCD7}" srcOrd="0" destOrd="0" presId="urn:microsoft.com/office/officeart/2005/8/layout/hierarchy3"/>
    <dgm:cxn modelId="{2CE2DE6A-CEC8-4D81-AA73-282A72A5064D}" type="presOf" srcId="{AB8BBAD4-7700-4C55-975B-929DA9B666E2}" destId="{6A685601-54B7-4E0B-86E9-0EA012274A92}" srcOrd="0" destOrd="0" presId="urn:microsoft.com/office/officeart/2005/8/layout/hierarchy3"/>
    <dgm:cxn modelId="{803D0C9D-08F7-4867-8DAD-CFE7892C91CE}" srcId="{57DBD811-66F3-4533-906F-41AD8DAD8510}" destId="{E966C327-F7D7-49D8-80C4-354E4047CB86}" srcOrd="2" destOrd="0" parTransId="{295D2BEA-415A-428E-A142-0D712D195732}" sibTransId="{32693885-D5EC-4C7A-9DE9-9D43AF5DE546}"/>
    <dgm:cxn modelId="{E860225D-E3AF-403D-A9A0-053140EFF24C}" type="presOf" srcId="{9BEACE46-8E46-4646-ADAF-C5A9EC19F1C4}" destId="{456B6D6F-D388-4796-BE49-DC2D2EBC32B0}" srcOrd="0" destOrd="0" presId="urn:microsoft.com/office/officeart/2005/8/layout/hierarchy3"/>
    <dgm:cxn modelId="{65F5C6A8-974D-4F9A-A4C4-4DE135CCEB1C}" type="presOf" srcId="{98A2FDE1-7E8A-4094-901B-762B932E02B6}" destId="{DD48FD71-705F-4B2D-930F-774FF332F64E}" srcOrd="0" destOrd="0" presId="urn:microsoft.com/office/officeart/2005/8/layout/hierarchy3"/>
    <dgm:cxn modelId="{2043E4AB-2C92-4974-A845-775E578C918D}" srcId="{AB8BBAD4-7700-4C55-975B-929DA9B666E2}" destId="{57DBD811-66F3-4533-906F-41AD8DAD8510}" srcOrd="0" destOrd="0" parTransId="{1E430CDD-B46F-4D52-AE19-65E693AB7D63}" sibTransId="{803D9BC0-ED9B-46EC-BE13-3AA555091147}"/>
    <dgm:cxn modelId="{46AB38C8-1AE6-4E62-AD21-9A8105889F2E}" type="presOf" srcId="{57DBD811-66F3-4533-906F-41AD8DAD8510}" destId="{B6EBA684-995E-4D38-ABF7-62D5A66B30F1}" srcOrd="0" destOrd="0" presId="urn:microsoft.com/office/officeart/2005/8/layout/hierarchy3"/>
    <dgm:cxn modelId="{038FEFA6-7325-4432-8FB9-B6E7A98C2F80}" type="presOf" srcId="{57DBD811-66F3-4533-906F-41AD8DAD8510}" destId="{1EA42C95-0E73-4738-BA3F-852171319A04}" srcOrd="1" destOrd="0" presId="urn:microsoft.com/office/officeart/2005/8/layout/hierarchy3"/>
    <dgm:cxn modelId="{1726B565-71F7-4FC6-835F-527FD70DEEB4}" srcId="{57DBD811-66F3-4533-906F-41AD8DAD8510}" destId="{12546029-6D58-41A0-8AD7-89B70167DBA3}" srcOrd="3" destOrd="0" parTransId="{0B37436F-4DAB-4B93-B6C5-538F1CB3FF63}" sibTransId="{3FE8C1AA-09CC-43E1-84D0-DB0B493C779A}"/>
    <dgm:cxn modelId="{43B53DDF-A149-427F-AD61-41BBF4B88AE5}" type="presOf" srcId="{799E0E5A-6595-4B97-A341-86E2C24739C3}" destId="{C09E7814-48DC-4D72-A2CF-070ACC7DBEDB}" srcOrd="0" destOrd="0" presId="urn:microsoft.com/office/officeart/2005/8/layout/hierarchy3"/>
    <dgm:cxn modelId="{107CC1E2-812A-4A35-819B-DAFD684E3D61}" type="presOf" srcId="{E7F63885-1561-4069-98BD-19507D9A66A1}" destId="{0AC518E5-CFFC-475F-84B4-00AD5DF5EFA9}" srcOrd="0" destOrd="0" presId="urn:microsoft.com/office/officeart/2005/8/layout/hierarchy3"/>
    <dgm:cxn modelId="{9C8EF64C-C98D-4BD0-A2BE-D9DA32433AB3}" type="presOf" srcId="{E966C327-F7D7-49D8-80C4-354E4047CB86}" destId="{25918527-5622-489F-A75D-6FB185BA2879}" srcOrd="0" destOrd="0" presId="urn:microsoft.com/office/officeart/2005/8/layout/hierarchy3"/>
    <dgm:cxn modelId="{C6F6ECEF-4A85-4998-8478-843ED4688C67}" srcId="{57DBD811-66F3-4533-906F-41AD8DAD8510}" destId="{0C1CF4AD-C9B7-4978-828E-7EC6F2638A56}" srcOrd="4" destOrd="0" parTransId="{9BEACE46-8E46-4646-ADAF-C5A9EC19F1C4}" sibTransId="{C04EDEE0-D78F-4258-8F85-A614AB57B4A6}"/>
    <dgm:cxn modelId="{8DB9E6EE-3D91-4A60-BAC3-591B584F2B36}" type="presParOf" srcId="{6A685601-54B7-4E0B-86E9-0EA012274A92}" destId="{8EBF41A3-6EC1-4C92-AC99-786308E154EA}" srcOrd="0" destOrd="0" presId="urn:microsoft.com/office/officeart/2005/8/layout/hierarchy3"/>
    <dgm:cxn modelId="{B3FE1458-7F77-44BF-9FC2-1537E0D5BBE3}" type="presParOf" srcId="{8EBF41A3-6EC1-4C92-AC99-786308E154EA}" destId="{A4067F75-40F4-4F62-8D2F-060D5B50B445}" srcOrd="0" destOrd="0" presId="urn:microsoft.com/office/officeart/2005/8/layout/hierarchy3"/>
    <dgm:cxn modelId="{05FAE2ED-5DE8-46A8-A114-5DEBD05ACBF4}" type="presParOf" srcId="{A4067F75-40F4-4F62-8D2F-060D5B50B445}" destId="{B6EBA684-995E-4D38-ABF7-62D5A66B30F1}" srcOrd="0" destOrd="0" presId="urn:microsoft.com/office/officeart/2005/8/layout/hierarchy3"/>
    <dgm:cxn modelId="{210CDA5D-9E8C-42DB-9A7A-735FD4021AF3}" type="presParOf" srcId="{A4067F75-40F4-4F62-8D2F-060D5B50B445}" destId="{1EA42C95-0E73-4738-BA3F-852171319A04}" srcOrd="1" destOrd="0" presId="urn:microsoft.com/office/officeart/2005/8/layout/hierarchy3"/>
    <dgm:cxn modelId="{0CE94EAE-2882-4108-B8D1-95D5407D4C90}" type="presParOf" srcId="{8EBF41A3-6EC1-4C92-AC99-786308E154EA}" destId="{573AFCA6-C6E9-41A2-AD44-EDECEBC752E9}" srcOrd="1" destOrd="0" presId="urn:microsoft.com/office/officeart/2005/8/layout/hierarchy3"/>
    <dgm:cxn modelId="{6F6AD00A-77E2-4C89-974B-30AFEF500D72}" type="presParOf" srcId="{573AFCA6-C6E9-41A2-AD44-EDECEBC752E9}" destId="{0AC518E5-CFFC-475F-84B4-00AD5DF5EFA9}" srcOrd="0" destOrd="0" presId="urn:microsoft.com/office/officeart/2005/8/layout/hierarchy3"/>
    <dgm:cxn modelId="{4E8E7930-360F-4FAE-B188-B34AEC4FF00A}" type="presParOf" srcId="{573AFCA6-C6E9-41A2-AD44-EDECEBC752E9}" destId="{080D1803-2EFB-42FA-BB5F-82F5E02007BF}" srcOrd="1" destOrd="0" presId="urn:microsoft.com/office/officeart/2005/8/layout/hierarchy3"/>
    <dgm:cxn modelId="{BB35CAAE-93B9-4E48-BAEA-F8C199BBA1BC}" type="presParOf" srcId="{573AFCA6-C6E9-41A2-AD44-EDECEBC752E9}" destId="{DD48FD71-705F-4B2D-930F-774FF332F64E}" srcOrd="2" destOrd="0" presId="urn:microsoft.com/office/officeart/2005/8/layout/hierarchy3"/>
    <dgm:cxn modelId="{814BEEF6-4450-4D84-A4D1-A47CCBA5CB30}" type="presParOf" srcId="{573AFCA6-C6E9-41A2-AD44-EDECEBC752E9}" destId="{C09E7814-48DC-4D72-A2CF-070ACC7DBEDB}" srcOrd="3" destOrd="0" presId="urn:microsoft.com/office/officeart/2005/8/layout/hierarchy3"/>
    <dgm:cxn modelId="{554D95F3-D16A-49F5-9E02-486FC2936A55}" type="presParOf" srcId="{573AFCA6-C6E9-41A2-AD44-EDECEBC752E9}" destId="{D7666DCC-6CC5-49CF-85B1-EF6E135E49D8}" srcOrd="4" destOrd="0" presId="urn:microsoft.com/office/officeart/2005/8/layout/hierarchy3"/>
    <dgm:cxn modelId="{98DA0B92-CA8C-4A95-BB40-DCE7C3C2F084}" type="presParOf" srcId="{573AFCA6-C6E9-41A2-AD44-EDECEBC752E9}" destId="{25918527-5622-489F-A75D-6FB185BA2879}" srcOrd="5" destOrd="0" presId="urn:microsoft.com/office/officeart/2005/8/layout/hierarchy3"/>
    <dgm:cxn modelId="{BB997EEC-242D-4AFB-A5F0-1F1194E4F9E6}" type="presParOf" srcId="{573AFCA6-C6E9-41A2-AD44-EDECEBC752E9}" destId="{E87B036C-B8FD-4B77-A45E-C4A64D80BCD7}" srcOrd="6" destOrd="0" presId="urn:microsoft.com/office/officeart/2005/8/layout/hierarchy3"/>
    <dgm:cxn modelId="{B9848E93-5427-4673-ADEC-4F020755CF40}" type="presParOf" srcId="{573AFCA6-C6E9-41A2-AD44-EDECEBC752E9}" destId="{617FB64E-FCBA-4760-B04C-99A3CD0EB8D1}" srcOrd="7" destOrd="0" presId="urn:microsoft.com/office/officeart/2005/8/layout/hierarchy3"/>
    <dgm:cxn modelId="{EED6D382-473C-4787-A7F0-042608059D82}" type="presParOf" srcId="{573AFCA6-C6E9-41A2-AD44-EDECEBC752E9}" destId="{456B6D6F-D388-4796-BE49-DC2D2EBC32B0}" srcOrd="8" destOrd="0" presId="urn:microsoft.com/office/officeart/2005/8/layout/hierarchy3"/>
    <dgm:cxn modelId="{67777B41-E1F7-4BD7-9271-CFD0541C69F4}" type="presParOf" srcId="{573AFCA6-C6E9-41A2-AD44-EDECEBC752E9}" destId="{F51FB207-EB82-45E0-B916-D8861379EA97}" srcOrd="9"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8270CC-5521-469C-9B56-98B5A255A59E}"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C7EB0300-A71B-43DD-A884-C67270D6CBDD}">
      <dgm:prSet phldrT="[Text]"/>
      <dgm:spPr/>
      <dgm:t>
        <a:bodyPr/>
        <a:lstStyle/>
        <a:p>
          <a:r>
            <a:rPr lang="en-US" dirty="0" smtClean="0">
              <a:solidFill>
                <a:schemeClr val="bg1"/>
              </a:solidFill>
            </a:rPr>
            <a:t>Node.js</a:t>
          </a:r>
          <a:endParaRPr lang="en-US" dirty="0">
            <a:solidFill>
              <a:schemeClr val="bg1"/>
            </a:solidFill>
          </a:endParaRPr>
        </a:p>
      </dgm:t>
    </dgm:pt>
    <dgm:pt modelId="{AA2F3458-159D-4D88-8E0A-3FFC3DEDE7B0}" type="parTrans" cxnId="{4CEAAAEC-DC7D-476A-A68F-5BD5CD7CEB86}">
      <dgm:prSet/>
      <dgm:spPr/>
      <dgm:t>
        <a:bodyPr/>
        <a:lstStyle/>
        <a:p>
          <a:endParaRPr lang="en-US"/>
        </a:p>
      </dgm:t>
    </dgm:pt>
    <dgm:pt modelId="{FD636A83-B345-471A-98D1-DB2B44C1FFB1}" type="sibTrans" cxnId="{4CEAAAEC-DC7D-476A-A68F-5BD5CD7CEB86}">
      <dgm:prSet/>
      <dgm:spPr/>
      <dgm:t>
        <a:bodyPr/>
        <a:lstStyle/>
        <a:p>
          <a:endParaRPr lang="en-US"/>
        </a:p>
      </dgm:t>
    </dgm:pt>
    <dgm:pt modelId="{1B0C1DF3-EA06-4990-AEEE-23A06A3942AD}">
      <dgm:prSet phldrT="[Text]"/>
      <dgm:spPr/>
      <dgm:t>
        <a:bodyPr/>
        <a:lstStyle/>
        <a:p>
          <a:r>
            <a:rPr lang="en-US" dirty="0" smtClean="0">
              <a:solidFill>
                <a:schemeClr val="bg1"/>
              </a:solidFill>
            </a:rPr>
            <a:t>Typescript Compiler</a:t>
          </a:r>
          <a:endParaRPr lang="en-US" dirty="0">
            <a:solidFill>
              <a:schemeClr val="bg1"/>
            </a:solidFill>
          </a:endParaRPr>
        </a:p>
      </dgm:t>
    </dgm:pt>
    <dgm:pt modelId="{BB713501-D9B5-4B0D-AA9C-78953B6BE0B0}" type="parTrans" cxnId="{113DE53C-3236-440C-BCFE-2DE7A270FFF9}">
      <dgm:prSet/>
      <dgm:spPr/>
      <dgm:t>
        <a:bodyPr/>
        <a:lstStyle/>
        <a:p>
          <a:endParaRPr lang="en-US"/>
        </a:p>
      </dgm:t>
    </dgm:pt>
    <dgm:pt modelId="{9033917B-CEF6-49CD-83E8-8774E5D32D91}" type="sibTrans" cxnId="{113DE53C-3236-440C-BCFE-2DE7A270FFF9}">
      <dgm:prSet/>
      <dgm:spPr/>
      <dgm:t>
        <a:bodyPr/>
        <a:lstStyle/>
        <a:p>
          <a:endParaRPr lang="en-US"/>
        </a:p>
      </dgm:t>
    </dgm:pt>
    <dgm:pt modelId="{F6AE145C-ED95-46BA-B198-CC8CF6040297}">
      <dgm:prSet phldrT="[Text]"/>
      <dgm:spPr/>
      <dgm:t>
        <a:bodyPr/>
        <a:lstStyle/>
        <a:p>
          <a:r>
            <a:rPr lang="en-US" dirty="0" smtClean="0">
              <a:solidFill>
                <a:schemeClr val="bg1"/>
              </a:solidFill>
            </a:rPr>
            <a:t>Visual Studio </a:t>
          </a:r>
        </a:p>
        <a:p>
          <a:r>
            <a:rPr lang="en-US" dirty="0" smtClean="0">
              <a:solidFill>
                <a:schemeClr val="bg1"/>
              </a:solidFill>
            </a:rPr>
            <a:t>OR</a:t>
          </a:r>
        </a:p>
        <a:p>
          <a:r>
            <a:rPr lang="en-US" dirty="0" smtClean="0">
              <a:solidFill>
                <a:schemeClr val="bg1"/>
              </a:solidFill>
            </a:rPr>
            <a:t> Visual Studio Code</a:t>
          </a:r>
          <a:endParaRPr lang="en-US" dirty="0">
            <a:solidFill>
              <a:schemeClr val="bg1"/>
            </a:solidFill>
          </a:endParaRPr>
        </a:p>
      </dgm:t>
    </dgm:pt>
    <dgm:pt modelId="{B6045BE9-86A3-4E30-B65F-27BB4E7C7C99}" type="parTrans" cxnId="{9473A9A9-5C0C-4EF6-98CC-42FA0C901E5C}">
      <dgm:prSet/>
      <dgm:spPr/>
      <dgm:t>
        <a:bodyPr/>
        <a:lstStyle/>
        <a:p>
          <a:endParaRPr lang="en-US"/>
        </a:p>
      </dgm:t>
    </dgm:pt>
    <dgm:pt modelId="{700C1D11-3C8C-4B77-AFBE-3A6569B61AD1}" type="sibTrans" cxnId="{9473A9A9-5C0C-4EF6-98CC-42FA0C901E5C}">
      <dgm:prSet/>
      <dgm:spPr/>
      <dgm:t>
        <a:bodyPr/>
        <a:lstStyle/>
        <a:p>
          <a:endParaRPr lang="en-US"/>
        </a:p>
      </dgm:t>
    </dgm:pt>
    <dgm:pt modelId="{9994DC3F-A505-4D74-84E6-207919EF549A}" type="pres">
      <dgm:prSet presAssocID="{198270CC-5521-469C-9B56-98B5A255A59E}" presName="Name0" presStyleCnt="0">
        <dgm:presLayoutVars>
          <dgm:chMax val="11"/>
          <dgm:chPref val="11"/>
          <dgm:dir/>
          <dgm:resizeHandles/>
        </dgm:presLayoutVars>
      </dgm:prSet>
      <dgm:spPr/>
      <dgm:t>
        <a:bodyPr/>
        <a:lstStyle/>
        <a:p>
          <a:endParaRPr lang="en-US"/>
        </a:p>
      </dgm:t>
    </dgm:pt>
    <dgm:pt modelId="{74743DF2-53C9-4FE5-9CD9-DEFB72B14FC2}" type="pres">
      <dgm:prSet presAssocID="{F6AE145C-ED95-46BA-B198-CC8CF6040297}" presName="Accent3" presStyleCnt="0"/>
      <dgm:spPr/>
    </dgm:pt>
    <dgm:pt modelId="{7BD99375-B07F-49AF-9E74-A78B050BD4D2}" type="pres">
      <dgm:prSet presAssocID="{F6AE145C-ED95-46BA-B198-CC8CF6040297}" presName="Accent" presStyleLbl="node1" presStyleIdx="0" presStyleCnt="3"/>
      <dgm:spPr/>
    </dgm:pt>
    <dgm:pt modelId="{D25D5CE4-46C6-40A5-A83B-385FE09E1346}" type="pres">
      <dgm:prSet presAssocID="{F6AE145C-ED95-46BA-B198-CC8CF6040297}" presName="ParentBackground3" presStyleCnt="0"/>
      <dgm:spPr/>
    </dgm:pt>
    <dgm:pt modelId="{6EAD1383-60C5-4A8E-A17F-7259A7E7192B}" type="pres">
      <dgm:prSet presAssocID="{F6AE145C-ED95-46BA-B198-CC8CF6040297}" presName="ParentBackground" presStyleLbl="fgAcc1" presStyleIdx="0" presStyleCnt="3"/>
      <dgm:spPr/>
      <dgm:t>
        <a:bodyPr/>
        <a:lstStyle/>
        <a:p>
          <a:endParaRPr lang="en-US"/>
        </a:p>
      </dgm:t>
    </dgm:pt>
    <dgm:pt modelId="{6F98DBFC-DB4A-46BB-A3E4-D87B08A5EB53}" type="pres">
      <dgm:prSet presAssocID="{F6AE145C-ED95-46BA-B198-CC8CF6040297}" presName="Parent3" presStyleLbl="revTx" presStyleIdx="0" presStyleCnt="0">
        <dgm:presLayoutVars>
          <dgm:chMax val="1"/>
          <dgm:chPref val="1"/>
          <dgm:bulletEnabled val="1"/>
        </dgm:presLayoutVars>
      </dgm:prSet>
      <dgm:spPr/>
      <dgm:t>
        <a:bodyPr/>
        <a:lstStyle/>
        <a:p>
          <a:endParaRPr lang="en-US"/>
        </a:p>
      </dgm:t>
    </dgm:pt>
    <dgm:pt modelId="{170899B0-90B5-4133-90D6-3200138E4D9E}" type="pres">
      <dgm:prSet presAssocID="{1B0C1DF3-EA06-4990-AEEE-23A06A3942AD}" presName="Accent2" presStyleCnt="0"/>
      <dgm:spPr/>
    </dgm:pt>
    <dgm:pt modelId="{735205E4-BCBC-4474-ABFD-EDFEEA622AD7}" type="pres">
      <dgm:prSet presAssocID="{1B0C1DF3-EA06-4990-AEEE-23A06A3942AD}" presName="Accent" presStyleLbl="node1" presStyleIdx="1" presStyleCnt="3"/>
      <dgm:spPr/>
    </dgm:pt>
    <dgm:pt modelId="{50FC9A7C-AD05-4306-BB25-6C6F4CE4F1E9}" type="pres">
      <dgm:prSet presAssocID="{1B0C1DF3-EA06-4990-AEEE-23A06A3942AD}" presName="ParentBackground2" presStyleCnt="0"/>
      <dgm:spPr/>
    </dgm:pt>
    <dgm:pt modelId="{760A0F63-68C9-4B74-8BC1-E8A0E5BF45FD}" type="pres">
      <dgm:prSet presAssocID="{1B0C1DF3-EA06-4990-AEEE-23A06A3942AD}" presName="ParentBackground" presStyleLbl="fgAcc1" presStyleIdx="1" presStyleCnt="3"/>
      <dgm:spPr/>
      <dgm:t>
        <a:bodyPr/>
        <a:lstStyle/>
        <a:p>
          <a:endParaRPr lang="en-US"/>
        </a:p>
      </dgm:t>
    </dgm:pt>
    <dgm:pt modelId="{B46BCC86-E948-48D4-8B57-E4F3507CEA25}" type="pres">
      <dgm:prSet presAssocID="{1B0C1DF3-EA06-4990-AEEE-23A06A3942AD}" presName="Parent2" presStyleLbl="revTx" presStyleIdx="0" presStyleCnt="0">
        <dgm:presLayoutVars>
          <dgm:chMax val="1"/>
          <dgm:chPref val="1"/>
          <dgm:bulletEnabled val="1"/>
        </dgm:presLayoutVars>
      </dgm:prSet>
      <dgm:spPr/>
      <dgm:t>
        <a:bodyPr/>
        <a:lstStyle/>
        <a:p>
          <a:endParaRPr lang="en-US"/>
        </a:p>
      </dgm:t>
    </dgm:pt>
    <dgm:pt modelId="{61CB672A-5D09-4832-B718-FBE2EECA7BC4}" type="pres">
      <dgm:prSet presAssocID="{C7EB0300-A71B-43DD-A884-C67270D6CBDD}" presName="Accent1" presStyleCnt="0"/>
      <dgm:spPr/>
    </dgm:pt>
    <dgm:pt modelId="{9241E6FE-4FF7-4CCF-8695-CA00C3249C17}" type="pres">
      <dgm:prSet presAssocID="{C7EB0300-A71B-43DD-A884-C67270D6CBDD}" presName="Accent" presStyleLbl="node1" presStyleIdx="2" presStyleCnt="3"/>
      <dgm:spPr/>
    </dgm:pt>
    <dgm:pt modelId="{EA438BAF-E45D-4446-B7C8-4782CC7783E2}" type="pres">
      <dgm:prSet presAssocID="{C7EB0300-A71B-43DD-A884-C67270D6CBDD}" presName="ParentBackground1" presStyleCnt="0"/>
      <dgm:spPr/>
    </dgm:pt>
    <dgm:pt modelId="{9A4B977F-035B-4046-8FA2-C5E650E3C9B2}" type="pres">
      <dgm:prSet presAssocID="{C7EB0300-A71B-43DD-A884-C67270D6CBDD}" presName="ParentBackground" presStyleLbl="fgAcc1" presStyleIdx="2" presStyleCnt="3"/>
      <dgm:spPr/>
      <dgm:t>
        <a:bodyPr/>
        <a:lstStyle/>
        <a:p>
          <a:endParaRPr lang="en-US"/>
        </a:p>
      </dgm:t>
    </dgm:pt>
    <dgm:pt modelId="{38ECD631-B662-4020-B21A-A2779A2A6FB4}" type="pres">
      <dgm:prSet presAssocID="{C7EB0300-A71B-43DD-A884-C67270D6CBDD}" presName="Parent1" presStyleLbl="revTx" presStyleIdx="0" presStyleCnt="0">
        <dgm:presLayoutVars>
          <dgm:chMax val="1"/>
          <dgm:chPref val="1"/>
          <dgm:bulletEnabled val="1"/>
        </dgm:presLayoutVars>
      </dgm:prSet>
      <dgm:spPr/>
      <dgm:t>
        <a:bodyPr/>
        <a:lstStyle/>
        <a:p>
          <a:endParaRPr lang="en-US"/>
        </a:p>
      </dgm:t>
    </dgm:pt>
  </dgm:ptLst>
  <dgm:cxnLst>
    <dgm:cxn modelId="{F13EF068-5066-4F50-898C-7A4C63C07642}" type="presOf" srcId="{C7EB0300-A71B-43DD-A884-C67270D6CBDD}" destId="{9A4B977F-035B-4046-8FA2-C5E650E3C9B2}" srcOrd="0" destOrd="0" presId="urn:microsoft.com/office/officeart/2011/layout/CircleProcess"/>
    <dgm:cxn modelId="{4CEAAAEC-DC7D-476A-A68F-5BD5CD7CEB86}" srcId="{198270CC-5521-469C-9B56-98B5A255A59E}" destId="{C7EB0300-A71B-43DD-A884-C67270D6CBDD}" srcOrd="0" destOrd="0" parTransId="{AA2F3458-159D-4D88-8E0A-3FFC3DEDE7B0}" sibTransId="{FD636A83-B345-471A-98D1-DB2B44C1FFB1}"/>
    <dgm:cxn modelId="{9473A9A9-5C0C-4EF6-98CC-42FA0C901E5C}" srcId="{198270CC-5521-469C-9B56-98B5A255A59E}" destId="{F6AE145C-ED95-46BA-B198-CC8CF6040297}" srcOrd="2" destOrd="0" parTransId="{B6045BE9-86A3-4E30-B65F-27BB4E7C7C99}" sibTransId="{700C1D11-3C8C-4B77-AFBE-3A6569B61AD1}"/>
    <dgm:cxn modelId="{113DE53C-3236-440C-BCFE-2DE7A270FFF9}" srcId="{198270CC-5521-469C-9B56-98B5A255A59E}" destId="{1B0C1DF3-EA06-4990-AEEE-23A06A3942AD}" srcOrd="1" destOrd="0" parTransId="{BB713501-D9B5-4B0D-AA9C-78953B6BE0B0}" sibTransId="{9033917B-CEF6-49CD-83E8-8774E5D32D91}"/>
    <dgm:cxn modelId="{5B7147B0-605A-484F-98E8-5F8039512E27}" type="presOf" srcId="{1B0C1DF3-EA06-4990-AEEE-23A06A3942AD}" destId="{B46BCC86-E948-48D4-8B57-E4F3507CEA25}" srcOrd="1" destOrd="0" presId="urn:microsoft.com/office/officeart/2011/layout/CircleProcess"/>
    <dgm:cxn modelId="{652E50CA-4474-43F4-B39D-F22FE3DFFE14}" type="presOf" srcId="{F6AE145C-ED95-46BA-B198-CC8CF6040297}" destId="{6F98DBFC-DB4A-46BB-A3E4-D87B08A5EB53}" srcOrd="1" destOrd="0" presId="urn:microsoft.com/office/officeart/2011/layout/CircleProcess"/>
    <dgm:cxn modelId="{F8B2410B-F4BF-44AB-80F0-485A9B47F7D1}" type="presOf" srcId="{198270CC-5521-469C-9B56-98B5A255A59E}" destId="{9994DC3F-A505-4D74-84E6-207919EF549A}" srcOrd="0" destOrd="0" presId="urn:microsoft.com/office/officeart/2011/layout/CircleProcess"/>
    <dgm:cxn modelId="{B1CE3580-C6BC-4C0A-8D39-F44492C3FD3F}" type="presOf" srcId="{C7EB0300-A71B-43DD-A884-C67270D6CBDD}" destId="{38ECD631-B662-4020-B21A-A2779A2A6FB4}" srcOrd="1" destOrd="0" presId="urn:microsoft.com/office/officeart/2011/layout/CircleProcess"/>
    <dgm:cxn modelId="{AAAD8D7C-68F3-4E67-9714-FD2B926CF798}" type="presOf" srcId="{F6AE145C-ED95-46BA-B198-CC8CF6040297}" destId="{6EAD1383-60C5-4A8E-A17F-7259A7E7192B}" srcOrd="0" destOrd="0" presId="urn:microsoft.com/office/officeart/2011/layout/CircleProcess"/>
    <dgm:cxn modelId="{B6DEFCA3-7EBE-46D4-B3BF-0865E94A3360}" type="presOf" srcId="{1B0C1DF3-EA06-4990-AEEE-23A06A3942AD}" destId="{760A0F63-68C9-4B74-8BC1-E8A0E5BF45FD}" srcOrd="0" destOrd="0" presId="urn:microsoft.com/office/officeart/2011/layout/CircleProcess"/>
    <dgm:cxn modelId="{588838DD-1E6B-4D56-BB59-57B7B1E257DA}" type="presParOf" srcId="{9994DC3F-A505-4D74-84E6-207919EF549A}" destId="{74743DF2-53C9-4FE5-9CD9-DEFB72B14FC2}" srcOrd="0" destOrd="0" presId="urn:microsoft.com/office/officeart/2011/layout/CircleProcess"/>
    <dgm:cxn modelId="{65FE82C2-1F7F-4516-AB06-75925451F659}" type="presParOf" srcId="{74743DF2-53C9-4FE5-9CD9-DEFB72B14FC2}" destId="{7BD99375-B07F-49AF-9E74-A78B050BD4D2}" srcOrd="0" destOrd="0" presId="urn:microsoft.com/office/officeart/2011/layout/CircleProcess"/>
    <dgm:cxn modelId="{7FC1D93A-FE5C-4EA4-B987-941C743FDDE4}" type="presParOf" srcId="{9994DC3F-A505-4D74-84E6-207919EF549A}" destId="{D25D5CE4-46C6-40A5-A83B-385FE09E1346}" srcOrd="1" destOrd="0" presId="urn:microsoft.com/office/officeart/2011/layout/CircleProcess"/>
    <dgm:cxn modelId="{11540F8B-4685-42EF-9330-A0EABFDF4424}" type="presParOf" srcId="{D25D5CE4-46C6-40A5-A83B-385FE09E1346}" destId="{6EAD1383-60C5-4A8E-A17F-7259A7E7192B}" srcOrd="0" destOrd="0" presId="urn:microsoft.com/office/officeart/2011/layout/CircleProcess"/>
    <dgm:cxn modelId="{E9231B41-2904-4D86-BB64-4A5431039A0A}" type="presParOf" srcId="{9994DC3F-A505-4D74-84E6-207919EF549A}" destId="{6F98DBFC-DB4A-46BB-A3E4-D87B08A5EB53}" srcOrd="2" destOrd="0" presId="urn:microsoft.com/office/officeart/2011/layout/CircleProcess"/>
    <dgm:cxn modelId="{1BB1DA56-351A-4920-B687-7BFECEA9D7F0}" type="presParOf" srcId="{9994DC3F-A505-4D74-84E6-207919EF549A}" destId="{170899B0-90B5-4133-90D6-3200138E4D9E}" srcOrd="3" destOrd="0" presId="urn:microsoft.com/office/officeart/2011/layout/CircleProcess"/>
    <dgm:cxn modelId="{55C622A2-61BE-4D92-BB65-FDB1590C544B}" type="presParOf" srcId="{170899B0-90B5-4133-90D6-3200138E4D9E}" destId="{735205E4-BCBC-4474-ABFD-EDFEEA622AD7}" srcOrd="0" destOrd="0" presId="urn:microsoft.com/office/officeart/2011/layout/CircleProcess"/>
    <dgm:cxn modelId="{200C615B-B48C-4B09-90C5-CD9A4E41F9AF}" type="presParOf" srcId="{9994DC3F-A505-4D74-84E6-207919EF549A}" destId="{50FC9A7C-AD05-4306-BB25-6C6F4CE4F1E9}" srcOrd="4" destOrd="0" presId="urn:microsoft.com/office/officeart/2011/layout/CircleProcess"/>
    <dgm:cxn modelId="{220B7627-9880-4DE9-9E6A-B352C84A4A20}" type="presParOf" srcId="{50FC9A7C-AD05-4306-BB25-6C6F4CE4F1E9}" destId="{760A0F63-68C9-4B74-8BC1-E8A0E5BF45FD}" srcOrd="0" destOrd="0" presId="urn:microsoft.com/office/officeart/2011/layout/CircleProcess"/>
    <dgm:cxn modelId="{C68C840F-D013-4678-8EB0-3F640C22A6E8}" type="presParOf" srcId="{9994DC3F-A505-4D74-84E6-207919EF549A}" destId="{B46BCC86-E948-48D4-8B57-E4F3507CEA25}" srcOrd="5" destOrd="0" presId="urn:microsoft.com/office/officeart/2011/layout/CircleProcess"/>
    <dgm:cxn modelId="{00500C1C-593B-430F-83B4-5A26AC271052}" type="presParOf" srcId="{9994DC3F-A505-4D74-84E6-207919EF549A}" destId="{61CB672A-5D09-4832-B718-FBE2EECA7BC4}" srcOrd="6" destOrd="0" presId="urn:microsoft.com/office/officeart/2011/layout/CircleProcess"/>
    <dgm:cxn modelId="{9DB7B83F-6377-4F86-A935-595FF122C7A4}" type="presParOf" srcId="{61CB672A-5D09-4832-B718-FBE2EECA7BC4}" destId="{9241E6FE-4FF7-4CCF-8695-CA00C3249C17}" srcOrd="0" destOrd="0" presId="urn:microsoft.com/office/officeart/2011/layout/CircleProcess"/>
    <dgm:cxn modelId="{764E5893-72B1-4D3D-B4F3-52BB1AB00AFA}" type="presParOf" srcId="{9994DC3F-A505-4D74-84E6-207919EF549A}" destId="{EA438BAF-E45D-4446-B7C8-4782CC7783E2}" srcOrd="7" destOrd="0" presId="urn:microsoft.com/office/officeart/2011/layout/CircleProcess"/>
    <dgm:cxn modelId="{EEF4EA16-7431-42E7-873A-F435C32DE80E}" type="presParOf" srcId="{EA438BAF-E45D-4446-B7C8-4782CC7783E2}" destId="{9A4B977F-035B-4046-8FA2-C5E650E3C9B2}" srcOrd="0" destOrd="0" presId="urn:microsoft.com/office/officeart/2011/layout/CircleProcess"/>
    <dgm:cxn modelId="{26EA0439-ED2E-4CF1-A465-644F39D7A940}" type="presParOf" srcId="{9994DC3F-A505-4D74-84E6-207919EF549A}" destId="{38ECD631-B662-4020-B21A-A2779A2A6FB4}" srcOrd="8"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8270CC-5521-469C-9B56-98B5A255A59E}"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C7EB0300-A71B-43DD-A884-C67270D6CBDD}">
      <dgm:prSet phldrT="[Text]"/>
      <dgm:spPr/>
      <dgm:t>
        <a:bodyPr/>
        <a:lstStyle/>
        <a:p>
          <a:r>
            <a:rPr lang="en-US" dirty="0" smtClean="0">
              <a:solidFill>
                <a:schemeClr val="bg1"/>
              </a:solidFill>
            </a:rPr>
            <a:t>Node.js</a:t>
          </a:r>
          <a:endParaRPr lang="en-US" dirty="0">
            <a:solidFill>
              <a:schemeClr val="bg1"/>
            </a:solidFill>
          </a:endParaRPr>
        </a:p>
      </dgm:t>
    </dgm:pt>
    <dgm:pt modelId="{AA2F3458-159D-4D88-8E0A-3FFC3DEDE7B0}" type="parTrans" cxnId="{4CEAAAEC-DC7D-476A-A68F-5BD5CD7CEB86}">
      <dgm:prSet/>
      <dgm:spPr/>
      <dgm:t>
        <a:bodyPr/>
        <a:lstStyle/>
        <a:p>
          <a:endParaRPr lang="en-US"/>
        </a:p>
      </dgm:t>
    </dgm:pt>
    <dgm:pt modelId="{FD636A83-B345-471A-98D1-DB2B44C1FFB1}" type="sibTrans" cxnId="{4CEAAAEC-DC7D-476A-A68F-5BD5CD7CEB86}">
      <dgm:prSet/>
      <dgm:spPr/>
      <dgm:t>
        <a:bodyPr/>
        <a:lstStyle/>
        <a:p>
          <a:endParaRPr lang="en-US"/>
        </a:p>
      </dgm:t>
    </dgm:pt>
    <dgm:pt modelId="{1B0C1DF3-EA06-4990-AEEE-23A06A3942AD}">
      <dgm:prSet phldrT="[Text]"/>
      <dgm:spPr/>
      <dgm:t>
        <a:bodyPr/>
        <a:lstStyle/>
        <a:p>
          <a:pPr algn="r"/>
          <a:r>
            <a:rPr lang="en-US" b="0" i="1" dirty="0" smtClean="0">
              <a:solidFill>
                <a:schemeClr val="bg1"/>
              </a:solidFill>
            </a:rPr>
            <a:t>Node.js is an open source, cross-platform runtime environment for server-side JavaScript. Node.js is required to run JavaScript without a browser support</a:t>
          </a:r>
          <a:endParaRPr lang="en-US" i="1" dirty="0">
            <a:solidFill>
              <a:schemeClr val="bg1"/>
            </a:solidFill>
          </a:endParaRPr>
        </a:p>
      </dgm:t>
    </dgm:pt>
    <dgm:pt modelId="{BB713501-D9B5-4B0D-AA9C-78953B6BE0B0}" type="parTrans" cxnId="{113DE53C-3236-440C-BCFE-2DE7A270FFF9}">
      <dgm:prSet/>
      <dgm:spPr/>
      <dgm:t>
        <a:bodyPr/>
        <a:lstStyle/>
        <a:p>
          <a:endParaRPr lang="en-US"/>
        </a:p>
      </dgm:t>
    </dgm:pt>
    <dgm:pt modelId="{9033917B-CEF6-49CD-83E8-8774E5D32D91}" type="sibTrans" cxnId="{113DE53C-3236-440C-BCFE-2DE7A270FFF9}">
      <dgm:prSet/>
      <dgm:spPr/>
      <dgm:t>
        <a:bodyPr/>
        <a:lstStyle/>
        <a:p>
          <a:endParaRPr lang="en-US"/>
        </a:p>
      </dgm:t>
    </dgm:pt>
    <dgm:pt modelId="{9994DC3F-A505-4D74-84E6-207919EF549A}" type="pres">
      <dgm:prSet presAssocID="{198270CC-5521-469C-9B56-98B5A255A59E}" presName="Name0" presStyleCnt="0">
        <dgm:presLayoutVars>
          <dgm:chMax val="11"/>
          <dgm:chPref val="11"/>
          <dgm:dir/>
          <dgm:resizeHandles/>
        </dgm:presLayoutVars>
      </dgm:prSet>
      <dgm:spPr/>
      <dgm:t>
        <a:bodyPr/>
        <a:lstStyle/>
        <a:p>
          <a:endParaRPr lang="en-US"/>
        </a:p>
      </dgm:t>
    </dgm:pt>
    <dgm:pt modelId="{170899B0-90B5-4133-90D6-3200138E4D9E}" type="pres">
      <dgm:prSet presAssocID="{1B0C1DF3-EA06-4990-AEEE-23A06A3942AD}" presName="Accent2" presStyleCnt="0"/>
      <dgm:spPr/>
    </dgm:pt>
    <dgm:pt modelId="{735205E4-BCBC-4474-ABFD-EDFEEA622AD7}" type="pres">
      <dgm:prSet presAssocID="{1B0C1DF3-EA06-4990-AEEE-23A06A3942AD}" presName="Accent" presStyleLbl="node1" presStyleIdx="0" presStyleCnt="2"/>
      <dgm:spPr/>
    </dgm:pt>
    <dgm:pt modelId="{50FC9A7C-AD05-4306-BB25-6C6F4CE4F1E9}" type="pres">
      <dgm:prSet presAssocID="{1B0C1DF3-EA06-4990-AEEE-23A06A3942AD}" presName="ParentBackground2" presStyleCnt="0"/>
      <dgm:spPr/>
    </dgm:pt>
    <dgm:pt modelId="{760A0F63-68C9-4B74-8BC1-E8A0E5BF45FD}" type="pres">
      <dgm:prSet presAssocID="{1B0C1DF3-EA06-4990-AEEE-23A06A3942AD}" presName="ParentBackground" presStyleLbl="fgAcc1" presStyleIdx="0" presStyleCnt="2" custScaleX="143130" custScaleY="112955"/>
      <dgm:spPr/>
      <dgm:t>
        <a:bodyPr/>
        <a:lstStyle/>
        <a:p>
          <a:endParaRPr lang="en-US"/>
        </a:p>
      </dgm:t>
    </dgm:pt>
    <dgm:pt modelId="{B46BCC86-E948-48D4-8B57-E4F3507CEA25}" type="pres">
      <dgm:prSet presAssocID="{1B0C1DF3-EA06-4990-AEEE-23A06A3942AD}" presName="Parent2" presStyleLbl="revTx" presStyleIdx="0" presStyleCnt="0">
        <dgm:presLayoutVars>
          <dgm:chMax val="1"/>
          <dgm:chPref val="1"/>
          <dgm:bulletEnabled val="1"/>
        </dgm:presLayoutVars>
      </dgm:prSet>
      <dgm:spPr/>
      <dgm:t>
        <a:bodyPr/>
        <a:lstStyle/>
        <a:p>
          <a:endParaRPr lang="en-US"/>
        </a:p>
      </dgm:t>
    </dgm:pt>
    <dgm:pt modelId="{61CB672A-5D09-4832-B718-FBE2EECA7BC4}" type="pres">
      <dgm:prSet presAssocID="{C7EB0300-A71B-43DD-A884-C67270D6CBDD}" presName="Accent1" presStyleCnt="0"/>
      <dgm:spPr/>
    </dgm:pt>
    <dgm:pt modelId="{9241E6FE-4FF7-4CCF-8695-CA00C3249C17}" type="pres">
      <dgm:prSet presAssocID="{C7EB0300-A71B-43DD-A884-C67270D6CBDD}" presName="Accent" presStyleLbl="node1" presStyleIdx="1" presStyleCnt="2"/>
      <dgm:spPr/>
    </dgm:pt>
    <dgm:pt modelId="{EA438BAF-E45D-4446-B7C8-4782CC7783E2}" type="pres">
      <dgm:prSet presAssocID="{C7EB0300-A71B-43DD-A884-C67270D6CBDD}" presName="ParentBackground1" presStyleCnt="0"/>
      <dgm:spPr/>
    </dgm:pt>
    <dgm:pt modelId="{9A4B977F-035B-4046-8FA2-C5E650E3C9B2}" type="pres">
      <dgm:prSet presAssocID="{C7EB0300-A71B-43DD-A884-C67270D6CBDD}" presName="ParentBackground" presStyleLbl="fgAcc1" presStyleIdx="1" presStyleCnt="2"/>
      <dgm:spPr/>
      <dgm:t>
        <a:bodyPr/>
        <a:lstStyle/>
        <a:p>
          <a:endParaRPr lang="en-US"/>
        </a:p>
      </dgm:t>
    </dgm:pt>
    <dgm:pt modelId="{38ECD631-B662-4020-B21A-A2779A2A6FB4}" type="pres">
      <dgm:prSet presAssocID="{C7EB0300-A71B-43DD-A884-C67270D6CBDD}" presName="Parent1" presStyleLbl="revTx" presStyleIdx="0" presStyleCnt="0">
        <dgm:presLayoutVars>
          <dgm:chMax val="1"/>
          <dgm:chPref val="1"/>
          <dgm:bulletEnabled val="1"/>
        </dgm:presLayoutVars>
      </dgm:prSet>
      <dgm:spPr/>
      <dgm:t>
        <a:bodyPr/>
        <a:lstStyle/>
        <a:p>
          <a:endParaRPr lang="en-US"/>
        </a:p>
      </dgm:t>
    </dgm:pt>
  </dgm:ptLst>
  <dgm:cxnLst>
    <dgm:cxn modelId="{F13EF068-5066-4F50-898C-7A4C63C07642}" type="presOf" srcId="{C7EB0300-A71B-43DD-A884-C67270D6CBDD}" destId="{9A4B977F-035B-4046-8FA2-C5E650E3C9B2}" srcOrd="0" destOrd="0" presId="urn:microsoft.com/office/officeart/2011/layout/CircleProcess"/>
    <dgm:cxn modelId="{4CEAAAEC-DC7D-476A-A68F-5BD5CD7CEB86}" srcId="{198270CC-5521-469C-9B56-98B5A255A59E}" destId="{C7EB0300-A71B-43DD-A884-C67270D6CBDD}" srcOrd="0" destOrd="0" parTransId="{AA2F3458-159D-4D88-8E0A-3FFC3DEDE7B0}" sibTransId="{FD636A83-B345-471A-98D1-DB2B44C1FFB1}"/>
    <dgm:cxn modelId="{113DE53C-3236-440C-BCFE-2DE7A270FFF9}" srcId="{198270CC-5521-469C-9B56-98B5A255A59E}" destId="{1B0C1DF3-EA06-4990-AEEE-23A06A3942AD}" srcOrd="1" destOrd="0" parTransId="{BB713501-D9B5-4B0D-AA9C-78953B6BE0B0}" sibTransId="{9033917B-CEF6-49CD-83E8-8774E5D32D91}"/>
    <dgm:cxn modelId="{5B7147B0-605A-484F-98E8-5F8039512E27}" type="presOf" srcId="{1B0C1DF3-EA06-4990-AEEE-23A06A3942AD}" destId="{B46BCC86-E948-48D4-8B57-E4F3507CEA25}" srcOrd="1" destOrd="0" presId="urn:microsoft.com/office/officeart/2011/layout/CircleProcess"/>
    <dgm:cxn modelId="{F8B2410B-F4BF-44AB-80F0-485A9B47F7D1}" type="presOf" srcId="{198270CC-5521-469C-9B56-98B5A255A59E}" destId="{9994DC3F-A505-4D74-84E6-207919EF549A}" srcOrd="0" destOrd="0" presId="urn:microsoft.com/office/officeart/2011/layout/CircleProcess"/>
    <dgm:cxn modelId="{B1CE3580-C6BC-4C0A-8D39-F44492C3FD3F}" type="presOf" srcId="{C7EB0300-A71B-43DD-A884-C67270D6CBDD}" destId="{38ECD631-B662-4020-B21A-A2779A2A6FB4}" srcOrd="1" destOrd="0" presId="urn:microsoft.com/office/officeart/2011/layout/CircleProcess"/>
    <dgm:cxn modelId="{B6DEFCA3-7EBE-46D4-B3BF-0865E94A3360}" type="presOf" srcId="{1B0C1DF3-EA06-4990-AEEE-23A06A3942AD}" destId="{760A0F63-68C9-4B74-8BC1-E8A0E5BF45FD}" srcOrd="0" destOrd="0" presId="urn:microsoft.com/office/officeart/2011/layout/CircleProcess"/>
    <dgm:cxn modelId="{1BB1DA56-351A-4920-B687-7BFECEA9D7F0}" type="presParOf" srcId="{9994DC3F-A505-4D74-84E6-207919EF549A}" destId="{170899B0-90B5-4133-90D6-3200138E4D9E}" srcOrd="0" destOrd="0" presId="urn:microsoft.com/office/officeart/2011/layout/CircleProcess"/>
    <dgm:cxn modelId="{55C622A2-61BE-4D92-BB65-FDB1590C544B}" type="presParOf" srcId="{170899B0-90B5-4133-90D6-3200138E4D9E}" destId="{735205E4-BCBC-4474-ABFD-EDFEEA622AD7}" srcOrd="0" destOrd="0" presId="urn:microsoft.com/office/officeart/2011/layout/CircleProcess"/>
    <dgm:cxn modelId="{200C615B-B48C-4B09-90C5-CD9A4E41F9AF}" type="presParOf" srcId="{9994DC3F-A505-4D74-84E6-207919EF549A}" destId="{50FC9A7C-AD05-4306-BB25-6C6F4CE4F1E9}" srcOrd="1" destOrd="0" presId="urn:microsoft.com/office/officeart/2011/layout/CircleProcess"/>
    <dgm:cxn modelId="{220B7627-9880-4DE9-9E6A-B352C84A4A20}" type="presParOf" srcId="{50FC9A7C-AD05-4306-BB25-6C6F4CE4F1E9}" destId="{760A0F63-68C9-4B74-8BC1-E8A0E5BF45FD}" srcOrd="0" destOrd="0" presId="urn:microsoft.com/office/officeart/2011/layout/CircleProcess"/>
    <dgm:cxn modelId="{C68C840F-D013-4678-8EB0-3F640C22A6E8}" type="presParOf" srcId="{9994DC3F-A505-4D74-84E6-207919EF549A}" destId="{B46BCC86-E948-48D4-8B57-E4F3507CEA25}" srcOrd="2" destOrd="0" presId="urn:microsoft.com/office/officeart/2011/layout/CircleProcess"/>
    <dgm:cxn modelId="{00500C1C-593B-430F-83B4-5A26AC271052}" type="presParOf" srcId="{9994DC3F-A505-4D74-84E6-207919EF549A}" destId="{61CB672A-5D09-4832-B718-FBE2EECA7BC4}" srcOrd="3" destOrd="0" presId="urn:microsoft.com/office/officeart/2011/layout/CircleProcess"/>
    <dgm:cxn modelId="{9DB7B83F-6377-4F86-A935-595FF122C7A4}" type="presParOf" srcId="{61CB672A-5D09-4832-B718-FBE2EECA7BC4}" destId="{9241E6FE-4FF7-4CCF-8695-CA00C3249C17}" srcOrd="0" destOrd="0" presId="urn:microsoft.com/office/officeart/2011/layout/CircleProcess"/>
    <dgm:cxn modelId="{764E5893-72B1-4D3D-B4F3-52BB1AB00AFA}" type="presParOf" srcId="{9994DC3F-A505-4D74-84E6-207919EF549A}" destId="{EA438BAF-E45D-4446-B7C8-4782CC7783E2}" srcOrd="4" destOrd="0" presId="urn:microsoft.com/office/officeart/2011/layout/CircleProcess"/>
    <dgm:cxn modelId="{EEF4EA16-7431-42E7-873A-F435C32DE80E}" type="presParOf" srcId="{EA438BAF-E45D-4446-B7C8-4782CC7783E2}" destId="{9A4B977F-035B-4046-8FA2-C5E650E3C9B2}" srcOrd="0" destOrd="0" presId="urn:microsoft.com/office/officeart/2011/layout/CircleProcess"/>
    <dgm:cxn modelId="{26EA0439-ED2E-4CF1-A465-644F39D7A940}" type="presParOf" srcId="{9994DC3F-A505-4D74-84E6-207919EF549A}" destId="{38ECD631-B662-4020-B21A-A2779A2A6FB4}" srcOrd="5"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8270CC-5521-469C-9B56-98B5A255A59E}"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C7EB0300-A71B-43DD-A884-C67270D6CBDD}">
      <dgm:prSet phldrT="[Text]"/>
      <dgm:spPr/>
      <dgm:t>
        <a:bodyPr/>
        <a:lstStyle/>
        <a:p>
          <a:r>
            <a:rPr lang="en-US" dirty="0" smtClean="0">
              <a:solidFill>
                <a:schemeClr val="bg1"/>
              </a:solidFill>
            </a:rPr>
            <a:t>Typescript Compiler</a:t>
          </a:r>
          <a:endParaRPr lang="en-US" dirty="0">
            <a:solidFill>
              <a:schemeClr val="bg1"/>
            </a:solidFill>
          </a:endParaRPr>
        </a:p>
      </dgm:t>
    </dgm:pt>
    <dgm:pt modelId="{AA2F3458-159D-4D88-8E0A-3FFC3DEDE7B0}" type="parTrans" cxnId="{4CEAAAEC-DC7D-476A-A68F-5BD5CD7CEB86}">
      <dgm:prSet/>
      <dgm:spPr/>
      <dgm:t>
        <a:bodyPr/>
        <a:lstStyle/>
        <a:p>
          <a:endParaRPr lang="en-US"/>
        </a:p>
      </dgm:t>
    </dgm:pt>
    <dgm:pt modelId="{FD636A83-B345-471A-98D1-DB2B44C1FFB1}" type="sibTrans" cxnId="{4CEAAAEC-DC7D-476A-A68F-5BD5CD7CEB86}">
      <dgm:prSet/>
      <dgm:spPr/>
      <dgm:t>
        <a:bodyPr/>
        <a:lstStyle/>
        <a:p>
          <a:endParaRPr lang="en-US"/>
        </a:p>
      </dgm:t>
    </dgm:pt>
    <dgm:pt modelId="{1B0C1DF3-EA06-4990-AEEE-23A06A3942AD}">
      <dgm:prSet phldrT="[Text]"/>
      <dgm:spPr/>
      <dgm:t>
        <a:bodyPr/>
        <a:lstStyle/>
        <a:p>
          <a:pPr algn="r"/>
          <a:r>
            <a:rPr lang="en-US" i="1" dirty="0" err="1" smtClean="0">
              <a:solidFill>
                <a:schemeClr val="bg1"/>
              </a:solidFill>
            </a:rPr>
            <a:t>npm</a:t>
          </a:r>
          <a:r>
            <a:rPr lang="en-US" i="1" dirty="0" smtClean="0">
              <a:solidFill>
                <a:schemeClr val="bg1"/>
              </a:solidFill>
            </a:rPr>
            <a:t> install –g typescript</a:t>
          </a:r>
          <a:endParaRPr lang="en-US" i="1" dirty="0">
            <a:solidFill>
              <a:schemeClr val="bg1"/>
            </a:solidFill>
          </a:endParaRPr>
        </a:p>
      </dgm:t>
    </dgm:pt>
    <dgm:pt modelId="{BB713501-D9B5-4B0D-AA9C-78953B6BE0B0}" type="parTrans" cxnId="{113DE53C-3236-440C-BCFE-2DE7A270FFF9}">
      <dgm:prSet/>
      <dgm:spPr/>
      <dgm:t>
        <a:bodyPr/>
        <a:lstStyle/>
        <a:p>
          <a:endParaRPr lang="en-US"/>
        </a:p>
      </dgm:t>
    </dgm:pt>
    <dgm:pt modelId="{9033917B-CEF6-49CD-83E8-8774E5D32D91}" type="sibTrans" cxnId="{113DE53C-3236-440C-BCFE-2DE7A270FFF9}">
      <dgm:prSet/>
      <dgm:spPr/>
      <dgm:t>
        <a:bodyPr/>
        <a:lstStyle/>
        <a:p>
          <a:endParaRPr lang="en-US"/>
        </a:p>
      </dgm:t>
    </dgm:pt>
    <dgm:pt modelId="{9994DC3F-A505-4D74-84E6-207919EF549A}" type="pres">
      <dgm:prSet presAssocID="{198270CC-5521-469C-9B56-98B5A255A59E}" presName="Name0" presStyleCnt="0">
        <dgm:presLayoutVars>
          <dgm:chMax val="11"/>
          <dgm:chPref val="11"/>
          <dgm:dir/>
          <dgm:resizeHandles/>
        </dgm:presLayoutVars>
      </dgm:prSet>
      <dgm:spPr/>
      <dgm:t>
        <a:bodyPr/>
        <a:lstStyle/>
        <a:p>
          <a:endParaRPr lang="en-US"/>
        </a:p>
      </dgm:t>
    </dgm:pt>
    <dgm:pt modelId="{170899B0-90B5-4133-90D6-3200138E4D9E}" type="pres">
      <dgm:prSet presAssocID="{1B0C1DF3-EA06-4990-AEEE-23A06A3942AD}" presName="Accent2" presStyleCnt="0"/>
      <dgm:spPr/>
    </dgm:pt>
    <dgm:pt modelId="{735205E4-BCBC-4474-ABFD-EDFEEA622AD7}" type="pres">
      <dgm:prSet presAssocID="{1B0C1DF3-EA06-4990-AEEE-23A06A3942AD}" presName="Accent" presStyleLbl="node1" presStyleIdx="0" presStyleCnt="2"/>
      <dgm:spPr/>
    </dgm:pt>
    <dgm:pt modelId="{50FC9A7C-AD05-4306-BB25-6C6F4CE4F1E9}" type="pres">
      <dgm:prSet presAssocID="{1B0C1DF3-EA06-4990-AEEE-23A06A3942AD}" presName="ParentBackground2" presStyleCnt="0"/>
      <dgm:spPr/>
    </dgm:pt>
    <dgm:pt modelId="{760A0F63-68C9-4B74-8BC1-E8A0E5BF45FD}" type="pres">
      <dgm:prSet presAssocID="{1B0C1DF3-EA06-4990-AEEE-23A06A3942AD}" presName="ParentBackground" presStyleLbl="fgAcc1" presStyleIdx="0" presStyleCnt="2" custScaleX="143130" custScaleY="112955"/>
      <dgm:spPr/>
      <dgm:t>
        <a:bodyPr/>
        <a:lstStyle/>
        <a:p>
          <a:endParaRPr lang="en-US"/>
        </a:p>
      </dgm:t>
    </dgm:pt>
    <dgm:pt modelId="{B46BCC86-E948-48D4-8B57-E4F3507CEA25}" type="pres">
      <dgm:prSet presAssocID="{1B0C1DF3-EA06-4990-AEEE-23A06A3942AD}" presName="Parent2" presStyleLbl="revTx" presStyleIdx="0" presStyleCnt="0">
        <dgm:presLayoutVars>
          <dgm:chMax val="1"/>
          <dgm:chPref val="1"/>
          <dgm:bulletEnabled val="1"/>
        </dgm:presLayoutVars>
      </dgm:prSet>
      <dgm:spPr/>
      <dgm:t>
        <a:bodyPr/>
        <a:lstStyle/>
        <a:p>
          <a:endParaRPr lang="en-US"/>
        </a:p>
      </dgm:t>
    </dgm:pt>
    <dgm:pt modelId="{61CB672A-5D09-4832-B718-FBE2EECA7BC4}" type="pres">
      <dgm:prSet presAssocID="{C7EB0300-A71B-43DD-A884-C67270D6CBDD}" presName="Accent1" presStyleCnt="0"/>
      <dgm:spPr/>
    </dgm:pt>
    <dgm:pt modelId="{9241E6FE-4FF7-4CCF-8695-CA00C3249C17}" type="pres">
      <dgm:prSet presAssocID="{C7EB0300-A71B-43DD-A884-C67270D6CBDD}" presName="Accent" presStyleLbl="node1" presStyleIdx="1" presStyleCnt="2"/>
      <dgm:spPr/>
    </dgm:pt>
    <dgm:pt modelId="{EA438BAF-E45D-4446-B7C8-4782CC7783E2}" type="pres">
      <dgm:prSet presAssocID="{C7EB0300-A71B-43DD-A884-C67270D6CBDD}" presName="ParentBackground1" presStyleCnt="0"/>
      <dgm:spPr/>
    </dgm:pt>
    <dgm:pt modelId="{9A4B977F-035B-4046-8FA2-C5E650E3C9B2}" type="pres">
      <dgm:prSet presAssocID="{C7EB0300-A71B-43DD-A884-C67270D6CBDD}" presName="ParentBackground" presStyleLbl="fgAcc1" presStyleIdx="1" presStyleCnt="2"/>
      <dgm:spPr/>
      <dgm:t>
        <a:bodyPr/>
        <a:lstStyle/>
        <a:p>
          <a:endParaRPr lang="en-US"/>
        </a:p>
      </dgm:t>
    </dgm:pt>
    <dgm:pt modelId="{38ECD631-B662-4020-B21A-A2779A2A6FB4}" type="pres">
      <dgm:prSet presAssocID="{C7EB0300-A71B-43DD-A884-C67270D6CBDD}" presName="Parent1" presStyleLbl="revTx" presStyleIdx="0" presStyleCnt="0">
        <dgm:presLayoutVars>
          <dgm:chMax val="1"/>
          <dgm:chPref val="1"/>
          <dgm:bulletEnabled val="1"/>
        </dgm:presLayoutVars>
      </dgm:prSet>
      <dgm:spPr/>
      <dgm:t>
        <a:bodyPr/>
        <a:lstStyle/>
        <a:p>
          <a:endParaRPr lang="en-US"/>
        </a:p>
      </dgm:t>
    </dgm:pt>
  </dgm:ptLst>
  <dgm:cxnLst>
    <dgm:cxn modelId="{F13EF068-5066-4F50-898C-7A4C63C07642}" type="presOf" srcId="{C7EB0300-A71B-43DD-A884-C67270D6CBDD}" destId="{9A4B977F-035B-4046-8FA2-C5E650E3C9B2}" srcOrd="0" destOrd="0" presId="urn:microsoft.com/office/officeart/2011/layout/CircleProcess"/>
    <dgm:cxn modelId="{4CEAAAEC-DC7D-476A-A68F-5BD5CD7CEB86}" srcId="{198270CC-5521-469C-9B56-98B5A255A59E}" destId="{C7EB0300-A71B-43DD-A884-C67270D6CBDD}" srcOrd="0" destOrd="0" parTransId="{AA2F3458-159D-4D88-8E0A-3FFC3DEDE7B0}" sibTransId="{FD636A83-B345-471A-98D1-DB2B44C1FFB1}"/>
    <dgm:cxn modelId="{113DE53C-3236-440C-BCFE-2DE7A270FFF9}" srcId="{198270CC-5521-469C-9B56-98B5A255A59E}" destId="{1B0C1DF3-EA06-4990-AEEE-23A06A3942AD}" srcOrd="1" destOrd="0" parTransId="{BB713501-D9B5-4B0D-AA9C-78953B6BE0B0}" sibTransId="{9033917B-CEF6-49CD-83E8-8774E5D32D91}"/>
    <dgm:cxn modelId="{5B7147B0-605A-484F-98E8-5F8039512E27}" type="presOf" srcId="{1B0C1DF3-EA06-4990-AEEE-23A06A3942AD}" destId="{B46BCC86-E948-48D4-8B57-E4F3507CEA25}" srcOrd="1" destOrd="0" presId="urn:microsoft.com/office/officeart/2011/layout/CircleProcess"/>
    <dgm:cxn modelId="{F8B2410B-F4BF-44AB-80F0-485A9B47F7D1}" type="presOf" srcId="{198270CC-5521-469C-9B56-98B5A255A59E}" destId="{9994DC3F-A505-4D74-84E6-207919EF549A}" srcOrd="0" destOrd="0" presId="urn:microsoft.com/office/officeart/2011/layout/CircleProcess"/>
    <dgm:cxn modelId="{B1CE3580-C6BC-4C0A-8D39-F44492C3FD3F}" type="presOf" srcId="{C7EB0300-A71B-43DD-A884-C67270D6CBDD}" destId="{38ECD631-B662-4020-B21A-A2779A2A6FB4}" srcOrd="1" destOrd="0" presId="urn:microsoft.com/office/officeart/2011/layout/CircleProcess"/>
    <dgm:cxn modelId="{B6DEFCA3-7EBE-46D4-B3BF-0865E94A3360}" type="presOf" srcId="{1B0C1DF3-EA06-4990-AEEE-23A06A3942AD}" destId="{760A0F63-68C9-4B74-8BC1-E8A0E5BF45FD}" srcOrd="0" destOrd="0" presId="urn:microsoft.com/office/officeart/2011/layout/CircleProcess"/>
    <dgm:cxn modelId="{1BB1DA56-351A-4920-B687-7BFECEA9D7F0}" type="presParOf" srcId="{9994DC3F-A505-4D74-84E6-207919EF549A}" destId="{170899B0-90B5-4133-90D6-3200138E4D9E}" srcOrd="0" destOrd="0" presId="urn:microsoft.com/office/officeart/2011/layout/CircleProcess"/>
    <dgm:cxn modelId="{55C622A2-61BE-4D92-BB65-FDB1590C544B}" type="presParOf" srcId="{170899B0-90B5-4133-90D6-3200138E4D9E}" destId="{735205E4-BCBC-4474-ABFD-EDFEEA622AD7}" srcOrd="0" destOrd="0" presId="urn:microsoft.com/office/officeart/2011/layout/CircleProcess"/>
    <dgm:cxn modelId="{200C615B-B48C-4B09-90C5-CD9A4E41F9AF}" type="presParOf" srcId="{9994DC3F-A505-4D74-84E6-207919EF549A}" destId="{50FC9A7C-AD05-4306-BB25-6C6F4CE4F1E9}" srcOrd="1" destOrd="0" presId="urn:microsoft.com/office/officeart/2011/layout/CircleProcess"/>
    <dgm:cxn modelId="{220B7627-9880-4DE9-9E6A-B352C84A4A20}" type="presParOf" srcId="{50FC9A7C-AD05-4306-BB25-6C6F4CE4F1E9}" destId="{760A0F63-68C9-4B74-8BC1-E8A0E5BF45FD}" srcOrd="0" destOrd="0" presId="urn:microsoft.com/office/officeart/2011/layout/CircleProcess"/>
    <dgm:cxn modelId="{C68C840F-D013-4678-8EB0-3F640C22A6E8}" type="presParOf" srcId="{9994DC3F-A505-4D74-84E6-207919EF549A}" destId="{B46BCC86-E948-48D4-8B57-E4F3507CEA25}" srcOrd="2" destOrd="0" presId="urn:microsoft.com/office/officeart/2011/layout/CircleProcess"/>
    <dgm:cxn modelId="{00500C1C-593B-430F-83B4-5A26AC271052}" type="presParOf" srcId="{9994DC3F-A505-4D74-84E6-207919EF549A}" destId="{61CB672A-5D09-4832-B718-FBE2EECA7BC4}" srcOrd="3" destOrd="0" presId="urn:microsoft.com/office/officeart/2011/layout/CircleProcess"/>
    <dgm:cxn modelId="{9DB7B83F-6377-4F86-A935-595FF122C7A4}" type="presParOf" srcId="{61CB672A-5D09-4832-B718-FBE2EECA7BC4}" destId="{9241E6FE-4FF7-4CCF-8695-CA00C3249C17}" srcOrd="0" destOrd="0" presId="urn:microsoft.com/office/officeart/2011/layout/CircleProcess"/>
    <dgm:cxn modelId="{764E5893-72B1-4D3D-B4F3-52BB1AB00AFA}" type="presParOf" srcId="{9994DC3F-A505-4D74-84E6-207919EF549A}" destId="{EA438BAF-E45D-4446-B7C8-4782CC7783E2}" srcOrd="4" destOrd="0" presId="urn:microsoft.com/office/officeart/2011/layout/CircleProcess"/>
    <dgm:cxn modelId="{EEF4EA16-7431-42E7-873A-F435C32DE80E}" type="presParOf" srcId="{EA438BAF-E45D-4446-B7C8-4782CC7783E2}" destId="{9A4B977F-035B-4046-8FA2-C5E650E3C9B2}" srcOrd="0" destOrd="0" presId="urn:microsoft.com/office/officeart/2011/layout/CircleProcess"/>
    <dgm:cxn modelId="{26EA0439-ED2E-4CF1-A465-644F39D7A940}" type="presParOf" srcId="{9994DC3F-A505-4D74-84E6-207919EF549A}" destId="{38ECD631-B662-4020-B21A-A2779A2A6FB4}" srcOrd="5"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98270CC-5521-469C-9B56-98B5A255A59E}"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C7EB0300-A71B-43DD-A884-C67270D6CBDD}">
      <dgm:prSet phldrT="[Text]"/>
      <dgm:spPr/>
      <dgm:t>
        <a:bodyPr/>
        <a:lstStyle/>
        <a:p>
          <a:r>
            <a:rPr lang="en-US" dirty="0" smtClean="0">
              <a:solidFill>
                <a:schemeClr val="bg1"/>
              </a:solidFill>
            </a:rPr>
            <a:t>IDE</a:t>
          </a:r>
        </a:p>
        <a:p>
          <a:r>
            <a:rPr lang="en-US" dirty="0" err="1" smtClean="0">
              <a:solidFill>
                <a:schemeClr val="bg1"/>
              </a:solidFill>
            </a:rPr>
            <a:t>Vscode</a:t>
          </a:r>
          <a:endParaRPr lang="en-US" dirty="0" smtClean="0">
            <a:solidFill>
              <a:schemeClr val="bg1"/>
            </a:solidFill>
          </a:endParaRPr>
        </a:p>
        <a:p>
          <a:r>
            <a:rPr lang="en-US" dirty="0" smtClean="0">
              <a:solidFill>
                <a:schemeClr val="bg1"/>
              </a:solidFill>
            </a:rPr>
            <a:t>OR </a:t>
          </a:r>
        </a:p>
        <a:p>
          <a:r>
            <a:rPr lang="en-US" dirty="0" smtClean="0">
              <a:solidFill>
                <a:schemeClr val="bg1"/>
              </a:solidFill>
            </a:rPr>
            <a:t>Visual Studio</a:t>
          </a:r>
          <a:endParaRPr lang="en-US" dirty="0">
            <a:solidFill>
              <a:schemeClr val="bg1"/>
            </a:solidFill>
          </a:endParaRPr>
        </a:p>
      </dgm:t>
    </dgm:pt>
    <dgm:pt modelId="{AA2F3458-159D-4D88-8E0A-3FFC3DEDE7B0}" type="parTrans" cxnId="{4CEAAAEC-DC7D-476A-A68F-5BD5CD7CEB86}">
      <dgm:prSet/>
      <dgm:spPr/>
      <dgm:t>
        <a:bodyPr/>
        <a:lstStyle/>
        <a:p>
          <a:endParaRPr lang="en-US"/>
        </a:p>
      </dgm:t>
    </dgm:pt>
    <dgm:pt modelId="{FD636A83-B345-471A-98D1-DB2B44C1FFB1}" type="sibTrans" cxnId="{4CEAAAEC-DC7D-476A-A68F-5BD5CD7CEB86}">
      <dgm:prSet/>
      <dgm:spPr/>
      <dgm:t>
        <a:bodyPr/>
        <a:lstStyle/>
        <a:p>
          <a:endParaRPr lang="en-US"/>
        </a:p>
      </dgm:t>
    </dgm:pt>
    <dgm:pt modelId="{1B0C1DF3-EA06-4990-AEEE-23A06A3942AD}">
      <dgm:prSet phldrT="[Text]"/>
      <dgm:spPr/>
      <dgm:t>
        <a:bodyPr/>
        <a:lstStyle/>
        <a:p>
          <a:pPr algn="l"/>
          <a:r>
            <a:rPr lang="en-US" i="1" dirty="0" smtClean="0">
              <a:solidFill>
                <a:schemeClr val="bg1"/>
              </a:solidFill>
            </a:rPr>
            <a:t>WHAT</a:t>
          </a:r>
          <a:r>
            <a:rPr lang="en-US" i="1" baseline="0" dirty="0" smtClean="0">
              <a:solidFill>
                <a:schemeClr val="bg1"/>
              </a:solidFill>
            </a:rPr>
            <a:t> IDE IS?</a:t>
          </a:r>
        </a:p>
        <a:p>
          <a:pPr algn="l"/>
          <a:r>
            <a:rPr lang="en-US" i="1" baseline="0" dirty="0" smtClean="0">
              <a:solidFill>
                <a:schemeClr val="bg1"/>
              </a:solidFill>
            </a:rPr>
            <a:t>IDE(INTEGRATED DEVELOPMENT ENVIRONMENT) </a:t>
          </a:r>
        </a:p>
      </dgm:t>
    </dgm:pt>
    <dgm:pt modelId="{BB713501-D9B5-4B0D-AA9C-78953B6BE0B0}" type="parTrans" cxnId="{113DE53C-3236-440C-BCFE-2DE7A270FFF9}">
      <dgm:prSet/>
      <dgm:spPr/>
      <dgm:t>
        <a:bodyPr/>
        <a:lstStyle/>
        <a:p>
          <a:endParaRPr lang="en-US"/>
        </a:p>
      </dgm:t>
    </dgm:pt>
    <dgm:pt modelId="{9033917B-CEF6-49CD-83E8-8774E5D32D91}" type="sibTrans" cxnId="{113DE53C-3236-440C-BCFE-2DE7A270FFF9}">
      <dgm:prSet/>
      <dgm:spPr/>
      <dgm:t>
        <a:bodyPr/>
        <a:lstStyle/>
        <a:p>
          <a:endParaRPr lang="en-US"/>
        </a:p>
      </dgm:t>
    </dgm:pt>
    <dgm:pt modelId="{9994DC3F-A505-4D74-84E6-207919EF549A}" type="pres">
      <dgm:prSet presAssocID="{198270CC-5521-469C-9B56-98B5A255A59E}" presName="Name0" presStyleCnt="0">
        <dgm:presLayoutVars>
          <dgm:chMax val="11"/>
          <dgm:chPref val="11"/>
          <dgm:dir/>
          <dgm:resizeHandles/>
        </dgm:presLayoutVars>
      </dgm:prSet>
      <dgm:spPr/>
      <dgm:t>
        <a:bodyPr/>
        <a:lstStyle/>
        <a:p>
          <a:endParaRPr lang="en-US"/>
        </a:p>
      </dgm:t>
    </dgm:pt>
    <dgm:pt modelId="{170899B0-90B5-4133-90D6-3200138E4D9E}" type="pres">
      <dgm:prSet presAssocID="{1B0C1DF3-EA06-4990-AEEE-23A06A3942AD}" presName="Accent2" presStyleCnt="0"/>
      <dgm:spPr/>
    </dgm:pt>
    <dgm:pt modelId="{735205E4-BCBC-4474-ABFD-EDFEEA622AD7}" type="pres">
      <dgm:prSet presAssocID="{1B0C1DF3-EA06-4990-AEEE-23A06A3942AD}" presName="Accent" presStyleLbl="node1" presStyleIdx="0" presStyleCnt="2"/>
      <dgm:spPr/>
    </dgm:pt>
    <dgm:pt modelId="{50FC9A7C-AD05-4306-BB25-6C6F4CE4F1E9}" type="pres">
      <dgm:prSet presAssocID="{1B0C1DF3-EA06-4990-AEEE-23A06A3942AD}" presName="ParentBackground2" presStyleCnt="0"/>
      <dgm:spPr/>
    </dgm:pt>
    <dgm:pt modelId="{760A0F63-68C9-4B74-8BC1-E8A0E5BF45FD}" type="pres">
      <dgm:prSet presAssocID="{1B0C1DF3-EA06-4990-AEEE-23A06A3942AD}" presName="ParentBackground" presStyleLbl="fgAcc1" presStyleIdx="0" presStyleCnt="2" custScaleX="118650" custScaleY="112955"/>
      <dgm:spPr/>
      <dgm:t>
        <a:bodyPr/>
        <a:lstStyle/>
        <a:p>
          <a:endParaRPr lang="en-US"/>
        </a:p>
      </dgm:t>
    </dgm:pt>
    <dgm:pt modelId="{B46BCC86-E948-48D4-8B57-E4F3507CEA25}" type="pres">
      <dgm:prSet presAssocID="{1B0C1DF3-EA06-4990-AEEE-23A06A3942AD}" presName="Parent2" presStyleLbl="revTx" presStyleIdx="0" presStyleCnt="0">
        <dgm:presLayoutVars>
          <dgm:chMax val="1"/>
          <dgm:chPref val="1"/>
          <dgm:bulletEnabled val="1"/>
        </dgm:presLayoutVars>
      </dgm:prSet>
      <dgm:spPr/>
      <dgm:t>
        <a:bodyPr/>
        <a:lstStyle/>
        <a:p>
          <a:endParaRPr lang="en-US"/>
        </a:p>
      </dgm:t>
    </dgm:pt>
    <dgm:pt modelId="{61CB672A-5D09-4832-B718-FBE2EECA7BC4}" type="pres">
      <dgm:prSet presAssocID="{C7EB0300-A71B-43DD-A884-C67270D6CBDD}" presName="Accent1" presStyleCnt="0"/>
      <dgm:spPr/>
    </dgm:pt>
    <dgm:pt modelId="{9241E6FE-4FF7-4CCF-8695-CA00C3249C17}" type="pres">
      <dgm:prSet presAssocID="{C7EB0300-A71B-43DD-A884-C67270D6CBDD}" presName="Accent" presStyleLbl="node1" presStyleIdx="1" presStyleCnt="2"/>
      <dgm:spPr/>
    </dgm:pt>
    <dgm:pt modelId="{EA438BAF-E45D-4446-B7C8-4782CC7783E2}" type="pres">
      <dgm:prSet presAssocID="{C7EB0300-A71B-43DD-A884-C67270D6CBDD}" presName="ParentBackground1" presStyleCnt="0"/>
      <dgm:spPr/>
    </dgm:pt>
    <dgm:pt modelId="{9A4B977F-035B-4046-8FA2-C5E650E3C9B2}" type="pres">
      <dgm:prSet presAssocID="{C7EB0300-A71B-43DD-A884-C67270D6CBDD}" presName="ParentBackground" presStyleLbl="fgAcc1" presStyleIdx="1" presStyleCnt="2"/>
      <dgm:spPr/>
      <dgm:t>
        <a:bodyPr/>
        <a:lstStyle/>
        <a:p>
          <a:endParaRPr lang="en-US"/>
        </a:p>
      </dgm:t>
    </dgm:pt>
    <dgm:pt modelId="{38ECD631-B662-4020-B21A-A2779A2A6FB4}" type="pres">
      <dgm:prSet presAssocID="{C7EB0300-A71B-43DD-A884-C67270D6CBDD}" presName="Parent1" presStyleLbl="revTx" presStyleIdx="0" presStyleCnt="0">
        <dgm:presLayoutVars>
          <dgm:chMax val="1"/>
          <dgm:chPref val="1"/>
          <dgm:bulletEnabled val="1"/>
        </dgm:presLayoutVars>
      </dgm:prSet>
      <dgm:spPr/>
      <dgm:t>
        <a:bodyPr/>
        <a:lstStyle/>
        <a:p>
          <a:endParaRPr lang="en-US"/>
        </a:p>
      </dgm:t>
    </dgm:pt>
  </dgm:ptLst>
  <dgm:cxnLst>
    <dgm:cxn modelId="{F13EF068-5066-4F50-898C-7A4C63C07642}" type="presOf" srcId="{C7EB0300-A71B-43DD-A884-C67270D6CBDD}" destId="{9A4B977F-035B-4046-8FA2-C5E650E3C9B2}" srcOrd="0" destOrd="0" presId="urn:microsoft.com/office/officeart/2011/layout/CircleProcess"/>
    <dgm:cxn modelId="{4CEAAAEC-DC7D-476A-A68F-5BD5CD7CEB86}" srcId="{198270CC-5521-469C-9B56-98B5A255A59E}" destId="{C7EB0300-A71B-43DD-A884-C67270D6CBDD}" srcOrd="0" destOrd="0" parTransId="{AA2F3458-159D-4D88-8E0A-3FFC3DEDE7B0}" sibTransId="{FD636A83-B345-471A-98D1-DB2B44C1FFB1}"/>
    <dgm:cxn modelId="{113DE53C-3236-440C-BCFE-2DE7A270FFF9}" srcId="{198270CC-5521-469C-9B56-98B5A255A59E}" destId="{1B0C1DF3-EA06-4990-AEEE-23A06A3942AD}" srcOrd="1" destOrd="0" parTransId="{BB713501-D9B5-4B0D-AA9C-78953B6BE0B0}" sibTransId="{9033917B-CEF6-49CD-83E8-8774E5D32D91}"/>
    <dgm:cxn modelId="{5B7147B0-605A-484F-98E8-5F8039512E27}" type="presOf" srcId="{1B0C1DF3-EA06-4990-AEEE-23A06A3942AD}" destId="{B46BCC86-E948-48D4-8B57-E4F3507CEA25}" srcOrd="1" destOrd="0" presId="urn:microsoft.com/office/officeart/2011/layout/CircleProcess"/>
    <dgm:cxn modelId="{F8B2410B-F4BF-44AB-80F0-485A9B47F7D1}" type="presOf" srcId="{198270CC-5521-469C-9B56-98B5A255A59E}" destId="{9994DC3F-A505-4D74-84E6-207919EF549A}" srcOrd="0" destOrd="0" presId="urn:microsoft.com/office/officeart/2011/layout/CircleProcess"/>
    <dgm:cxn modelId="{B1CE3580-C6BC-4C0A-8D39-F44492C3FD3F}" type="presOf" srcId="{C7EB0300-A71B-43DD-A884-C67270D6CBDD}" destId="{38ECD631-B662-4020-B21A-A2779A2A6FB4}" srcOrd="1" destOrd="0" presId="urn:microsoft.com/office/officeart/2011/layout/CircleProcess"/>
    <dgm:cxn modelId="{B6DEFCA3-7EBE-46D4-B3BF-0865E94A3360}" type="presOf" srcId="{1B0C1DF3-EA06-4990-AEEE-23A06A3942AD}" destId="{760A0F63-68C9-4B74-8BC1-E8A0E5BF45FD}" srcOrd="0" destOrd="0" presId="urn:microsoft.com/office/officeart/2011/layout/CircleProcess"/>
    <dgm:cxn modelId="{1BB1DA56-351A-4920-B687-7BFECEA9D7F0}" type="presParOf" srcId="{9994DC3F-A505-4D74-84E6-207919EF549A}" destId="{170899B0-90B5-4133-90D6-3200138E4D9E}" srcOrd="0" destOrd="0" presId="urn:microsoft.com/office/officeart/2011/layout/CircleProcess"/>
    <dgm:cxn modelId="{55C622A2-61BE-4D92-BB65-FDB1590C544B}" type="presParOf" srcId="{170899B0-90B5-4133-90D6-3200138E4D9E}" destId="{735205E4-BCBC-4474-ABFD-EDFEEA622AD7}" srcOrd="0" destOrd="0" presId="urn:microsoft.com/office/officeart/2011/layout/CircleProcess"/>
    <dgm:cxn modelId="{200C615B-B48C-4B09-90C5-CD9A4E41F9AF}" type="presParOf" srcId="{9994DC3F-A505-4D74-84E6-207919EF549A}" destId="{50FC9A7C-AD05-4306-BB25-6C6F4CE4F1E9}" srcOrd="1" destOrd="0" presId="urn:microsoft.com/office/officeart/2011/layout/CircleProcess"/>
    <dgm:cxn modelId="{220B7627-9880-4DE9-9E6A-B352C84A4A20}" type="presParOf" srcId="{50FC9A7C-AD05-4306-BB25-6C6F4CE4F1E9}" destId="{760A0F63-68C9-4B74-8BC1-E8A0E5BF45FD}" srcOrd="0" destOrd="0" presId="urn:microsoft.com/office/officeart/2011/layout/CircleProcess"/>
    <dgm:cxn modelId="{C68C840F-D013-4678-8EB0-3F640C22A6E8}" type="presParOf" srcId="{9994DC3F-A505-4D74-84E6-207919EF549A}" destId="{B46BCC86-E948-48D4-8B57-E4F3507CEA25}" srcOrd="2" destOrd="0" presId="urn:microsoft.com/office/officeart/2011/layout/CircleProcess"/>
    <dgm:cxn modelId="{00500C1C-593B-430F-83B4-5A26AC271052}" type="presParOf" srcId="{9994DC3F-A505-4D74-84E6-207919EF549A}" destId="{61CB672A-5D09-4832-B718-FBE2EECA7BC4}" srcOrd="3" destOrd="0" presId="urn:microsoft.com/office/officeart/2011/layout/CircleProcess"/>
    <dgm:cxn modelId="{9DB7B83F-6377-4F86-A935-595FF122C7A4}" type="presParOf" srcId="{61CB672A-5D09-4832-B718-FBE2EECA7BC4}" destId="{9241E6FE-4FF7-4CCF-8695-CA00C3249C17}" srcOrd="0" destOrd="0" presId="urn:microsoft.com/office/officeart/2011/layout/CircleProcess"/>
    <dgm:cxn modelId="{764E5893-72B1-4D3D-B4F3-52BB1AB00AFA}" type="presParOf" srcId="{9994DC3F-A505-4D74-84E6-207919EF549A}" destId="{EA438BAF-E45D-4446-B7C8-4782CC7783E2}" srcOrd="4" destOrd="0" presId="urn:microsoft.com/office/officeart/2011/layout/CircleProcess"/>
    <dgm:cxn modelId="{EEF4EA16-7431-42E7-873A-F435C32DE80E}" type="presParOf" srcId="{EA438BAF-E45D-4446-B7C8-4782CC7783E2}" destId="{9A4B977F-035B-4046-8FA2-C5E650E3C9B2}" srcOrd="0" destOrd="0" presId="urn:microsoft.com/office/officeart/2011/layout/CircleProcess"/>
    <dgm:cxn modelId="{26EA0439-ED2E-4CF1-A465-644F39D7A940}" type="presParOf" srcId="{9994DC3F-A505-4D74-84E6-207919EF549A}" destId="{38ECD631-B662-4020-B21A-A2779A2A6FB4}" srcOrd="5"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8BBAD4-7700-4C55-975B-929DA9B666E2}" type="doc">
      <dgm:prSet loTypeId="urn:microsoft.com/office/officeart/2005/8/layout/hierarchy2" loCatId="hierarchy" qsTypeId="urn:microsoft.com/office/officeart/2005/8/quickstyle/simple5" qsCatId="simple" csTypeId="urn:microsoft.com/office/officeart/2005/8/colors/accent0_3" csCatId="mainScheme" phldr="1"/>
      <dgm:spPr/>
      <dgm:t>
        <a:bodyPr/>
        <a:lstStyle/>
        <a:p>
          <a:endParaRPr lang="en-US"/>
        </a:p>
      </dgm:t>
    </dgm:pt>
    <dgm:pt modelId="{57DBD811-66F3-4533-906F-41AD8DAD8510}">
      <dgm:prSet phldrT="[Text]" custT="1"/>
      <dgm:spPr/>
      <dgm:t>
        <a:bodyPr/>
        <a:lstStyle/>
        <a:p>
          <a:r>
            <a:rPr lang="en-US" sz="1600" b="1" i="1" dirty="0" smtClean="0">
              <a:effectLst>
                <a:outerShdw blurRad="38100" dist="38100" dir="2700000" algn="tl">
                  <a:srgbClr val="000000">
                    <a:alpha val="43137"/>
                  </a:srgbClr>
                </a:outerShdw>
              </a:effectLst>
            </a:rPr>
            <a:t>DATA TYPES</a:t>
          </a:r>
          <a:endParaRPr lang="en-US" sz="1600" b="1" i="1" dirty="0">
            <a:effectLst>
              <a:outerShdw blurRad="38100" dist="38100" dir="2700000" algn="tl">
                <a:srgbClr val="000000">
                  <a:alpha val="43137"/>
                </a:srgbClr>
              </a:outerShdw>
            </a:effectLst>
          </a:endParaRPr>
        </a:p>
      </dgm:t>
    </dgm:pt>
    <dgm:pt modelId="{1E430CDD-B46F-4D52-AE19-65E693AB7D63}" type="parTrans" cxnId="{2043E4AB-2C92-4974-A845-775E578C918D}">
      <dgm:prSet/>
      <dgm:spPr/>
      <dgm:t>
        <a:bodyPr/>
        <a:lstStyle/>
        <a:p>
          <a:endParaRPr lang="en-US"/>
        </a:p>
      </dgm:t>
    </dgm:pt>
    <dgm:pt modelId="{803D9BC0-ED9B-46EC-BE13-3AA555091147}" type="sibTrans" cxnId="{2043E4AB-2C92-4974-A845-775E578C918D}">
      <dgm:prSet/>
      <dgm:spPr/>
      <dgm:t>
        <a:bodyPr/>
        <a:lstStyle/>
        <a:p>
          <a:endParaRPr lang="en-US"/>
        </a:p>
      </dgm:t>
    </dgm:pt>
    <dgm:pt modelId="{30EDE87A-C51A-4FF3-A8E0-1C6223609415}">
      <dgm:prSet phldrT="[Text]" custT="1"/>
      <dgm:spPr/>
      <dgm:t>
        <a:bodyPr/>
        <a:lstStyle/>
        <a:p>
          <a:r>
            <a:rPr lang="en-US" sz="1600" b="1" i="1" dirty="0" smtClean="0">
              <a:effectLst>
                <a:outerShdw blurRad="38100" dist="38100" dir="2700000" algn="tl">
                  <a:srgbClr val="000000">
                    <a:alpha val="43137"/>
                  </a:srgbClr>
                </a:outerShdw>
              </a:effectLst>
            </a:rPr>
            <a:t>NUMBER</a:t>
          </a:r>
          <a:endParaRPr lang="en-US" sz="1600" b="1" i="1" dirty="0">
            <a:effectLst>
              <a:outerShdw blurRad="38100" dist="38100" dir="2700000" algn="tl">
                <a:srgbClr val="000000">
                  <a:alpha val="43137"/>
                </a:srgbClr>
              </a:outerShdw>
            </a:effectLst>
          </a:endParaRPr>
        </a:p>
      </dgm:t>
    </dgm:pt>
    <dgm:pt modelId="{E7F63885-1561-4069-98BD-19507D9A66A1}" type="parTrans" cxnId="{440BB683-0418-481C-84A1-21F52B293B9B}">
      <dgm:prSet custT="1"/>
      <dgm:spPr/>
      <dgm:t>
        <a:bodyPr/>
        <a:lstStyle/>
        <a:p>
          <a:endParaRPr lang="en-US" sz="1000" b="1" i="1">
            <a:effectLst>
              <a:outerShdw blurRad="38100" dist="38100" dir="2700000" algn="tl">
                <a:srgbClr val="000000">
                  <a:alpha val="43137"/>
                </a:srgbClr>
              </a:outerShdw>
            </a:effectLst>
          </a:endParaRPr>
        </a:p>
      </dgm:t>
    </dgm:pt>
    <dgm:pt modelId="{74AC5991-72ED-4A30-88D2-A691EAD451A6}" type="sibTrans" cxnId="{440BB683-0418-481C-84A1-21F52B293B9B}">
      <dgm:prSet/>
      <dgm:spPr/>
      <dgm:t>
        <a:bodyPr/>
        <a:lstStyle/>
        <a:p>
          <a:endParaRPr lang="en-US"/>
        </a:p>
      </dgm:t>
    </dgm:pt>
    <dgm:pt modelId="{799E0E5A-6595-4B97-A341-86E2C24739C3}">
      <dgm:prSet phldrT="[Text]" custT="1"/>
      <dgm:spPr/>
      <dgm:t>
        <a:bodyPr/>
        <a:lstStyle/>
        <a:p>
          <a:r>
            <a:rPr lang="en-US" sz="1600" b="1" i="1" dirty="0" smtClean="0">
              <a:effectLst>
                <a:outerShdw blurRad="38100" dist="38100" dir="2700000" algn="tl">
                  <a:srgbClr val="000000">
                    <a:alpha val="43137"/>
                  </a:srgbClr>
                </a:outerShdw>
              </a:effectLst>
            </a:rPr>
            <a:t>STRING</a:t>
          </a:r>
          <a:endParaRPr lang="en-US" sz="1600" b="1" i="1" dirty="0">
            <a:effectLst>
              <a:outerShdw blurRad="38100" dist="38100" dir="2700000" algn="tl">
                <a:srgbClr val="000000">
                  <a:alpha val="43137"/>
                </a:srgbClr>
              </a:outerShdw>
            </a:effectLst>
          </a:endParaRPr>
        </a:p>
      </dgm:t>
    </dgm:pt>
    <dgm:pt modelId="{98A2FDE1-7E8A-4094-901B-762B932E02B6}" type="parTrans" cxnId="{DF5B107C-BBD4-42E8-8DEB-4FFDA4371FFE}">
      <dgm:prSet custT="1"/>
      <dgm:spPr/>
      <dgm:t>
        <a:bodyPr/>
        <a:lstStyle/>
        <a:p>
          <a:endParaRPr lang="en-US" sz="1000" b="1" i="1">
            <a:effectLst>
              <a:outerShdw blurRad="38100" dist="38100" dir="2700000" algn="tl">
                <a:srgbClr val="000000">
                  <a:alpha val="43137"/>
                </a:srgbClr>
              </a:outerShdw>
            </a:effectLst>
          </a:endParaRPr>
        </a:p>
      </dgm:t>
    </dgm:pt>
    <dgm:pt modelId="{8A609E0E-D79B-4461-972F-A30D65221807}" type="sibTrans" cxnId="{DF5B107C-BBD4-42E8-8DEB-4FFDA4371FFE}">
      <dgm:prSet/>
      <dgm:spPr/>
      <dgm:t>
        <a:bodyPr/>
        <a:lstStyle/>
        <a:p>
          <a:endParaRPr lang="en-US"/>
        </a:p>
      </dgm:t>
    </dgm:pt>
    <dgm:pt modelId="{E966C327-F7D7-49D8-80C4-354E4047CB86}">
      <dgm:prSet phldrT="[Text]" custT="1"/>
      <dgm:spPr/>
      <dgm:t>
        <a:bodyPr/>
        <a:lstStyle/>
        <a:p>
          <a:r>
            <a:rPr lang="en-US" sz="1600" b="1" i="1" dirty="0" smtClean="0">
              <a:effectLst>
                <a:outerShdw blurRad="38100" dist="38100" dir="2700000" algn="tl">
                  <a:srgbClr val="000000">
                    <a:alpha val="43137"/>
                  </a:srgbClr>
                </a:outerShdw>
              </a:effectLst>
            </a:rPr>
            <a:t>BOOLEAN</a:t>
          </a:r>
          <a:endParaRPr lang="en-US" sz="1600" b="1" i="1" dirty="0">
            <a:effectLst>
              <a:outerShdw blurRad="38100" dist="38100" dir="2700000" algn="tl">
                <a:srgbClr val="000000">
                  <a:alpha val="43137"/>
                </a:srgbClr>
              </a:outerShdw>
            </a:effectLst>
          </a:endParaRPr>
        </a:p>
      </dgm:t>
    </dgm:pt>
    <dgm:pt modelId="{295D2BEA-415A-428E-A142-0D712D195732}" type="parTrans" cxnId="{803D0C9D-08F7-4867-8DAD-CFE7892C91CE}">
      <dgm:prSet custT="1"/>
      <dgm:spPr/>
      <dgm:t>
        <a:bodyPr/>
        <a:lstStyle/>
        <a:p>
          <a:endParaRPr lang="en-US" sz="1100" b="1" i="1">
            <a:effectLst>
              <a:outerShdw blurRad="38100" dist="38100" dir="2700000" algn="tl">
                <a:srgbClr val="000000">
                  <a:alpha val="43137"/>
                </a:srgbClr>
              </a:outerShdw>
            </a:effectLst>
          </a:endParaRPr>
        </a:p>
      </dgm:t>
    </dgm:pt>
    <dgm:pt modelId="{32693885-D5EC-4C7A-9DE9-9D43AF5DE546}" type="sibTrans" cxnId="{803D0C9D-08F7-4867-8DAD-CFE7892C91CE}">
      <dgm:prSet/>
      <dgm:spPr/>
      <dgm:t>
        <a:bodyPr/>
        <a:lstStyle/>
        <a:p>
          <a:endParaRPr lang="en-US"/>
        </a:p>
      </dgm:t>
    </dgm:pt>
    <dgm:pt modelId="{12546029-6D58-41A0-8AD7-89B70167DBA3}">
      <dgm:prSet phldrT="[Text]" custT="1"/>
      <dgm:spPr>
        <a:solidFill>
          <a:schemeClr val="bg1">
            <a:lumMod val="50000"/>
            <a:lumOff val="50000"/>
          </a:schemeClr>
        </a:solidFill>
      </dgm:spPr>
      <dgm:t>
        <a:bodyPr/>
        <a:lstStyle/>
        <a:p>
          <a:r>
            <a:rPr lang="en-US" sz="1600" b="1" i="1" dirty="0" smtClean="0">
              <a:effectLst>
                <a:outerShdw blurRad="38100" dist="38100" dir="2700000" algn="tl">
                  <a:srgbClr val="000000">
                    <a:alpha val="43137"/>
                  </a:srgbClr>
                </a:outerShdw>
              </a:effectLst>
            </a:rPr>
            <a:t>ENUM</a:t>
          </a:r>
          <a:endParaRPr lang="en-US" sz="1600" b="1" i="1" dirty="0">
            <a:effectLst>
              <a:outerShdw blurRad="38100" dist="38100" dir="2700000" algn="tl">
                <a:srgbClr val="000000">
                  <a:alpha val="43137"/>
                </a:srgbClr>
              </a:outerShdw>
            </a:effectLst>
          </a:endParaRPr>
        </a:p>
      </dgm:t>
    </dgm:pt>
    <dgm:pt modelId="{0B37436F-4DAB-4B93-B6C5-538F1CB3FF63}" type="parTrans" cxnId="{1726B565-71F7-4FC6-835F-527FD70DEEB4}">
      <dgm:prSet custT="1"/>
      <dgm:spPr/>
      <dgm:t>
        <a:bodyPr/>
        <a:lstStyle/>
        <a:p>
          <a:endParaRPr lang="en-US" sz="1100" b="1" i="1">
            <a:effectLst>
              <a:outerShdw blurRad="38100" dist="38100" dir="2700000" algn="tl">
                <a:srgbClr val="000000">
                  <a:alpha val="43137"/>
                </a:srgbClr>
              </a:outerShdw>
            </a:effectLst>
          </a:endParaRPr>
        </a:p>
      </dgm:t>
    </dgm:pt>
    <dgm:pt modelId="{3FE8C1AA-09CC-43E1-84D0-DB0B493C779A}" type="sibTrans" cxnId="{1726B565-71F7-4FC6-835F-527FD70DEEB4}">
      <dgm:prSet/>
      <dgm:spPr/>
      <dgm:t>
        <a:bodyPr/>
        <a:lstStyle/>
        <a:p>
          <a:endParaRPr lang="en-US"/>
        </a:p>
      </dgm:t>
    </dgm:pt>
    <dgm:pt modelId="{0C1CF4AD-C9B7-4978-828E-7EC6F2638A56}">
      <dgm:prSet phldrT="[Text]" custT="1"/>
      <dgm:spPr/>
      <dgm:t>
        <a:bodyPr/>
        <a:lstStyle/>
        <a:p>
          <a:r>
            <a:rPr lang="en-US" sz="1600" b="1" i="1" dirty="0" smtClean="0">
              <a:effectLst>
                <a:outerShdw blurRad="38100" dist="38100" dir="2700000" algn="tl">
                  <a:srgbClr val="000000">
                    <a:alpha val="43137"/>
                  </a:srgbClr>
                </a:outerShdw>
              </a:effectLst>
            </a:rPr>
            <a:t>VOID</a:t>
          </a:r>
          <a:endParaRPr lang="en-US" sz="1600" b="1" i="1" dirty="0">
            <a:effectLst>
              <a:outerShdw blurRad="38100" dist="38100" dir="2700000" algn="tl">
                <a:srgbClr val="000000">
                  <a:alpha val="43137"/>
                </a:srgbClr>
              </a:outerShdw>
            </a:effectLst>
          </a:endParaRPr>
        </a:p>
      </dgm:t>
    </dgm:pt>
    <dgm:pt modelId="{9BEACE46-8E46-4646-ADAF-C5A9EC19F1C4}" type="parTrans" cxnId="{C6F6ECEF-4A85-4998-8478-843ED4688C67}">
      <dgm:prSet custT="1"/>
      <dgm:spPr/>
      <dgm:t>
        <a:bodyPr/>
        <a:lstStyle/>
        <a:p>
          <a:endParaRPr lang="en-US" sz="1100" b="1" i="1">
            <a:effectLst>
              <a:outerShdw blurRad="38100" dist="38100" dir="2700000" algn="tl">
                <a:srgbClr val="000000">
                  <a:alpha val="43137"/>
                </a:srgbClr>
              </a:outerShdw>
            </a:effectLst>
          </a:endParaRPr>
        </a:p>
      </dgm:t>
    </dgm:pt>
    <dgm:pt modelId="{C04EDEE0-D78F-4258-8F85-A614AB57B4A6}" type="sibTrans" cxnId="{C6F6ECEF-4A85-4998-8478-843ED4688C67}">
      <dgm:prSet/>
      <dgm:spPr/>
      <dgm:t>
        <a:bodyPr/>
        <a:lstStyle/>
        <a:p>
          <a:endParaRPr lang="en-US"/>
        </a:p>
      </dgm:t>
    </dgm:pt>
    <dgm:pt modelId="{F4C4689A-2549-4517-B31B-C186393453E3}">
      <dgm:prSet phldrT="[Text]" custT="1"/>
      <dgm:spPr/>
      <dgm:t>
        <a:bodyPr/>
        <a:lstStyle/>
        <a:p>
          <a:r>
            <a:rPr lang="en-US" sz="1600" b="1" i="1" dirty="0" smtClean="0">
              <a:effectLst>
                <a:outerShdw blurRad="38100" dist="38100" dir="2700000" algn="tl">
                  <a:srgbClr val="000000">
                    <a:alpha val="43137"/>
                  </a:srgbClr>
                </a:outerShdw>
              </a:effectLst>
            </a:rPr>
            <a:t>NULL</a:t>
          </a:r>
          <a:endParaRPr lang="en-US" sz="1600" b="1" i="1" dirty="0">
            <a:effectLst>
              <a:outerShdw blurRad="38100" dist="38100" dir="2700000" algn="tl">
                <a:srgbClr val="000000">
                  <a:alpha val="43137"/>
                </a:srgbClr>
              </a:outerShdw>
            </a:effectLst>
          </a:endParaRPr>
        </a:p>
      </dgm:t>
    </dgm:pt>
    <dgm:pt modelId="{89C50D0E-35C3-4394-AFE0-FA49EE8BBDF1}" type="parTrans" cxnId="{FB872C99-E42D-45AA-961F-54A7A25A4C55}">
      <dgm:prSet custT="1"/>
      <dgm:spPr/>
      <dgm:t>
        <a:bodyPr/>
        <a:lstStyle/>
        <a:p>
          <a:endParaRPr lang="en-US" sz="1100" b="1" i="1">
            <a:effectLst>
              <a:outerShdw blurRad="38100" dist="38100" dir="2700000" algn="tl">
                <a:srgbClr val="000000">
                  <a:alpha val="43137"/>
                </a:srgbClr>
              </a:outerShdw>
            </a:effectLst>
          </a:endParaRPr>
        </a:p>
      </dgm:t>
    </dgm:pt>
    <dgm:pt modelId="{4C853D2F-2EB1-47D5-A91D-3D38A4DE457B}" type="sibTrans" cxnId="{FB872C99-E42D-45AA-961F-54A7A25A4C55}">
      <dgm:prSet/>
      <dgm:spPr/>
      <dgm:t>
        <a:bodyPr/>
        <a:lstStyle/>
        <a:p>
          <a:endParaRPr lang="en-US"/>
        </a:p>
      </dgm:t>
    </dgm:pt>
    <dgm:pt modelId="{9F4DEA0A-98E3-4798-9104-EF748D60B5F1}">
      <dgm:prSet phldrT="[Text]" custT="1"/>
      <dgm:spPr/>
      <dgm:t>
        <a:bodyPr/>
        <a:lstStyle/>
        <a:p>
          <a:r>
            <a:rPr lang="en-US" sz="1600" b="1" i="1" dirty="0" smtClean="0">
              <a:effectLst>
                <a:outerShdw blurRad="38100" dist="38100" dir="2700000" algn="tl">
                  <a:srgbClr val="000000">
                    <a:alpha val="43137"/>
                  </a:srgbClr>
                </a:outerShdw>
              </a:effectLst>
            </a:rPr>
            <a:t>UNDEFINED TYPE</a:t>
          </a:r>
          <a:endParaRPr lang="en-US" sz="1600" b="1" i="1" dirty="0">
            <a:effectLst>
              <a:outerShdw blurRad="38100" dist="38100" dir="2700000" algn="tl">
                <a:srgbClr val="000000">
                  <a:alpha val="43137"/>
                </a:srgbClr>
              </a:outerShdw>
            </a:effectLst>
          </a:endParaRPr>
        </a:p>
      </dgm:t>
    </dgm:pt>
    <dgm:pt modelId="{A773DD2B-1E71-4752-A819-19603344E471}" type="parTrans" cxnId="{6D6005A7-A48E-4BC5-8296-AC1E1AF2B4AF}">
      <dgm:prSet custT="1"/>
      <dgm:spPr/>
      <dgm:t>
        <a:bodyPr/>
        <a:lstStyle/>
        <a:p>
          <a:endParaRPr lang="en-US" sz="1050" b="1" i="1">
            <a:effectLst>
              <a:outerShdw blurRad="38100" dist="38100" dir="2700000" algn="tl">
                <a:srgbClr val="000000">
                  <a:alpha val="43137"/>
                </a:srgbClr>
              </a:outerShdw>
            </a:effectLst>
          </a:endParaRPr>
        </a:p>
      </dgm:t>
    </dgm:pt>
    <dgm:pt modelId="{1897D9DA-B2D0-4690-900E-B4C90A455027}" type="sibTrans" cxnId="{6D6005A7-A48E-4BC5-8296-AC1E1AF2B4AF}">
      <dgm:prSet/>
      <dgm:spPr/>
      <dgm:t>
        <a:bodyPr/>
        <a:lstStyle/>
        <a:p>
          <a:endParaRPr lang="en-US"/>
        </a:p>
      </dgm:t>
    </dgm:pt>
    <dgm:pt modelId="{9588383B-4817-4003-B2E8-8892AA956BF8}">
      <dgm:prSet phldrT="[Text]" custT="1"/>
      <dgm:spPr>
        <a:solidFill>
          <a:schemeClr val="bg1">
            <a:lumMod val="50000"/>
            <a:lumOff val="50000"/>
          </a:schemeClr>
        </a:solidFill>
      </dgm:spPr>
      <dgm:t>
        <a:bodyPr/>
        <a:lstStyle/>
        <a:p>
          <a:r>
            <a:rPr lang="en-US" sz="1600" b="1" i="1" dirty="0" smtClean="0">
              <a:effectLst>
                <a:outerShdw blurRad="38100" dist="38100" dir="2700000" algn="tl">
                  <a:srgbClr val="000000">
                    <a:alpha val="43137"/>
                  </a:srgbClr>
                </a:outerShdw>
              </a:effectLst>
            </a:rPr>
            <a:t>INTERFACE</a:t>
          </a:r>
          <a:endParaRPr lang="en-US" sz="1600" b="1" i="1" dirty="0">
            <a:effectLst>
              <a:outerShdw blurRad="38100" dist="38100" dir="2700000" algn="tl">
                <a:srgbClr val="000000">
                  <a:alpha val="43137"/>
                </a:srgbClr>
              </a:outerShdw>
            </a:effectLst>
          </a:endParaRPr>
        </a:p>
      </dgm:t>
    </dgm:pt>
    <dgm:pt modelId="{957DE9DC-3D33-4155-9FA3-22D71247AED1}" type="parTrans" cxnId="{15507DD3-285E-44E8-B5D3-A0EAC35505A4}">
      <dgm:prSet custT="1"/>
      <dgm:spPr/>
      <dgm:t>
        <a:bodyPr/>
        <a:lstStyle/>
        <a:p>
          <a:endParaRPr lang="en-US" sz="1100" b="1" i="1">
            <a:effectLst>
              <a:outerShdw blurRad="38100" dist="38100" dir="2700000" algn="tl">
                <a:srgbClr val="000000">
                  <a:alpha val="43137"/>
                </a:srgbClr>
              </a:outerShdw>
            </a:effectLst>
          </a:endParaRPr>
        </a:p>
      </dgm:t>
    </dgm:pt>
    <dgm:pt modelId="{97638EE6-7FA9-4719-89C6-599291324F18}" type="sibTrans" cxnId="{15507DD3-285E-44E8-B5D3-A0EAC35505A4}">
      <dgm:prSet/>
      <dgm:spPr/>
      <dgm:t>
        <a:bodyPr/>
        <a:lstStyle/>
        <a:p>
          <a:endParaRPr lang="en-US"/>
        </a:p>
      </dgm:t>
    </dgm:pt>
    <dgm:pt modelId="{1BE6F4AF-B735-458B-83A2-B06908E4DDD4}">
      <dgm:prSet phldrT="[Text]" custT="1"/>
      <dgm:spPr>
        <a:solidFill>
          <a:schemeClr val="bg1">
            <a:lumMod val="50000"/>
            <a:lumOff val="50000"/>
          </a:schemeClr>
        </a:solidFill>
      </dgm:spPr>
      <dgm:t>
        <a:bodyPr/>
        <a:lstStyle/>
        <a:p>
          <a:r>
            <a:rPr lang="en-US" sz="1600" b="1" i="1" dirty="0" smtClean="0">
              <a:effectLst>
                <a:outerShdw blurRad="38100" dist="38100" dir="2700000" algn="tl">
                  <a:srgbClr val="000000">
                    <a:alpha val="43137"/>
                  </a:srgbClr>
                </a:outerShdw>
              </a:effectLst>
            </a:rPr>
            <a:t>CLASS</a:t>
          </a:r>
          <a:endParaRPr lang="en-US" sz="1600" b="1" i="1" dirty="0">
            <a:effectLst>
              <a:outerShdw blurRad="38100" dist="38100" dir="2700000" algn="tl">
                <a:srgbClr val="000000">
                  <a:alpha val="43137"/>
                </a:srgbClr>
              </a:outerShdw>
            </a:effectLst>
          </a:endParaRPr>
        </a:p>
      </dgm:t>
    </dgm:pt>
    <dgm:pt modelId="{DC8FDDC0-FEA7-4C66-8605-CA2FD50615A9}" type="parTrans" cxnId="{F54BB26E-A45D-46DC-B32C-5E3D83989FA0}">
      <dgm:prSet custT="1"/>
      <dgm:spPr/>
      <dgm:t>
        <a:bodyPr/>
        <a:lstStyle/>
        <a:p>
          <a:endParaRPr lang="en-US" sz="1100" b="1" i="1">
            <a:effectLst>
              <a:outerShdw blurRad="38100" dist="38100" dir="2700000" algn="tl">
                <a:srgbClr val="000000">
                  <a:alpha val="43137"/>
                </a:srgbClr>
              </a:outerShdw>
            </a:effectLst>
          </a:endParaRPr>
        </a:p>
      </dgm:t>
    </dgm:pt>
    <dgm:pt modelId="{96193BEA-CE80-4477-9A4E-141A002766BB}" type="sibTrans" cxnId="{F54BB26E-A45D-46DC-B32C-5E3D83989FA0}">
      <dgm:prSet/>
      <dgm:spPr/>
      <dgm:t>
        <a:bodyPr/>
        <a:lstStyle/>
        <a:p>
          <a:endParaRPr lang="en-US"/>
        </a:p>
      </dgm:t>
    </dgm:pt>
    <dgm:pt modelId="{020DFF39-C6C0-45B4-B123-EFE93969D1A8}">
      <dgm:prSet phldrT="[Text]" custT="1"/>
      <dgm:spPr>
        <a:solidFill>
          <a:schemeClr val="bg1">
            <a:lumMod val="50000"/>
            <a:lumOff val="50000"/>
          </a:schemeClr>
        </a:solidFill>
      </dgm:spPr>
      <dgm:t>
        <a:bodyPr/>
        <a:lstStyle/>
        <a:p>
          <a:r>
            <a:rPr lang="en-US" sz="1600" b="1" i="1" dirty="0" smtClean="0">
              <a:effectLst>
                <a:outerShdw blurRad="38100" dist="38100" dir="2700000" algn="tl">
                  <a:srgbClr val="000000">
                    <a:alpha val="43137"/>
                  </a:srgbClr>
                </a:outerShdw>
              </a:effectLst>
            </a:rPr>
            <a:t>ARRAY</a:t>
          </a:r>
          <a:endParaRPr lang="en-US" sz="1600" b="1" i="1" dirty="0">
            <a:effectLst>
              <a:outerShdw blurRad="38100" dist="38100" dir="2700000" algn="tl">
                <a:srgbClr val="000000">
                  <a:alpha val="43137"/>
                </a:srgbClr>
              </a:outerShdw>
            </a:effectLst>
          </a:endParaRPr>
        </a:p>
      </dgm:t>
    </dgm:pt>
    <dgm:pt modelId="{AC76FBF4-4A57-42AC-8EF0-6CA71B5211B3}" type="parTrans" cxnId="{AF18BA95-0908-4144-A944-26228877B2B2}">
      <dgm:prSet custT="1"/>
      <dgm:spPr/>
      <dgm:t>
        <a:bodyPr/>
        <a:lstStyle/>
        <a:p>
          <a:endParaRPr lang="en-US" sz="1050" b="1" i="1">
            <a:effectLst>
              <a:outerShdw blurRad="38100" dist="38100" dir="2700000" algn="tl">
                <a:srgbClr val="000000">
                  <a:alpha val="43137"/>
                </a:srgbClr>
              </a:outerShdw>
            </a:effectLst>
          </a:endParaRPr>
        </a:p>
      </dgm:t>
    </dgm:pt>
    <dgm:pt modelId="{EFCB1877-4D7E-4F8D-B679-A67DDDF5895D}" type="sibTrans" cxnId="{AF18BA95-0908-4144-A944-26228877B2B2}">
      <dgm:prSet/>
      <dgm:spPr/>
      <dgm:t>
        <a:bodyPr/>
        <a:lstStyle/>
        <a:p>
          <a:endParaRPr lang="en-US"/>
        </a:p>
      </dgm:t>
    </dgm:pt>
    <dgm:pt modelId="{7BA90FF5-C1C1-4ABC-A40F-185F4D7A8752}">
      <dgm:prSet phldrT="[Text]" custT="1"/>
      <dgm:spPr>
        <a:solidFill>
          <a:schemeClr val="bg1">
            <a:lumMod val="50000"/>
            <a:lumOff val="50000"/>
          </a:schemeClr>
        </a:solidFill>
      </dgm:spPr>
      <dgm:t>
        <a:bodyPr/>
        <a:lstStyle/>
        <a:p>
          <a:r>
            <a:rPr lang="en-US" sz="1600" b="1" i="1" dirty="0" smtClean="0">
              <a:effectLst>
                <a:outerShdw blurRad="38100" dist="38100" dir="2700000" algn="tl">
                  <a:srgbClr val="000000">
                    <a:alpha val="43137"/>
                  </a:srgbClr>
                </a:outerShdw>
              </a:effectLst>
            </a:rPr>
            <a:t>TUPLE</a:t>
          </a:r>
          <a:endParaRPr lang="en-US" sz="1600" b="1" i="1" dirty="0">
            <a:effectLst>
              <a:outerShdw blurRad="38100" dist="38100" dir="2700000" algn="tl">
                <a:srgbClr val="000000">
                  <a:alpha val="43137"/>
                </a:srgbClr>
              </a:outerShdw>
            </a:effectLst>
          </a:endParaRPr>
        </a:p>
      </dgm:t>
    </dgm:pt>
    <dgm:pt modelId="{968BF5E9-C558-48FB-99DB-164DAFD15F65}" type="parTrans" cxnId="{52C33592-1557-473D-9D87-30BFDE374C51}">
      <dgm:prSet custT="1"/>
      <dgm:spPr/>
      <dgm:t>
        <a:bodyPr/>
        <a:lstStyle/>
        <a:p>
          <a:endParaRPr lang="en-US" sz="900" b="1" i="1">
            <a:effectLst>
              <a:outerShdw blurRad="38100" dist="38100" dir="2700000" algn="tl">
                <a:srgbClr val="000000">
                  <a:alpha val="43137"/>
                </a:srgbClr>
              </a:outerShdw>
            </a:effectLst>
          </a:endParaRPr>
        </a:p>
      </dgm:t>
    </dgm:pt>
    <dgm:pt modelId="{4B3FCF3B-E51A-47C9-890A-13495BCF9D20}" type="sibTrans" cxnId="{52C33592-1557-473D-9D87-30BFDE374C51}">
      <dgm:prSet/>
      <dgm:spPr/>
      <dgm:t>
        <a:bodyPr/>
        <a:lstStyle/>
        <a:p>
          <a:endParaRPr lang="en-US"/>
        </a:p>
      </dgm:t>
    </dgm:pt>
    <dgm:pt modelId="{F6F71AC2-37F1-4D63-83F5-492B7A481015}" type="pres">
      <dgm:prSet presAssocID="{AB8BBAD4-7700-4C55-975B-929DA9B666E2}" presName="diagram" presStyleCnt="0">
        <dgm:presLayoutVars>
          <dgm:chPref val="1"/>
          <dgm:dir/>
          <dgm:animOne val="branch"/>
          <dgm:animLvl val="lvl"/>
          <dgm:resizeHandles val="exact"/>
        </dgm:presLayoutVars>
      </dgm:prSet>
      <dgm:spPr/>
      <dgm:t>
        <a:bodyPr/>
        <a:lstStyle/>
        <a:p>
          <a:endParaRPr lang="en-US"/>
        </a:p>
      </dgm:t>
    </dgm:pt>
    <dgm:pt modelId="{212BE634-EC60-45B2-BFA9-174274934C13}" type="pres">
      <dgm:prSet presAssocID="{57DBD811-66F3-4533-906F-41AD8DAD8510}" presName="root1" presStyleCnt="0"/>
      <dgm:spPr/>
    </dgm:pt>
    <dgm:pt modelId="{23995BF4-A9DD-4D28-88E9-C5DAF3F9F3C6}" type="pres">
      <dgm:prSet presAssocID="{57DBD811-66F3-4533-906F-41AD8DAD8510}" presName="LevelOneTextNode" presStyleLbl="node0" presStyleIdx="0" presStyleCnt="1" custScaleX="168494">
        <dgm:presLayoutVars>
          <dgm:chPref val="3"/>
        </dgm:presLayoutVars>
      </dgm:prSet>
      <dgm:spPr/>
      <dgm:t>
        <a:bodyPr/>
        <a:lstStyle/>
        <a:p>
          <a:endParaRPr lang="en-US"/>
        </a:p>
      </dgm:t>
    </dgm:pt>
    <dgm:pt modelId="{CC5D91AD-31E5-46CD-8D82-E98CAEFC8EB8}" type="pres">
      <dgm:prSet presAssocID="{57DBD811-66F3-4533-906F-41AD8DAD8510}" presName="level2hierChild" presStyleCnt="0"/>
      <dgm:spPr/>
    </dgm:pt>
    <dgm:pt modelId="{7F1864A4-04C3-41E2-B863-C61890A0A4AF}" type="pres">
      <dgm:prSet presAssocID="{E7F63885-1561-4069-98BD-19507D9A66A1}" presName="conn2-1" presStyleLbl="parChTrans1D2" presStyleIdx="0" presStyleCnt="11"/>
      <dgm:spPr/>
      <dgm:t>
        <a:bodyPr/>
        <a:lstStyle/>
        <a:p>
          <a:endParaRPr lang="en-US"/>
        </a:p>
      </dgm:t>
    </dgm:pt>
    <dgm:pt modelId="{397A4B89-6153-44DC-BF81-C80B1F8A5863}" type="pres">
      <dgm:prSet presAssocID="{E7F63885-1561-4069-98BD-19507D9A66A1}" presName="connTx" presStyleLbl="parChTrans1D2" presStyleIdx="0" presStyleCnt="11"/>
      <dgm:spPr/>
      <dgm:t>
        <a:bodyPr/>
        <a:lstStyle/>
        <a:p>
          <a:endParaRPr lang="en-US"/>
        </a:p>
      </dgm:t>
    </dgm:pt>
    <dgm:pt modelId="{7027B8C0-53F7-4BE8-A58B-94CA3B1E2E10}" type="pres">
      <dgm:prSet presAssocID="{30EDE87A-C51A-4FF3-A8E0-1C6223609415}" presName="root2" presStyleCnt="0"/>
      <dgm:spPr/>
    </dgm:pt>
    <dgm:pt modelId="{DDEEAEA2-9644-4770-A417-A5B2262920E1}" type="pres">
      <dgm:prSet presAssocID="{30EDE87A-C51A-4FF3-A8E0-1C6223609415}" presName="LevelTwoTextNode" presStyleLbl="node2" presStyleIdx="0" presStyleCnt="11" custLinFactNeighborX="-40028" custLinFactNeighborY="66536">
        <dgm:presLayoutVars>
          <dgm:chPref val="3"/>
        </dgm:presLayoutVars>
      </dgm:prSet>
      <dgm:spPr/>
      <dgm:t>
        <a:bodyPr/>
        <a:lstStyle/>
        <a:p>
          <a:endParaRPr lang="en-US"/>
        </a:p>
      </dgm:t>
    </dgm:pt>
    <dgm:pt modelId="{72822DD7-E03E-4BC8-88A6-19D5447E081E}" type="pres">
      <dgm:prSet presAssocID="{30EDE87A-C51A-4FF3-A8E0-1C6223609415}" presName="level3hierChild" presStyleCnt="0"/>
      <dgm:spPr/>
    </dgm:pt>
    <dgm:pt modelId="{0B986F9A-3085-4D4E-B2DE-14AB77A445E4}" type="pres">
      <dgm:prSet presAssocID="{98A2FDE1-7E8A-4094-901B-762B932E02B6}" presName="conn2-1" presStyleLbl="parChTrans1D2" presStyleIdx="1" presStyleCnt="11"/>
      <dgm:spPr/>
      <dgm:t>
        <a:bodyPr/>
        <a:lstStyle/>
        <a:p>
          <a:endParaRPr lang="en-US"/>
        </a:p>
      </dgm:t>
    </dgm:pt>
    <dgm:pt modelId="{1513816D-B586-4A98-8252-91E5EDEFBD5D}" type="pres">
      <dgm:prSet presAssocID="{98A2FDE1-7E8A-4094-901B-762B932E02B6}" presName="connTx" presStyleLbl="parChTrans1D2" presStyleIdx="1" presStyleCnt="11"/>
      <dgm:spPr/>
      <dgm:t>
        <a:bodyPr/>
        <a:lstStyle/>
        <a:p>
          <a:endParaRPr lang="en-US"/>
        </a:p>
      </dgm:t>
    </dgm:pt>
    <dgm:pt modelId="{4C904862-1367-41AF-B26B-AC5F337E5EE9}" type="pres">
      <dgm:prSet presAssocID="{799E0E5A-6595-4B97-A341-86E2C24739C3}" presName="root2" presStyleCnt="0"/>
      <dgm:spPr/>
    </dgm:pt>
    <dgm:pt modelId="{A5B3BC4B-6A19-48F1-A007-7DCAE5749A53}" type="pres">
      <dgm:prSet presAssocID="{799E0E5A-6595-4B97-A341-86E2C24739C3}" presName="LevelTwoTextNode" presStyleLbl="node2" presStyleIdx="1" presStyleCnt="11" custLinFactX="1134" custLinFactNeighborX="100000" custLinFactNeighborY="-6329">
        <dgm:presLayoutVars>
          <dgm:chPref val="3"/>
        </dgm:presLayoutVars>
      </dgm:prSet>
      <dgm:spPr/>
      <dgm:t>
        <a:bodyPr/>
        <a:lstStyle/>
        <a:p>
          <a:endParaRPr lang="en-US"/>
        </a:p>
      </dgm:t>
    </dgm:pt>
    <dgm:pt modelId="{95549204-3047-4240-9A19-FADC1E02B681}" type="pres">
      <dgm:prSet presAssocID="{799E0E5A-6595-4B97-A341-86E2C24739C3}" presName="level3hierChild" presStyleCnt="0"/>
      <dgm:spPr/>
    </dgm:pt>
    <dgm:pt modelId="{881EC78A-D78B-4A5D-8767-C862601E2557}" type="pres">
      <dgm:prSet presAssocID="{295D2BEA-415A-428E-A142-0D712D195732}" presName="conn2-1" presStyleLbl="parChTrans1D2" presStyleIdx="2" presStyleCnt="11"/>
      <dgm:spPr/>
      <dgm:t>
        <a:bodyPr/>
        <a:lstStyle/>
        <a:p>
          <a:endParaRPr lang="en-US"/>
        </a:p>
      </dgm:t>
    </dgm:pt>
    <dgm:pt modelId="{D3529889-6322-41AE-B5D2-C8A121648AC2}" type="pres">
      <dgm:prSet presAssocID="{295D2BEA-415A-428E-A142-0D712D195732}" presName="connTx" presStyleLbl="parChTrans1D2" presStyleIdx="2" presStyleCnt="11"/>
      <dgm:spPr/>
      <dgm:t>
        <a:bodyPr/>
        <a:lstStyle/>
        <a:p>
          <a:endParaRPr lang="en-US"/>
        </a:p>
      </dgm:t>
    </dgm:pt>
    <dgm:pt modelId="{B567CE12-20B7-4453-94C7-AE0E8A75E159}" type="pres">
      <dgm:prSet presAssocID="{E966C327-F7D7-49D8-80C4-354E4047CB86}" presName="root2" presStyleCnt="0"/>
      <dgm:spPr/>
    </dgm:pt>
    <dgm:pt modelId="{9CF7D19D-5A22-4506-9D8D-6B9824E84E5F}" type="pres">
      <dgm:prSet presAssocID="{E966C327-F7D7-49D8-80C4-354E4047CB86}" presName="LevelTwoTextNode" presStyleLbl="node2" presStyleIdx="2" presStyleCnt="11" custLinFactX="100000" custLinFactNeighborX="107507" custLinFactNeighborY="-23432">
        <dgm:presLayoutVars>
          <dgm:chPref val="3"/>
        </dgm:presLayoutVars>
      </dgm:prSet>
      <dgm:spPr/>
      <dgm:t>
        <a:bodyPr/>
        <a:lstStyle/>
        <a:p>
          <a:endParaRPr lang="en-US"/>
        </a:p>
      </dgm:t>
    </dgm:pt>
    <dgm:pt modelId="{507E98C0-D723-49BF-90F1-B7EE7DBB6981}" type="pres">
      <dgm:prSet presAssocID="{E966C327-F7D7-49D8-80C4-354E4047CB86}" presName="level3hierChild" presStyleCnt="0"/>
      <dgm:spPr/>
    </dgm:pt>
    <dgm:pt modelId="{8CF1AD3C-8270-49C7-8647-81139BD42D65}" type="pres">
      <dgm:prSet presAssocID="{0B37436F-4DAB-4B93-B6C5-538F1CB3FF63}" presName="conn2-1" presStyleLbl="parChTrans1D2" presStyleIdx="3" presStyleCnt="11"/>
      <dgm:spPr/>
      <dgm:t>
        <a:bodyPr/>
        <a:lstStyle/>
        <a:p>
          <a:endParaRPr lang="en-US"/>
        </a:p>
      </dgm:t>
    </dgm:pt>
    <dgm:pt modelId="{F9F72875-2F31-4A7D-B358-5A8FA7B3ACC4}" type="pres">
      <dgm:prSet presAssocID="{0B37436F-4DAB-4B93-B6C5-538F1CB3FF63}" presName="connTx" presStyleLbl="parChTrans1D2" presStyleIdx="3" presStyleCnt="11"/>
      <dgm:spPr/>
      <dgm:t>
        <a:bodyPr/>
        <a:lstStyle/>
        <a:p>
          <a:endParaRPr lang="en-US"/>
        </a:p>
      </dgm:t>
    </dgm:pt>
    <dgm:pt modelId="{A713AA4A-22A4-420A-B59A-07A72515B7EC}" type="pres">
      <dgm:prSet presAssocID="{12546029-6D58-41A0-8AD7-89B70167DBA3}" presName="root2" presStyleCnt="0"/>
      <dgm:spPr/>
    </dgm:pt>
    <dgm:pt modelId="{7C4AD710-7593-4EC0-AFEC-4D18D3645A74}" type="pres">
      <dgm:prSet presAssocID="{12546029-6D58-41A0-8AD7-89B70167DBA3}" presName="LevelTwoTextNode" presStyleLbl="node2" presStyleIdx="3" presStyleCnt="11" custLinFactX="106161" custLinFactNeighborX="200000" custLinFactNeighborY="-8113">
        <dgm:presLayoutVars>
          <dgm:chPref val="3"/>
        </dgm:presLayoutVars>
      </dgm:prSet>
      <dgm:spPr/>
      <dgm:t>
        <a:bodyPr/>
        <a:lstStyle/>
        <a:p>
          <a:endParaRPr lang="en-US"/>
        </a:p>
      </dgm:t>
    </dgm:pt>
    <dgm:pt modelId="{5A36D114-0F23-418D-B028-A53748D865D6}" type="pres">
      <dgm:prSet presAssocID="{12546029-6D58-41A0-8AD7-89B70167DBA3}" presName="level3hierChild" presStyleCnt="0"/>
      <dgm:spPr/>
    </dgm:pt>
    <dgm:pt modelId="{8FBE4573-DD6E-4F45-B0D1-CA623533EE8D}" type="pres">
      <dgm:prSet presAssocID="{9BEACE46-8E46-4646-ADAF-C5A9EC19F1C4}" presName="conn2-1" presStyleLbl="parChTrans1D2" presStyleIdx="4" presStyleCnt="11"/>
      <dgm:spPr/>
      <dgm:t>
        <a:bodyPr/>
        <a:lstStyle/>
        <a:p>
          <a:endParaRPr lang="en-US"/>
        </a:p>
      </dgm:t>
    </dgm:pt>
    <dgm:pt modelId="{D2AA15F6-F7A3-416D-A0C1-6DE864324126}" type="pres">
      <dgm:prSet presAssocID="{9BEACE46-8E46-4646-ADAF-C5A9EC19F1C4}" presName="connTx" presStyleLbl="parChTrans1D2" presStyleIdx="4" presStyleCnt="11"/>
      <dgm:spPr/>
      <dgm:t>
        <a:bodyPr/>
        <a:lstStyle/>
        <a:p>
          <a:endParaRPr lang="en-US"/>
        </a:p>
      </dgm:t>
    </dgm:pt>
    <dgm:pt modelId="{DEDD1912-1BEC-43F6-B3BD-C01CF3B708A6}" type="pres">
      <dgm:prSet presAssocID="{0C1CF4AD-C9B7-4978-828E-7EC6F2638A56}" presName="root2" presStyleCnt="0"/>
      <dgm:spPr/>
    </dgm:pt>
    <dgm:pt modelId="{ADCEEC8C-ACDA-4B79-B19D-95F3684BF6A6}" type="pres">
      <dgm:prSet presAssocID="{0C1CF4AD-C9B7-4978-828E-7EC6F2638A56}" presName="LevelTwoTextNode" presStyleLbl="node2" presStyleIdx="4" presStyleCnt="11" custLinFactX="160276" custLinFactNeighborX="200000" custLinFactNeighborY="47431">
        <dgm:presLayoutVars>
          <dgm:chPref val="3"/>
        </dgm:presLayoutVars>
      </dgm:prSet>
      <dgm:spPr/>
      <dgm:t>
        <a:bodyPr/>
        <a:lstStyle/>
        <a:p>
          <a:endParaRPr lang="en-US"/>
        </a:p>
      </dgm:t>
    </dgm:pt>
    <dgm:pt modelId="{9C4CFF24-EB27-4506-9B74-EB7A7EF90DD1}" type="pres">
      <dgm:prSet presAssocID="{0C1CF4AD-C9B7-4978-828E-7EC6F2638A56}" presName="level3hierChild" presStyleCnt="0"/>
      <dgm:spPr/>
    </dgm:pt>
    <dgm:pt modelId="{4BA0597E-FE1B-474B-BF33-8265B5F62811}" type="pres">
      <dgm:prSet presAssocID="{89C50D0E-35C3-4394-AFE0-FA49EE8BBDF1}" presName="conn2-1" presStyleLbl="parChTrans1D2" presStyleIdx="5" presStyleCnt="11"/>
      <dgm:spPr/>
      <dgm:t>
        <a:bodyPr/>
        <a:lstStyle/>
        <a:p>
          <a:endParaRPr lang="en-US"/>
        </a:p>
      </dgm:t>
    </dgm:pt>
    <dgm:pt modelId="{925679C7-B896-48B2-8CF9-2B2AF487D339}" type="pres">
      <dgm:prSet presAssocID="{89C50D0E-35C3-4394-AFE0-FA49EE8BBDF1}" presName="connTx" presStyleLbl="parChTrans1D2" presStyleIdx="5" presStyleCnt="11"/>
      <dgm:spPr/>
      <dgm:t>
        <a:bodyPr/>
        <a:lstStyle/>
        <a:p>
          <a:endParaRPr lang="en-US"/>
        </a:p>
      </dgm:t>
    </dgm:pt>
    <dgm:pt modelId="{EC14A672-35F5-4A31-A3EF-457F06A330FE}" type="pres">
      <dgm:prSet presAssocID="{F4C4689A-2549-4517-B31B-C186393453E3}" presName="root2" presStyleCnt="0"/>
      <dgm:spPr/>
    </dgm:pt>
    <dgm:pt modelId="{C34AA950-0A08-453B-BC3A-50888385EB53}" type="pres">
      <dgm:prSet presAssocID="{F4C4689A-2549-4517-B31B-C186393453E3}" presName="LevelTwoTextNode" presStyleLbl="node2" presStyleIdx="5" presStyleCnt="11" custLinFactX="109332" custLinFactNeighborX="200000" custLinFactNeighborY="93523">
        <dgm:presLayoutVars>
          <dgm:chPref val="3"/>
        </dgm:presLayoutVars>
      </dgm:prSet>
      <dgm:spPr/>
      <dgm:t>
        <a:bodyPr/>
        <a:lstStyle/>
        <a:p>
          <a:endParaRPr lang="en-US"/>
        </a:p>
      </dgm:t>
    </dgm:pt>
    <dgm:pt modelId="{F72FA758-1349-455C-BB59-DE3692764E4A}" type="pres">
      <dgm:prSet presAssocID="{F4C4689A-2549-4517-B31B-C186393453E3}" presName="level3hierChild" presStyleCnt="0"/>
      <dgm:spPr/>
    </dgm:pt>
    <dgm:pt modelId="{E5090EEF-2BDE-461F-86BA-FA2C3A8430A6}" type="pres">
      <dgm:prSet presAssocID="{A773DD2B-1E71-4752-A819-19603344E471}" presName="conn2-1" presStyleLbl="parChTrans1D2" presStyleIdx="6" presStyleCnt="11"/>
      <dgm:spPr/>
      <dgm:t>
        <a:bodyPr/>
        <a:lstStyle/>
        <a:p>
          <a:endParaRPr lang="en-US"/>
        </a:p>
      </dgm:t>
    </dgm:pt>
    <dgm:pt modelId="{3E3D6E15-A805-41ED-B3D7-2039B9FEE424}" type="pres">
      <dgm:prSet presAssocID="{A773DD2B-1E71-4752-A819-19603344E471}" presName="connTx" presStyleLbl="parChTrans1D2" presStyleIdx="6" presStyleCnt="11"/>
      <dgm:spPr/>
      <dgm:t>
        <a:bodyPr/>
        <a:lstStyle/>
        <a:p>
          <a:endParaRPr lang="en-US"/>
        </a:p>
      </dgm:t>
    </dgm:pt>
    <dgm:pt modelId="{BAC16B23-B50A-4044-97F6-A241CD997067}" type="pres">
      <dgm:prSet presAssocID="{9F4DEA0A-98E3-4798-9104-EF748D60B5F1}" presName="root2" presStyleCnt="0"/>
      <dgm:spPr/>
    </dgm:pt>
    <dgm:pt modelId="{1BB71232-6B99-4ED3-834F-343C1F5CCA2A}" type="pres">
      <dgm:prSet presAssocID="{9F4DEA0A-98E3-4798-9104-EF748D60B5F1}" presName="LevelTwoTextNode" presStyleLbl="node2" presStyleIdx="6" presStyleCnt="11" custScaleX="138754" custLinFactX="100000" custLinFactY="29912" custLinFactNeighborX="128065" custLinFactNeighborY="100000">
        <dgm:presLayoutVars>
          <dgm:chPref val="3"/>
        </dgm:presLayoutVars>
      </dgm:prSet>
      <dgm:spPr/>
      <dgm:t>
        <a:bodyPr/>
        <a:lstStyle/>
        <a:p>
          <a:endParaRPr lang="en-US"/>
        </a:p>
      </dgm:t>
    </dgm:pt>
    <dgm:pt modelId="{B9094F92-B5B8-4728-B80C-636745533242}" type="pres">
      <dgm:prSet presAssocID="{9F4DEA0A-98E3-4798-9104-EF748D60B5F1}" presName="level3hierChild" presStyleCnt="0"/>
      <dgm:spPr/>
    </dgm:pt>
    <dgm:pt modelId="{252C5F80-A48F-4E08-BF08-E355E64BB630}" type="pres">
      <dgm:prSet presAssocID="{957DE9DC-3D33-4155-9FA3-22D71247AED1}" presName="conn2-1" presStyleLbl="parChTrans1D2" presStyleIdx="7" presStyleCnt="11"/>
      <dgm:spPr/>
      <dgm:t>
        <a:bodyPr/>
        <a:lstStyle/>
        <a:p>
          <a:endParaRPr lang="en-US"/>
        </a:p>
      </dgm:t>
    </dgm:pt>
    <dgm:pt modelId="{8EB2E2A9-2A4C-4478-83B1-5D850B1FF4C9}" type="pres">
      <dgm:prSet presAssocID="{957DE9DC-3D33-4155-9FA3-22D71247AED1}" presName="connTx" presStyleLbl="parChTrans1D2" presStyleIdx="7" presStyleCnt="11"/>
      <dgm:spPr/>
      <dgm:t>
        <a:bodyPr/>
        <a:lstStyle/>
        <a:p>
          <a:endParaRPr lang="en-US"/>
        </a:p>
      </dgm:t>
    </dgm:pt>
    <dgm:pt modelId="{69866144-D92E-4863-9B00-492DA59D513D}" type="pres">
      <dgm:prSet presAssocID="{9588383B-4817-4003-B2E8-8892AA956BF8}" presName="root2" presStyleCnt="0"/>
      <dgm:spPr/>
    </dgm:pt>
    <dgm:pt modelId="{A40EB7E5-45E8-401D-BAF1-E0D59CBCB415}" type="pres">
      <dgm:prSet presAssocID="{9588383B-4817-4003-B2E8-8892AA956BF8}" presName="LevelTwoTextNode" presStyleLbl="node2" presStyleIdx="7" presStyleCnt="11" custScaleX="113904" custLinFactX="100000" custLinFactY="85708" custLinFactNeighborX="105018" custLinFactNeighborY="100000">
        <dgm:presLayoutVars>
          <dgm:chPref val="3"/>
        </dgm:presLayoutVars>
      </dgm:prSet>
      <dgm:spPr/>
      <dgm:t>
        <a:bodyPr/>
        <a:lstStyle/>
        <a:p>
          <a:endParaRPr lang="en-US"/>
        </a:p>
      </dgm:t>
    </dgm:pt>
    <dgm:pt modelId="{FBC2223E-589F-4338-888B-011F3EAB8A1F}" type="pres">
      <dgm:prSet presAssocID="{9588383B-4817-4003-B2E8-8892AA956BF8}" presName="level3hierChild" presStyleCnt="0"/>
      <dgm:spPr/>
    </dgm:pt>
    <dgm:pt modelId="{0469728D-DCC8-4AF6-900E-73E004912264}" type="pres">
      <dgm:prSet presAssocID="{DC8FDDC0-FEA7-4C66-8605-CA2FD50615A9}" presName="conn2-1" presStyleLbl="parChTrans1D2" presStyleIdx="8" presStyleCnt="11"/>
      <dgm:spPr/>
      <dgm:t>
        <a:bodyPr/>
        <a:lstStyle/>
        <a:p>
          <a:endParaRPr lang="en-US"/>
        </a:p>
      </dgm:t>
    </dgm:pt>
    <dgm:pt modelId="{17F0ED36-437E-48E7-8087-ECC08A9E7D7B}" type="pres">
      <dgm:prSet presAssocID="{DC8FDDC0-FEA7-4C66-8605-CA2FD50615A9}" presName="connTx" presStyleLbl="parChTrans1D2" presStyleIdx="8" presStyleCnt="11"/>
      <dgm:spPr/>
      <dgm:t>
        <a:bodyPr/>
        <a:lstStyle/>
        <a:p>
          <a:endParaRPr lang="en-US"/>
        </a:p>
      </dgm:t>
    </dgm:pt>
    <dgm:pt modelId="{73A401EF-35F4-42E4-B9BC-7F8441379EA1}" type="pres">
      <dgm:prSet presAssocID="{1BE6F4AF-B735-458B-83A2-B06908E4DDD4}" presName="root2" presStyleCnt="0"/>
      <dgm:spPr/>
    </dgm:pt>
    <dgm:pt modelId="{7E7227C8-A12C-42EB-9536-3367DD0E4027}" type="pres">
      <dgm:prSet presAssocID="{1BE6F4AF-B735-458B-83A2-B06908E4DDD4}" presName="LevelTwoTextNode" presStyleLbl="node2" presStyleIdx="8" presStyleCnt="11" custLinFactX="50436" custLinFactY="100000" custLinFactNeighborX="100000" custLinFactNeighborY="114818">
        <dgm:presLayoutVars>
          <dgm:chPref val="3"/>
        </dgm:presLayoutVars>
      </dgm:prSet>
      <dgm:spPr/>
      <dgm:t>
        <a:bodyPr/>
        <a:lstStyle/>
        <a:p>
          <a:endParaRPr lang="en-US"/>
        </a:p>
      </dgm:t>
    </dgm:pt>
    <dgm:pt modelId="{111319B5-5BD0-4578-920B-709017539C07}" type="pres">
      <dgm:prSet presAssocID="{1BE6F4AF-B735-458B-83A2-B06908E4DDD4}" presName="level3hierChild" presStyleCnt="0"/>
      <dgm:spPr/>
    </dgm:pt>
    <dgm:pt modelId="{CA5A6852-3F6F-453B-B540-0C16BD515DFB}" type="pres">
      <dgm:prSet presAssocID="{AC76FBF4-4A57-42AC-8EF0-6CA71B5211B3}" presName="conn2-1" presStyleLbl="parChTrans1D2" presStyleIdx="9" presStyleCnt="11"/>
      <dgm:spPr/>
      <dgm:t>
        <a:bodyPr/>
        <a:lstStyle/>
        <a:p>
          <a:endParaRPr lang="en-US"/>
        </a:p>
      </dgm:t>
    </dgm:pt>
    <dgm:pt modelId="{0C2FAB16-7022-4676-A27A-0DBE1E2F0348}" type="pres">
      <dgm:prSet presAssocID="{AC76FBF4-4A57-42AC-8EF0-6CA71B5211B3}" presName="connTx" presStyleLbl="parChTrans1D2" presStyleIdx="9" presStyleCnt="11"/>
      <dgm:spPr/>
      <dgm:t>
        <a:bodyPr/>
        <a:lstStyle/>
        <a:p>
          <a:endParaRPr lang="en-US"/>
        </a:p>
      </dgm:t>
    </dgm:pt>
    <dgm:pt modelId="{3BA8E5DE-50C8-451A-A44D-366FD3C8192D}" type="pres">
      <dgm:prSet presAssocID="{020DFF39-C6C0-45B4-B123-EFE93969D1A8}" presName="root2" presStyleCnt="0"/>
      <dgm:spPr/>
    </dgm:pt>
    <dgm:pt modelId="{EF7FB168-196E-423B-A93B-AF26DDDDB9EA}" type="pres">
      <dgm:prSet presAssocID="{020DFF39-C6C0-45B4-B123-EFE93969D1A8}" presName="LevelTwoTextNode" presStyleLbl="node2" presStyleIdx="9" presStyleCnt="11" custLinFactY="3227" custLinFactNeighborX="21863" custLinFactNeighborY="100000">
        <dgm:presLayoutVars>
          <dgm:chPref val="3"/>
        </dgm:presLayoutVars>
      </dgm:prSet>
      <dgm:spPr/>
      <dgm:t>
        <a:bodyPr/>
        <a:lstStyle/>
        <a:p>
          <a:endParaRPr lang="en-US"/>
        </a:p>
      </dgm:t>
    </dgm:pt>
    <dgm:pt modelId="{FF61FD15-90C0-4F6D-B280-A76390CD26F0}" type="pres">
      <dgm:prSet presAssocID="{020DFF39-C6C0-45B4-B123-EFE93969D1A8}" presName="level3hierChild" presStyleCnt="0"/>
      <dgm:spPr/>
    </dgm:pt>
    <dgm:pt modelId="{4099FAF9-902F-436D-8D86-45EDF8BF6183}" type="pres">
      <dgm:prSet presAssocID="{968BF5E9-C558-48FB-99DB-164DAFD15F65}" presName="conn2-1" presStyleLbl="parChTrans1D2" presStyleIdx="10" presStyleCnt="11"/>
      <dgm:spPr/>
      <dgm:t>
        <a:bodyPr/>
        <a:lstStyle/>
        <a:p>
          <a:endParaRPr lang="en-US"/>
        </a:p>
      </dgm:t>
    </dgm:pt>
    <dgm:pt modelId="{0C2BAE44-5380-45E0-9EDE-FCB8D4591A15}" type="pres">
      <dgm:prSet presAssocID="{968BF5E9-C558-48FB-99DB-164DAFD15F65}" presName="connTx" presStyleLbl="parChTrans1D2" presStyleIdx="10" presStyleCnt="11"/>
      <dgm:spPr/>
      <dgm:t>
        <a:bodyPr/>
        <a:lstStyle/>
        <a:p>
          <a:endParaRPr lang="en-US"/>
        </a:p>
      </dgm:t>
    </dgm:pt>
    <dgm:pt modelId="{93BF3B7E-65BB-4E5C-A014-F989496EB251}" type="pres">
      <dgm:prSet presAssocID="{7BA90FF5-C1C1-4ABC-A40F-185F4D7A8752}" presName="root2" presStyleCnt="0"/>
      <dgm:spPr/>
    </dgm:pt>
    <dgm:pt modelId="{57C5C982-162C-4559-A878-88C5912CDEEF}" type="pres">
      <dgm:prSet presAssocID="{7BA90FF5-C1C1-4ABC-A40F-185F4D7A8752}" presName="LevelTwoTextNode" presStyleLbl="node2" presStyleIdx="10" presStyleCnt="11" custLinFactY="-34511" custLinFactNeighborX="-87302" custLinFactNeighborY="-100000">
        <dgm:presLayoutVars>
          <dgm:chPref val="3"/>
        </dgm:presLayoutVars>
      </dgm:prSet>
      <dgm:spPr/>
      <dgm:t>
        <a:bodyPr/>
        <a:lstStyle/>
        <a:p>
          <a:endParaRPr lang="en-US"/>
        </a:p>
      </dgm:t>
    </dgm:pt>
    <dgm:pt modelId="{8255248D-B900-4DCA-B0BB-DBE0FC820ACE}" type="pres">
      <dgm:prSet presAssocID="{7BA90FF5-C1C1-4ABC-A40F-185F4D7A8752}" presName="level3hierChild" presStyleCnt="0"/>
      <dgm:spPr/>
    </dgm:pt>
  </dgm:ptLst>
  <dgm:cxnLst>
    <dgm:cxn modelId="{16CE783F-3765-42F2-86AB-D0BE3CE4AB68}" type="presOf" srcId="{957DE9DC-3D33-4155-9FA3-22D71247AED1}" destId="{252C5F80-A48F-4E08-BF08-E355E64BB630}" srcOrd="0" destOrd="0" presId="urn:microsoft.com/office/officeart/2005/8/layout/hierarchy2"/>
    <dgm:cxn modelId="{7D73BBB1-F68C-4087-AF5D-7AC46E469EAE}" type="presOf" srcId="{020DFF39-C6C0-45B4-B123-EFE93969D1A8}" destId="{EF7FB168-196E-423B-A93B-AF26DDDDB9EA}" srcOrd="0" destOrd="0" presId="urn:microsoft.com/office/officeart/2005/8/layout/hierarchy2"/>
    <dgm:cxn modelId="{45FA16EF-B74C-417F-985A-325D76103A26}" type="presOf" srcId="{A773DD2B-1E71-4752-A819-19603344E471}" destId="{E5090EEF-2BDE-461F-86BA-FA2C3A8430A6}" srcOrd="0" destOrd="0" presId="urn:microsoft.com/office/officeart/2005/8/layout/hierarchy2"/>
    <dgm:cxn modelId="{9BC91357-B73D-465A-BDEA-9270B2E02921}" type="presOf" srcId="{968BF5E9-C558-48FB-99DB-164DAFD15F65}" destId="{4099FAF9-902F-436D-8D86-45EDF8BF6183}" srcOrd="0" destOrd="0" presId="urn:microsoft.com/office/officeart/2005/8/layout/hierarchy2"/>
    <dgm:cxn modelId="{1CD96912-3769-4248-BEE6-D2FC158542D3}" type="presOf" srcId="{AC76FBF4-4A57-42AC-8EF0-6CA71B5211B3}" destId="{CA5A6852-3F6F-453B-B540-0C16BD515DFB}" srcOrd="0" destOrd="0" presId="urn:microsoft.com/office/officeart/2005/8/layout/hierarchy2"/>
    <dgm:cxn modelId="{18E31AE5-3EEE-4AE1-831C-A2C550A96F61}" type="presOf" srcId="{957DE9DC-3D33-4155-9FA3-22D71247AED1}" destId="{8EB2E2A9-2A4C-4478-83B1-5D850B1FF4C9}" srcOrd="1" destOrd="0" presId="urn:microsoft.com/office/officeart/2005/8/layout/hierarchy2"/>
    <dgm:cxn modelId="{09AD4C8A-9B93-48F0-A911-5711E7A13E57}" type="presOf" srcId="{9588383B-4817-4003-B2E8-8892AA956BF8}" destId="{A40EB7E5-45E8-401D-BAF1-E0D59CBCB415}" srcOrd="0" destOrd="0" presId="urn:microsoft.com/office/officeart/2005/8/layout/hierarchy2"/>
    <dgm:cxn modelId="{B2C243F0-7222-400F-94A8-47DAFFE6322A}" type="presOf" srcId="{F4C4689A-2549-4517-B31B-C186393453E3}" destId="{C34AA950-0A08-453B-BC3A-50888385EB53}" srcOrd="0" destOrd="0" presId="urn:microsoft.com/office/officeart/2005/8/layout/hierarchy2"/>
    <dgm:cxn modelId="{E26F34CD-66A7-4328-A620-8EFC6B61B2B6}" type="presOf" srcId="{968BF5E9-C558-48FB-99DB-164DAFD15F65}" destId="{0C2BAE44-5380-45E0-9EDE-FCB8D4591A15}" srcOrd="1" destOrd="0" presId="urn:microsoft.com/office/officeart/2005/8/layout/hierarchy2"/>
    <dgm:cxn modelId="{E0A9E6FF-897F-4C6F-B3D9-4AEA7BDFE166}" type="presOf" srcId="{295D2BEA-415A-428E-A142-0D712D195732}" destId="{881EC78A-D78B-4A5D-8767-C862601E2557}" srcOrd="0" destOrd="0" presId="urn:microsoft.com/office/officeart/2005/8/layout/hierarchy2"/>
    <dgm:cxn modelId="{638F96A7-6150-4896-9EB8-A3996BEB3681}" type="presOf" srcId="{9BEACE46-8E46-4646-ADAF-C5A9EC19F1C4}" destId="{D2AA15F6-F7A3-416D-A0C1-6DE864324126}" srcOrd="1" destOrd="0" presId="urn:microsoft.com/office/officeart/2005/8/layout/hierarchy2"/>
    <dgm:cxn modelId="{32189035-D029-46FD-BA9B-1F20BD7D7A10}" type="presOf" srcId="{7BA90FF5-C1C1-4ABC-A40F-185F4D7A8752}" destId="{57C5C982-162C-4559-A878-88C5912CDEEF}" srcOrd="0" destOrd="0" presId="urn:microsoft.com/office/officeart/2005/8/layout/hierarchy2"/>
    <dgm:cxn modelId="{440BB683-0418-481C-84A1-21F52B293B9B}" srcId="{57DBD811-66F3-4533-906F-41AD8DAD8510}" destId="{30EDE87A-C51A-4FF3-A8E0-1C6223609415}" srcOrd="0" destOrd="0" parTransId="{E7F63885-1561-4069-98BD-19507D9A66A1}" sibTransId="{74AC5991-72ED-4A30-88D2-A691EAD451A6}"/>
    <dgm:cxn modelId="{8BC5556B-DC61-4383-A050-E1EF60717DE0}" type="presOf" srcId="{DC8FDDC0-FEA7-4C66-8605-CA2FD50615A9}" destId="{17F0ED36-437E-48E7-8087-ECC08A9E7D7B}" srcOrd="1" destOrd="0" presId="urn:microsoft.com/office/officeart/2005/8/layout/hierarchy2"/>
    <dgm:cxn modelId="{5A7E358A-C579-490A-8853-E91D1C79EDF5}" type="presOf" srcId="{E966C327-F7D7-49D8-80C4-354E4047CB86}" destId="{9CF7D19D-5A22-4506-9D8D-6B9824E84E5F}" srcOrd="0" destOrd="0" presId="urn:microsoft.com/office/officeart/2005/8/layout/hierarchy2"/>
    <dgm:cxn modelId="{867CE36B-3A61-4C77-8D25-4A500A2172B6}" type="presOf" srcId="{E7F63885-1561-4069-98BD-19507D9A66A1}" destId="{397A4B89-6153-44DC-BF81-C80B1F8A5863}" srcOrd="1" destOrd="0" presId="urn:microsoft.com/office/officeart/2005/8/layout/hierarchy2"/>
    <dgm:cxn modelId="{15507DD3-285E-44E8-B5D3-A0EAC35505A4}" srcId="{57DBD811-66F3-4533-906F-41AD8DAD8510}" destId="{9588383B-4817-4003-B2E8-8892AA956BF8}" srcOrd="7" destOrd="0" parTransId="{957DE9DC-3D33-4155-9FA3-22D71247AED1}" sibTransId="{97638EE6-7FA9-4719-89C6-599291324F18}"/>
    <dgm:cxn modelId="{D518F95B-B969-4206-9918-0DAE921420F8}" type="presOf" srcId="{89C50D0E-35C3-4394-AFE0-FA49EE8BBDF1}" destId="{925679C7-B896-48B2-8CF9-2B2AF487D339}" srcOrd="1" destOrd="0" presId="urn:microsoft.com/office/officeart/2005/8/layout/hierarchy2"/>
    <dgm:cxn modelId="{6F4749AD-8F1E-4342-B8DE-756A7DDE197B}" type="presOf" srcId="{0B37436F-4DAB-4B93-B6C5-538F1CB3FF63}" destId="{F9F72875-2F31-4A7D-B358-5A8FA7B3ACC4}" srcOrd="1" destOrd="0" presId="urn:microsoft.com/office/officeart/2005/8/layout/hierarchy2"/>
    <dgm:cxn modelId="{FB872C99-E42D-45AA-961F-54A7A25A4C55}" srcId="{57DBD811-66F3-4533-906F-41AD8DAD8510}" destId="{F4C4689A-2549-4517-B31B-C186393453E3}" srcOrd="5" destOrd="0" parTransId="{89C50D0E-35C3-4394-AFE0-FA49EE8BBDF1}" sibTransId="{4C853D2F-2EB1-47D5-A91D-3D38A4DE457B}"/>
    <dgm:cxn modelId="{65FB8AAA-B981-4F3C-8603-3E233B34B36A}" type="presOf" srcId="{295D2BEA-415A-428E-A142-0D712D195732}" destId="{D3529889-6322-41AE-B5D2-C8A121648AC2}" srcOrd="1" destOrd="0" presId="urn:microsoft.com/office/officeart/2005/8/layout/hierarchy2"/>
    <dgm:cxn modelId="{1726B565-71F7-4FC6-835F-527FD70DEEB4}" srcId="{57DBD811-66F3-4533-906F-41AD8DAD8510}" destId="{12546029-6D58-41A0-8AD7-89B70167DBA3}" srcOrd="3" destOrd="0" parTransId="{0B37436F-4DAB-4B93-B6C5-538F1CB3FF63}" sibTransId="{3FE8C1AA-09CC-43E1-84D0-DB0B493C779A}"/>
    <dgm:cxn modelId="{1B6030B8-0EA9-4674-A9B2-22355D7A12F9}" type="presOf" srcId="{A773DD2B-1E71-4752-A819-19603344E471}" destId="{3E3D6E15-A805-41ED-B3D7-2039B9FEE424}" srcOrd="1" destOrd="0" presId="urn:microsoft.com/office/officeart/2005/8/layout/hierarchy2"/>
    <dgm:cxn modelId="{563A481E-A946-42A0-8895-87101628CC5C}" type="presOf" srcId="{9F4DEA0A-98E3-4798-9104-EF748D60B5F1}" destId="{1BB71232-6B99-4ED3-834F-343C1F5CCA2A}" srcOrd="0" destOrd="0" presId="urn:microsoft.com/office/officeart/2005/8/layout/hierarchy2"/>
    <dgm:cxn modelId="{2A13B5F2-1341-4C68-908D-911FF4CE618D}" type="presOf" srcId="{0B37436F-4DAB-4B93-B6C5-538F1CB3FF63}" destId="{8CF1AD3C-8270-49C7-8647-81139BD42D65}" srcOrd="0" destOrd="0" presId="urn:microsoft.com/office/officeart/2005/8/layout/hierarchy2"/>
    <dgm:cxn modelId="{3239F977-EC03-496D-9696-D02BECEEB1F1}" type="presOf" srcId="{DC8FDDC0-FEA7-4C66-8605-CA2FD50615A9}" destId="{0469728D-DCC8-4AF6-900E-73E004912264}" srcOrd="0" destOrd="0" presId="urn:microsoft.com/office/officeart/2005/8/layout/hierarchy2"/>
    <dgm:cxn modelId="{ACF1CE9F-7AC7-425A-A6AE-9D8D102822D9}" type="presOf" srcId="{98A2FDE1-7E8A-4094-901B-762B932E02B6}" destId="{1513816D-B586-4A98-8252-91E5EDEFBD5D}" srcOrd="1" destOrd="0" presId="urn:microsoft.com/office/officeart/2005/8/layout/hierarchy2"/>
    <dgm:cxn modelId="{D430D41D-0B35-43D5-89CE-E06F5C8E8F33}" type="presOf" srcId="{12546029-6D58-41A0-8AD7-89B70167DBA3}" destId="{7C4AD710-7593-4EC0-AFEC-4D18D3645A74}" srcOrd="0" destOrd="0" presId="urn:microsoft.com/office/officeart/2005/8/layout/hierarchy2"/>
    <dgm:cxn modelId="{245221E3-A883-42BA-B1EC-0089737B73D6}" type="presOf" srcId="{AC76FBF4-4A57-42AC-8EF0-6CA71B5211B3}" destId="{0C2FAB16-7022-4676-A27A-0DBE1E2F0348}" srcOrd="1" destOrd="0" presId="urn:microsoft.com/office/officeart/2005/8/layout/hierarchy2"/>
    <dgm:cxn modelId="{6D6005A7-A48E-4BC5-8296-AC1E1AF2B4AF}" srcId="{57DBD811-66F3-4533-906F-41AD8DAD8510}" destId="{9F4DEA0A-98E3-4798-9104-EF748D60B5F1}" srcOrd="6" destOrd="0" parTransId="{A773DD2B-1E71-4752-A819-19603344E471}" sibTransId="{1897D9DA-B2D0-4690-900E-B4C90A455027}"/>
    <dgm:cxn modelId="{F54BB26E-A45D-46DC-B32C-5E3D83989FA0}" srcId="{57DBD811-66F3-4533-906F-41AD8DAD8510}" destId="{1BE6F4AF-B735-458B-83A2-B06908E4DDD4}" srcOrd="8" destOrd="0" parTransId="{DC8FDDC0-FEA7-4C66-8605-CA2FD50615A9}" sibTransId="{96193BEA-CE80-4477-9A4E-141A002766BB}"/>
    <dgm:cxn modelId="{6D9C85DD-97B9-4EAD-8B96-BD7EFFD04B3C}" type="presOf" srcId="{1BE6F4AF-B735-458B-83A2-B06908E4DDD4}" destId="{7E7227C8-A12C-42EB-9536-3367DD0E4027}" srcOrd="0" destOrd="0" presId="urn:microsoft.com/office/officeart/2005/8/layout/hierarchy2"/>
    <dgm:cxn modelId="{3FD221FE-FBE1-45BA-9FA5-CF0E3FA0A405}" type="presOf" srcId="{57DBD811-66F3-4533-906F-41AD8DAD8510}" destId="{23995BF4-A9DD-4D28-88E9-C5DAF3F9F3C6}" srcOrd="0" destOrd="0" presId="urn:microsoft.com/office/officeart/2005/8/layout/hierarchy2"/>
    <dgm:cxn modelId="{A407F072-0F35-450C-8C82-089ACC61BC12}" type="presOf" srcId="{0C1CF4AD-C9B7-4978-828E-7EC6F2638A56}" destId="{ADCEEC8C-ACDA-4B79-B19D-95F3684BF6A6}" srcOrd="0" destOrd="0" presId="urn:microsoft.com/office/officeart/2005/8/layout/hierarchy2"/>
    <dgm:cxn modelId="{AEAFFE39-87CC-4284-9DE1-48BF10B0BA08}" type="presOf" srcId="{799E0E5A-6595-4B97-A341-86E2C24739C3}" destId="{A5B3BC4B-6A19-48F1-A007-7DCAE5749A53}" srcOrd="0" destOrd="0" presId="urn:microsoft.com/office/officeart/2005/8/layout/hierarchy2"/>
    <dgm:cxn modelId="{CF9FCBC0-C0BE-4350-AC59-02CA6700E38A}" type="presOf" srcId="{98A2FDE1-7E8A-4094-901B-762B932E02B6}" destId="{0B986F9A-3085-4D4E-B2DE-14AB77A445E4}" srcOrd="0" destOrd="0" presId="urn:microsoft.com/office/officeart/2005/8/layout/hierarchy2"/>
    <dgm:cxn modelId="{DF5B107C-BBD4-42E8-8DEB-4FFDA4371FFE}" srcId="{57DBD811-66F3-4533-906F-41AD8DAD8510}" destId="{799E0E5A-6595-4B97-A341-86E2C24739C3}" srcOrd="1" destOrd="0" parTransId="{98A2FDE1-7E8A-4094-901B-762B932E02B6}" sibTransId="{8A609E0E-D79B-4461-972F-A30D65221807}"/>
    <dgm:cxn modelId="{2043E4AB-2C92-4974-A845-775E578C918D}" srcId="{AB8BBAD4-7700-4C55-975B-929DA9B666E2}" destId="{57DBD811-66F3-4533-906F-41AD8DAD8510}" srcOrd="0" destOrd="0" parTransId="{1E430CDD-B46F-4D52-AE19-65E693AB7D63}" sibTransId="{803D9BC0-ED9B-46EC-BE13-3AA555091147}"/>
    <dgm:cxn modelId="{4B44FBFD-236D-4A91-A17D-9A668542D179}" type="presOf" srcId="{E7F63885-1561-4069-98BD-19507D9A66A1}" destId="{7F1864A4-04C3-41E2-B863-C61890A0A4AF}" srcOrd="0" destOrd="0" presId="urn:microsoft.com/office/officeart/2005/8/layout/hierarchy2"/>
    <dgm:cxn modelId="{803D0C9D-08F7-4867-8DAD-CFE7892C91CE}" srcId="{57DBD811-66F3-4533-906F-41AD8DAD8510}" destId="{E966C327-F7D7-49D8-80C4-354E4047CB86}" srcOrd="2" destOrd="0" parTransId="{295D2BEA-415A-428E-A142-0D712D195732}" sibTransId="{32693885-D5EC-4C7A-9DE9-9D43AF5DE546}"/>
    <dgm:cxn modelId="{6B9A06F6-EE42-433B-A242-695DD6EB0D9A}" type="presOf" srcId="{9BEACE46-8E46-4646-ADAF-C5A9EC19F1C4}" destId="{8FBE4573-DD6E-4F45-B0D1-CA623533EE8D}" srcOrd="0" destOrd="0" presId="urn:microsoft.com/office/officeart/2005/8/layout/hierarchy2"/>
    <dgm:cxn modelId="{C6F6ECEF-4A85-4998-8478-843ED4688C67}" srcId="{57DBD811-66F3-4533-906F-41AD8DAD8510}" destId="{0C1CF4AD-C9B7-4978-828E-7EC6F2638A56}" srcOrd="4" destOrd="0" parTransId="{9BEACE46-8E46-4646-ADAF-C5A9EC19F1C4}" sibTransId="{C04EDEE0-D78F-4258-8F85-A614AB57B4A6}"/>
    <dgm:cxn modelId="{0BFB8D36-4F5B-404C-90F2-F45622B4DDA0}" type="presOf" srcId="{30EDE87A-C51A-4FF3-A8E0-1C6223609415}" destId="{DDEEAEA2-9644-4770-A417-A5B2262920E1}" srcOrd="0" destOrd="0" presId="urn:microsoft.com/office/officeart/2005/8/layout/hierarchy2"/>
    <dgm:cxn modelId="{3DE175DD-795E-4F49-9D47-3E2D4C5B0FE4}" type="presOf" srcId="{89C50D0E-35C3-4394-AFE0-FA49EE8BBDF1}" destId="{4BA0597E-FE1B-474B-BF33-8265B5F62811}" srcOrd="0" destOrd="0" presId="urn:microsoft.com/office/officeart/2005/8/layout/hierarchy2"/>
    <dgm:cxn modelId="{52C33592-1557-473D-9D87-30BFDE374C51}" srcId="{57DBD811-66F3-4533-906F-41AD8DAD8510}" destId="{7BA90FF5-C1C1-4ABC-A40F-185F4D7A8752}" srcOrd="10" destOrd="0" parTransId="{968BF5E9-C558-48FB-99DB-164DAFD15F65}" sibTransId="{4B3FCF3B-E51A-47C9-890A-13495BCF9D20}"/>
    <dgm:cxn modelId="{AF18BA95-0908-4144-A944-26228877B2B2}" srcId="{57DBD811-66F3-4533-906F-41AD8DAD8510}" destId="{020DFF39-C6C0-45B4-B123-EFE93969D1A8}" srcOrd="9" destOrd="0" parTransId="{AC76FBF4-4A57-42AC-8EF0-6CA71B5211B3}" sibTransId="{EFCB1877-4D7E-4F8D-B679-A67DDDF5895D}"/>
    <dgm:cxn modelId="{692D5C69-194F-43B7-A3FB-8614D4261570}" type="presOf" srcId="{AB8BBAD4-7700-4C55-975B-929DA9B666E2}" destId="{F6F71AC2-37F1-4D63-83F5-492B7A481015}" srcOrd="0" destOrd="0" presId="urn:microsoft.com/office/officeart/2005/8/layout/hierarchy2"/>
    <dgm:cxn modelId="{59DCB692-3126-4B84-8241-EF2A0BBEDAF5}" type="presParOf" srcId="{F6F71AC2-37F1-4D63-83F5-492B7A481015}" destId="{212BE634-EC60-45B2-BFA9-174274934C13}" srcOrd="0" destOrd="0" presId="urn:microsoft.com/office/officeart/2005/8/layout/hierarchy2"/>
    <dgm:cxn modelId="{EFD0C79A-3B39-4F0F-B229-50D0E8CCEE3F}" type="presParOf" srcId="{212BE634-EC60-45B2-BFA9-174274934C13}" destId="{23995BF4-A9DD-4D28-88E9-C5DAF3F9F3C6}" srcOrd="0" destOrd="0" presId="urn:microsoft.com/office/officeart/2005/8/layout/hierarchy2"/>
    <dgm:cxn modelId="{A1A8CE1C-86A2-47B2-90D8-20B212989F58}" type="presParOf" srcId="{212BE634-EC60-45B2-BFA9-174274934C13}" destId="{CC5D91AD-31E5-46CD-8D82-E98CAEFC8EB8}" srcOrd="1" destOrd="0" presId="urn:microsoft.com/office/officeart/2005/8/layout/hierarchy2"/>
    <dgm:cxn modelId="{42FD7F7D-79A8-406F-ACBE-87CF21FADA68}" type="presParOf" srcId="{CC5D91AD-31E5-46CD-8D82-E98CAEFC8EB8}" destId="{7F1864A4-04C3-41E2-B863-C61890A0A4AF}" srcOrd="0" destOrd="0" presId="urn:microsoft.com/office/officeart/2005/8/layout/hierarchy2"/>
    <dgm:cxn modelId="{A03E7DFA-2554-401A-9240-E827D6909F70}" type="presParOf" srcId="{7F1864A4-04C3-41E2-B863-C61890A0A4AF}" destId="{397A4B89-6153-44DC-BF81-C80B1F8A5863}" srcOrd="0" destOrd="0" presId="urn:microsoft.com/office/officeart/2005/8/layout/hierarchy2"/>
    <dgm:cxn modelId="{83B26C6A-F22F-408C-9082-1FB954F5B2EB}" type="presParOf" srcId="{CC5D91AD-31E5-46CD-8D82-E98CAEFC8EB8}" destId="{7027B8C0-53F7-4BE8-A58B-94CA3B1E2E10}" srcOrd="1" destOrd="0" presId="urn:microsoft.com/office/officeart/2005/8/layout/hierarchy2"/>
    <dgm:cxn modelId="{5E9CCB07-64AF-4FBE-94FA-6AB9691F33A7}" type="presParOf" srcId="{7027B8C0-53F7-4BE8-A58B-94CA3B1E2E10}" destId="{DDEEAEA2-9644-4770-A417-A5B2262920E1}" srcOrd="0" destOrd="0" presId="urn:microsoft.com/office/officeart/2005/8/layout/hierarchy2"/>
    <dgm:cxn modelId="{1D0A90E7-575F-40E2-80F7-AB3596ACE13F}" type="presParOf" srcId="{7027B8C0-53F7-4BE8-A58B-94CA3B1E2E10}" destId="{72822DD7-E03E-4BC8-88A6-19D5447E081E}" srcOrd="1" destOrd="0" presId="urn:microsoft.com/office/officeart/2005/8/layout/hierarchy2"/>
    <dgm:cxn modelId="{720E3746-6C9A-4973-A9DB-1ABF6A4BAF08}" type="presParOf" srcId="{CC5D91AD-31E5-46CD-8D82-E98CAEFC8EB8}" destId="{0B986F9A-3085-4D4E-B2DE-14AB77A445E4}" srcOrd="2" destOrd="0" presId="urn:microsoft.com/office/officeart/2005/8/layout/hierarchy2"/>
    <dgm:cxn modelId="{B41D07E9-14AD-4F5A-882B-BBC8A0E5B0E3}" type="presParOf" srcId="{0B986F9A-3085-4D4E-B2DE-14AB77A445E4}" destId="{1513816D-B586-4A98-8252-91E5EDEFBD5D}" srcOrd="0" destOrd="0" presId="urn:microsoft.com/office/officeart/2005/8/layout/hierarchy2"/>
    <dgm:cxn modelId="{2C4A6D07-BFC5-4F2C-B274-55987561E7F2}" type="presParOf" srcId="{CC5D91AD-31E5-46CD-8D82-E98CAEFC8EB8}" destId="{4C904862-1367-41AF-B26B-AC5F337E5EE9}" srcOrd="3" destOrd="0" presId="urn:microsoft.com/office/officeart/2005/8/layout/hierarchy2"/>
    <dgm:cxn modelId="{D9744238-03C0-4F35-A0A0-F5447183E49F}" type="presParOf" srcId="{4C904862-1367-41AF-B26B-AC5F337E5EE9}" destId="{A5B3BC4B-6A19-48F1-A007-7DCAE5749A53}" srcOrd="0" destOrd="0" presId="urn:microsoft.com/office/officeart/2005/8/layout/hierarchy2"/>
    <dgm:cxn modelId="{E453FBCD-FA2A-4455-906B-1B28877517A5}" type="presParOf" srcId="{4C904862-1367-41AF-B26B-AC5F337E5EE9}" destId="{95549204-3047-4240-9A19-FADC1E02B681}" srcOrd="1" destOrd="0" presId="urn:microsoft.com/office/officeart/2005/8/layout/hierarchy2"/>
    <dgm:cxn modelId="{F1F898AF-AD04-4832-83A5-87DFA218F06D}" type="presParOf" srcId="{CC5D91AD-31E5-46CD-8D82-E98CAEFC8EB8}" destId="{881EC78A-D78B-4A5D-8767-C862601E2557}" srcOrd="4" destOrd="0" presId="urn:microsoft.com/office/officeart/2005/8/layout/hierarchy2"/>
    <dgm:cxn modelId="{4107A1AB-0026-4148-ADB1-781247708AE3}" type="presParOf" srcId="{881EC78A-D78B-4A5D-8767-C862601E2557}" destId="{D3529889-6322-41AE-B5D2-C8A121648AC2}" srcOrd="0" destOrd="0" presId="urn:microsoft.com/office/officeart/2005/8/layout/hierarchy2"/>
    <dgm:cxn modelId="{AC9E5D18-C2CA-4184-9FE3-30ADEC80FAF4}" type="presParOf" srcId="{CC5D91AD-31E5-46CD-8D82-E98CAEFC8EB8}" destId="{B567CE12-20B7-4453-94C7-AE0E8A75E159}" srcOrd="5" destOrd="0" presId="urn:microsoft.com/office/officeart/2005/8/layout/hierarchy2"/>
    <dgm:cxn modelId="{BC8AFE8C-0A28-420C-942D-AB8640DD329C}" type="presParOf" srcId="{B567CE12-20B7-4453-94C7-AE0E8A75E159}" destId="{9CF7D19D-5A22-4506-9D8D-6B9824E84E5F}" srcOrd="0" destOrd="0" presId="urn:microsoft.com/office/officeart/2005/8/layout/hierarchy2"/>
    <dgm:cxn modelId="{1E81A42F-26C4-4175-B453-7DFB840258D1}" type="presParOf" srcId="{B567CE12-20B7-4453-94C7-AE0E8A75E159}" destId="{507E98C0-D723-49BF-90F1-B7EE7DBB6981}" srcOrd="1" destOrd="0" presId="urn:microsoft.com/office/officeart/2005/8/layout/hierarchy2"/>
    <dgm:cxn modelId="{F50B6704-9016-4F68-AB95-76308A6A7222}" type="presParOf" srcId="{CC5D91AD-31E5-46CD-8D82-E98CAEFC8EB8}" destId="{8CF1AD3C-8270-49C7-8647-81139BD42D65}" srcOrd="6" destOrd="0" presId="urn:microsoft.com/office/officeart/2005/8/layout/hierarchy2"/>
    <dgm:cxn modelId="{A017FFB6-BF50-40B0-B32D-DA1B3EDE888F}" type="presParOf" srcId="{8CF1AD3C-8270-49C7-8647-81139BD42D65}" destId="{F9F72875-2F31-4A7D-B358-5A8FA7B3ACC4}" srcOrd="0" destOrd="0" presId="urn:microsoft.com/office/officeart/2005/8/layout/hierarchy2"/>
    <dgm:cxn modelId="{4DF38307-B06B-4FA4-B974-B2189063E330}" type="presParOf" srcId="{CC5D91AD-31E5-46CD-8D82-E98CAEFC8EB8}" destId="{A713AA4A-22A4-420A-B59A-07A72515B7EC}" srcOrd="7" destOrd="0" presId="urn:microsoft.com/office/officeart/2005/8/layout/hierarchy2"/>
    <dgm:cxn modelId="{B119E07B-6A9A-4AE9-ADB7-494996CD845D}" type="presParOf" srcId="{A713AA4A-22A4-420A-B59A-07A72515B7EC}" destId="{7C4AD710-7593-4EC0-AFEC-4D18D3645A74}" srcOrd="0" destOrd="0" presId="urn:microsoft.com/office/officeart/2005/8/layout/hierarchy2"/>
    <dgm:cxn modelId="{9DA092F4-65A6-4D81-9095-4AAAC4E4BB31}" type="presParOf" srcId="{A713AA4A-22A4-420A-B59A-07A72515B7EC}" destId="{5A36D114-0F23-418D-B028-A53748D865D6}" srcOrd="1" destOrd="0" presId="urn:microsoft.com/office/officeart/2005/8/layout/hierarchy2"/>
    <dgm:cxn modelId="{A028A77A-A042-4743-8871-2F241548B601}" type="presParOf" srcId="{CC5D91AD-31E5-46CD-8D82-E98CAEFC8EB8}" destId="{8FBE4573-DD6E-4F45-B0D1-CA623533EE8D}" srcOrd="8" destOrd="0" presId="urn:microsoft.com/office/officeart/2005/8/layout/hierarchy2"/>
    <dgm:cxn modelId="{B6EE85A8-3AC9-4DFB-97F2-932A470DF74D}" type="presParOf" srcId="{8FBE4573-DD6E-4F45-B0D1-CA623533EE8D}" destId="{D2AA15F6-F7A3-416D-A0C1-6DE864324126}" srcOrd="0" destOrd="0" presId="urn:microsoft.com/office/officeart/2005/8/layout/hierarchy2"/>
    <dgm:cxn modelId="{838BB1D4-552C-4626-B274-5F14D1FE3D92}" type="presParOf" srcId="{CC5D91AD-31E5-46CD-8D82-E98CAEFC8EB8}" destId="{DEDD1912-1BEC-43F6-B3BD-C01CF3B708A6}" srcOrd="9" destOrd="0" presId="urn:microsoft.com/office/officeart/2005/8/layout/hierarchy2"/>
    <dgm:cxn modelId="{C3CA776D-0975-47FF-82ED-142F71205C57}" type="presParOf" srcId="{DEDD1912-1BEC-43F6-B3BD-C01CF3B708A6}" destId="{ADCEEC8C-ACDA-4B79-B19D-95F3684BF6A6}" srcOrd="0" destOrd="0" presId="urn:microsoft.com/office/officeart/2005/8/layout/hierarchy2"/>
    <dgm:cxn modelId="{08D5A004-638F-4902-A3DD-FE3BE35DABE8}" type="presParOf" srcId="{DEDD1912-1BEC-43F6-B3BD-C01CF3B708A6}" destId="{9C4CFF24-EB27-4506-9B74-EB7A7EF90DD1}" srcOrd="1" destOrd="0" presId="urn:microsoft.com/office/officeart/2005/8/layout/hierarchy2"/>
    <dgm:cxn modelId="{51195526-581F-480D-A6D2-2F7474B81575}" type="presParOf" srcId="{CC5D91AD-31E5-46CD-8D82-E98CAEFC8EB8}" destId="{4BA0597E-FE1B-474B-BF33-8265B5F62811}" srcOrd="10" destOrd="0" presId="urn:microsoft.com/office/officeart/2005/8/layout/hierarchy2"/>
    <dgm:cxn modelId="{5FED4DE3-CCD9-4502-87B4-F3D7C07EDCCB}" type="presParOf" srcId="{4BA0597E-FE1B-474B-BF33-8265B5F62811}" destId="{925679C7-B896-48B2-8CF9-2B2AF487D339}" srcOrd="0" destOrd="0" presId="urn:microsoft.com/office/officeart/2005/8/layout/hierarchy2"/>
    <dgm:cxn modelId="{08CF1F41-2256-4195-9E7C-A5ABDB3778DE}" type="presParOf" srcId="{CC5D91AD-31E5-46CD-8D82-E98CAEFC8EB8}" destId="{EC14A672-35F5-4A31-A3EF-457F06A330FE}" srcOrd="11" destOrd="0" presId="urn:microsoft.com/office/officeart/2005/8/layout/hierarchy2"/>
    <dgm:cxn modelId="{4DE9763F-9DF0-40F0-91FA-6BBF27E1A319}" type="presParOf" srcId="{EC14A672-35F5-4A31-A3EF-457F06A330FE}" destId="{C34AA950-0A08-453B-BC3A-50888385EB53}" srcOrd="0" destOrd="0" presId="urn:microsoft.com/office/officeart/2005/8/layout/hierarchy2"/>
    <dgm:cxn modelId="{DD6504D6-245E-4328-924F-6A2028619928}" type="presParOf" srcId="{EC14A672-35F5-4A31-A3EF-457F06A330FE}" destId="{F72FA758-1349-455C-BB59-DE3692764E4A}" srcOrd="1" destOrd="0" presId="urn:microsoft.com/office/officeart/2005/8/layout/hierarchy2"/>
    <dgm:cxn modelId="{54CE1D90-B99A-42B5-A2BD-026E9E9AE2C2}" type="presParOf" srcId="{CC5D91AD-31E5-46CD-8D82-E98CAEFC8EB8}" destId="{E5090EEF-2BDE-461F-86BA-FA2C3A8430A6}" srcOrd="12" destOrd="0" presId="urn:microsoft.com/office/officeart/2005/8/layout/hierarchy2"/>
    <dgm:cxn modelId="{12EA7398-2A27-49B7-9CD1-DDE6C07B2A3D}" type="presParOf" srcId="{E5090EEF-2BDE-461F-86BA-FA2C3A8430A6}" destId="{3E3D6E15-A805-41ED-B3D7-2039B9FEE424}" srcOrd="0" destOrd="0" presId="urn:microsoft.com/office/officeart/2005/8/layout/hierarchy2"/>
    <dgm:cxn modelId="{B5072D19-DA7D-4B28-B5DB-428A8025D8CE}" type="presParOf" srcId="{CC5D91AD-31E5-46CD-8D82-E98CAEFC8EB8}" destId="{BAC16B23-B50A-4044-97F6-A241CD997067}" srcOrd="13" destOrd="0" presId="urn:microsoft.com/office/officeart/2005/8/layout/hierarchy2"/>
    <dgm:cxn modelId="{535856E3-42B2-4FEB-A6B4-B93E61A6B217}" type="presParOf" srcId="{BAC16B23-B50A-4044-97F6-A241CD997067}" destId="{1BB71232-6B99-4ED3-834F-343C1F5CCA2A}" srcOrd="0" destOrd="0" presId="urn:microsoft.com/office/officeart/2005/8/layout/hierarchy2"/>
    <dgm:cxn modelId="{81C03FFE-5793-4632-8636-00CDA6734C6D}" type="presParOf" srcId="{BAC16B23-B50A-4044-97F6-A241CD997067}" destId="{B9094F92-B5B8-4728-B80C-636745533242}" srcOrd="1" destOrd="0" presId="urn:microsoft.com/office/officeart/2005/8/layout/hierarchy2"/>
    <dgm:cxn modelId="{CA4130C4-1BF1-4C02-B671-3AED26F1CE0D}" type="presParOf" srcId="{CC5D91AD-31E5-46CD-8D82-E98CAEFC8EB8}" destId="{252C5F80-A48F-4E08-BF08-E355E64BB630}" srcOrd="14" destOrd="0" presId="urn:microsoft.com/office/officeart/2005/8/layout/hierarchy2"/>
    <dgm:cxn modelId="{4AC1B1F3-CCA0-40A6-946E-74C1092F0677}" type="presParOf" srcId="{252C5F80-A48F-4E08-BF08-E355E64BB630}" destId="{8EB2E2A9-2A4C-4478-83B1-5D850B1FF4C9}" srcOrd="0" destOrd="0" presId="urn:microsoft.com/office/officeart/2005/8/layout/hierarchy2"/>
    <dgm:cxn modelId="{AA9E4BA8-CC64-4E6B-8C96-507AE48DEB42}" type="presParOf" srcId="{CC5D91AD-31E5-46CD-8D82-E98CAEFC8EB8}" destId="{69866144-D92E-4863-9B00-492DA59D513D}" srcOrd="15" destOrd="0" presId="urn:microsoft.com/office/officeart/2005/8/layout/hierarchy2"/>
    <dgm:cxn modelId="{827F5CA8-4770-42A7-A081-E417BFC95DA5}" type="presParOf" srcId="{69866144-D92E-4863-9B00-492DA59D513D}" destId="{A40EB7E5-45E8-401D-BAF1-E0D59CBCB415}" srcOrd="0" destOrd="0" presId="urn:microsoft.com/office/officeart/2005/8/layout/hierarchy2"/>
    <dgm:cxn modelId="{08DC4257-09B8-4BCF-975E-B2639B42FECD}" type="presParOf" srcId="{69866144-D92E-4863-9B00-492DA59D513D}" destId="{FBC2223E-589F-4338-888B-011F3EAB8A1F}" srcOrd="1" destOrd="0" presId="urn:microsoft.com/office/officeart/2005/8/layout/hierarchy2"/>
    <dgm:cxn modelId="{0C17FC0C-17D6-4BCC-BBAB-BAD42695CB94}" type="presParOf" srcId="{CC5D91AD-31E5-46CD-8D82-E98CAEFC8EB8}" destId="{0469728D-DCC8-4AF6-900E-73E004912264}" srcOrd="16" destOrd="0" presId="urn:microsoft.com/office/officeart/2005/8/layout/hierarchy2"/>
    <dgm:cxn modelId="{78E2CFDF-8468-4748-8CAC-9B3874440AA4}" type="presParOf" srcId="{0469728D-DCC8-4AF6-900E-73E004912264}" destId="{17F0ED36-437E-48E7-8087-ECC08A9E7D7B}" srcOrd="0" destOrd="0" presId="urn:microsoft.com/office/officeart/2005/8/layout/hierarchy2"/>
    <dgm:cxn modelId="{E9FDEF75-7964-4E50-BB54-D1A9C7680B37}" type="presParOf" srcId="{CC5D91AD-31E5-46CD-8D82-E98CAEFC8EB8}" destId="{73A401EF-35F4-42E4-B9BC-7F8441379EA1}" srcOrd="17" destOrd="0" presId="urn:microsoft.com/office/officeart/2005/8/layout/hierarchy2"/>
    <dgm:cxn modelId="{16D29B4F-9CC1-45E8-9FB9-C8735FFD6965}" type="presParOf" srcId="{73A401EF-35F4-42E4-B9BC-7F8441379EA1}" destId="{7E7227C8-A12C-42EB-9536-3367DD0E4027}" srcOrd="0" destOrd="0" presId="urn:microsoft.com/office/officeart/2005/8/layout/hierarchy2"/>
    <dgm:cxn modelId="{79BD905E-8830-490D-AD32-A3F3AB01613B}" type="presParOf" srcId="{73A401EF-35F4-42E4-B9BC-7F8441379EA1}" destId="{111319B5-5BD0-4578-920B-709017539C07}" srcOrd="1" destOrd="0" presId="urn:microsoft.com/office/officeart/2005/8/layout/hierarchy2"/>
    <dgm:cxn modelId="{EFBFE490-AB5A-47B6-A379-FD7861731433}" type="presParOf" srcId="{CC5D91AD-31E5-46CD-8D82-E98CAEFC8EB8}" destId="{CA5A6852-3F6F-453B-B540-0C16BD515DFB}" srcOrd="18" destOrd="0" presId="urn:microsoft.com/office/officeart/2005/8/layout/hierarchy2"/>
    <dgm:cxn modelId="{3D44F9E4-D63E-4956-A449-5A8AF3966F7D}" type="presParOf" srcId="{CA5A6852-3F6F-453B-B540-0C16BD515DFB}" destId="{0C2FAB16-7022-4676-A27A-0DBE1E2F0348}" srcOrd="0" destOrd="0" presId="urn:microsoft.com/office/officeart/2005/8/layout/hierarchy2"/>
    <dgm:cxn modelId="{C36028CE-160E-4CE0-8C49-7A6DFAF295C5}" type="presParOf" srcId="{CC5D91AD-31E5-46CD-8D82-E98CAEFC8EB8}" destId="{3BA8E5DE-50C8-451A-A44D-366FD3C8192D}" srcOrd="19" destOrd="0" presId="urn:microsoft.com/office/officeart/2005/8/layout/hierarchy2"/>
    <dgm:cxn modelId="{29EC447C-F3B1-4E33-B81E-3CA8F86EE080}" type="presParOf" srcId="{3BA8E5DE-50C8-451A-A44D-366FD3C8192D}" destId="{EF7FB168-196E-423B-A93B-AF26DDDDB9EA}" srcOrd="0" destOrd="0" presId="urn:microsoft.com/office/officeart/2005/8/layout/hierarchy2"/>
    <dgm:cxn modelId="{9E8DAA8E-8620-4ACF-B7FA-DC340E3B4D1F}" type="presParOf" srcId="{3BA8E5DE-50C8-451A-A44D-366FD3C8192D}" destId="{FF61FD15-90C0-4F6D-B280-A76390CD26F0}" srcOrd="1" destOrd="0" presId="urn:microsoft.com/office/officeart/2005/8/layout/hierarchy2"/>
    <dgm:cxn modelId="{A2C7D647-A33E-470B-9591-A1D56F5A2959}" type="presParOf" srcId="{CC5D91AD-31E5-46CD-8D82-E98CAEFC8EB8}" destId="{4099FAF9-902F-436D-8D86-45EDF8BF6183}" srcOrd="20" destOrd="0" presId="urn:microsoft.com/office/officeart/2005/8/layout/hierarchy2"/>
    <dgm:cxn modelId="{78F850F0-599C-48E3-A635-D6DC515B6187}" type="presParOf" srcId="{4099FAF9-902F-436D-8D86-45EDF8BF6183}" destId="{0C2BAE44-5380-45E0-9EDE-FCB8D4591A15}" srcOrd="0" destOrd="0" presId="urn:microsoft.com/office/officeart/2005/8/layout/hierarchy2"/>
    <dgm:cxn modelId="{2DFACEEC-59F6-4842-AEAD-05E90F989637}" type="presParOf" srcId="{CC5D91AD-31E5-46CD-8D82-E98CAEFC8EB8}" destId="{93BF3B7E-65BB-4E5C-A014-F989496EB251}" srcOrd="21" destOrd="0" presId="urn:microsoft.com/office/officeart/2005/8/layout/hierarchy2"/>
    <dgm:cxn modelId="{AD145366-9094-4D77-922B-310F7DF93359}" type="presParOf" srcId="{93BF3B7E-65BB-4E5C-A014-F989496EB251}" destId="{57C5C982-162C-4559-A878-88C5912CDEEF}" srcOrd="0" destOrd="0" presId="urn:microsoft.com/office/officeart/2005/8/layout/hierarchy2"/>
    <dgm:cxn modelId="{F5994AB0-38BD-4FD8-96BF-3B80B8A04BEA}" type="presParOf" srcId="{93BF3B7E-65BB-4E5C-A014-F989496EB251}" destId="{8255248D-B900-4DCA-B0BB-DBE0FC820ACE}"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8261A0A-D167-4FF0-B9BD-B6F761FA37B3}" type="doc">
      <dgm:prSet loTypeId="urn:microsoft.com/office/officeart/2005/8/layout/hierarchy3" loCatId="hierarchy" qsTypeId="urn:microsoft.com/office/officeart/2005/8/quickstyle/simple1" qsCatId="simple" csTypeId="urn:microsoft.com/office/officeart/2005/8/colors/accent0_3" csCatId="mainScheme" phldr="1"/>
      <dgm:spPr/>
      <dgm:t>
        <a:bodyPr/>
        <a:lstStyle/>
        <a:p>
          <a:endParaRPr lang="en-US"/>
        </a:p>
      </dgm:t>
    </dgm:pt>
    <dgm:pt modelId="{AC6EA331-22DD-4D29-898F-EE74B31A17C3}">
      <dgm:prSet phldrT="[Text]"/>
      <dgm:spPr/>
      <dgm:t>
        <a:bodyPr/>
        <a:lstStyle/>
        <a:p>
          <a:r>
            <a:rPr lang="en-US" dirty="0" smtClean="0"/>
            <a:t>Booting Angular Application</a:t>
          </a:r>
          <a:endParaRPr lang="en-US" dirty="0"/>
        </a:p>
      </dgm:t>
    </dgm:pt>
    <dgm:pt modelId="{AD53E9E4-B9E6-4D67-A8A2-7892C9732184}" type="parTrans" cxnId="{FAB8C5D4-A0FD-4C0C-B7F5-2432145449FC}">
      <dgm:prSet/>
      <dgm:spPr/>
      <dgm:t>
        <a:bodyPr/>
        <a:lstStyle/>
        <a:p>
          <a:endParaRPr lang="en-US"/>
        </a:p>
      </dgm:t>
    </dgm:pt>
    <dgm:pt modelId="{B4AA04B5-B8D3-4687-9078-0D5D16C99A14}" type="sibTrans" cxnId="{FAB8C5D4-A0FD-4C0C-B7F5-2432145449FC}">
      <dgm:prSet/>
      <dgm:spPr/>
      <dgm:t>
        <a:bodyPr/>
        <a:lstStyle/>
        <a:p>
          <a:endParaRPr lang="en-US"/>
        </a:p>
      </dgm:t>
    </dgm:pt>
    <dgm:pt modelId="{05E6B1C2-F6DE-4386-A663-70424481DDD0}">
      <dgm:prSet phldrT="[Text]"/>
      <dgm:spPr/>
      <dgm:t>
        <a:bodyPr/>
        <a:lstStyle/>
        <a:p>
          <a:pPr rtl="0"/>
          <a:r>
            <a:rPr lang="en-US" dirty="0" smtClean="0"/>
            <a:t>Index.html</a:t>
          </a:r>
          <a:endParaRPr lang="en-US" dirty="0"/>
        </a:p>
      </dgm:t>
    </dgm:pt>
    <dgm:pt modelId="{05B6583E-3C22-432F-828A-378CDC9CAD1F}" type="parTrans" cxnId="{D33537B2-DC09-49B0-8700-86B91A3EACF3}">
      <dgm:prSet/>
      <dgm:spPr/>
      <dgm:t>
        <a:bodyPr/>
        <a:lstStyle/>
        <a:p>
          <a:endParaRPr lang="en-US"/>
        </a:p>
      </dgm:t>
    </dgm:pt>
    <dgm:pt modelId="{2A922D3E-644A-4133-AFDF-CEE6CD36DC59}" type="sibTrans" cxnId="{D33537B2-DC09-49B0-8700-86B91A3EACF3}">
      <dgm:prSet/>
      <dgm:spPr/>
      <dgm:t>
        <a:bodyPr/>
        <a:lstStyle/>
        <a:p>
          <a:endParaRPr lang="en-US"/>
        </a:p>
      </dgm:t>
    </dgm:pt>
    <dgm:pt modelId="{E5EE9A6B-91C9-4A52-A15F-1B5B5491D9B0}">
      <dgm:prSet phldrT="[Text]"/>
      <dgm:spPr/>
      <dgm:t>
        <a:bodyPr/>
        <a:lstStyle/>
        <a:p>
          <a:pPr rtl="0"/>
          <a:r>
            <a:rPr lang="en-US" dirty="0" err="1" smtClean="0"/>
            <a:t>Main.ts</a:t>
          </a:r>
          <a:endParaRPr lang="en-US" dirty="0"/>
        </a:p>
      </dgm:t>
    </dgm:pt>
    <dgm:pt modelId="{499E20FE-9B40-4F59-986C-17D018BFF356}" type="parTrans" cxnId="{B3126600-7BE2-4A27-AC20-136949770131}">
      <dgm:prSet/>
      <dgm:spPr/>
      <dgm:t>
        <a:bodyPr/>
        <a:lstStyle/>
        <a:p>
          <a:endParaRPr lang="en-US"/>
        </a:p>
      </dgm:t>
    </dgm:pt>
    <dgm:pt modelId="{C14D03E5-B050-4D83-BB54-2F724D877A11}" type="sibTrans" cxnId="{B3126600-7BE2-4A27-AC20-136949770131}">
      <dgm:prSet/>
      <dgm:spPr/>
      <dgm:t>
        <a:bodyPr/>
        <a:lstStyle/>
        <a:p>
          <a:endParaRPr lang="en-US"/>
        </a:p>
      </dgm:t>
    </dgm:pt>
    <dgm:pt modelId="{AE5F852C-BD1B-4FC5-8BC1-5F1969F42930}">
      <dgm:prSet phldrT="[Text]"/>
      <dgm:spPr/>
      <dgm:t>
        <a:bodyPr/>
        <a:lstStyle/>
        <a:p>
          <a:pPr rtl="0"/>
          <a:r>
            <a:rPr lang="en-US" dirty="0" err="1" smtClean="0"/>
            <a:t>Appmodule.ts</a:t>
          </a:r>
          <a:endParaRPr lang="en-US" dirty="0"/>
        </a:p>
      </dgm:t>
    </dgm:pt>
    <dgm:pt modelId="{F22F9217-A7DB-47BC-9D03-645C5B36C588}" type="parTrans" cxnId="{853140FB-A1A1-4C49-9371-EE5ED98A98EC}">
      <dgm:prSet/>
      <dgm:spPr/>
      <dgm:t>
        <a:bodyPr/>
        <a:lstStyle/>
        <a:p>
          <a:endParaRPr lang="en-US"/>
        </a:p>
      </dgm:t>
    </dgm:pt>
    <dgm:pt modelId="{A5488E39-AD65-4B5B-81C2-F527CB1D33F8}" type="sibTrans" cxnId="{853140FB-A1A1-4C49-9371-EE5ED98A98EC}">
      <dgm:prSet/>
      <dgm:spPr/>
      <dgm:t>
        <a:bodyPr/>
        <a:lstStyle/>
        <a:p>
          <a:endParaRPr lang="en-US"/>
        </a:p>
      </dgm:t>
    </dgm:pt>
    <dgm:pt modelId="{DD8554A9-37EB-43C9-A430-DDA1D179C512}">
      <dgm:prSet phldrT="[Text]"/>
      <dgm:spPr/>
      <dgm:t>
        <a:bodyPr/>
        <a:lstStyle/>
        <a:p>
          <a:pPr rtl="0"/>
          <a:r>
            <a:rPr lang="en-US" dirty="0" err="1" smtClean="0"/>
            <a:t>Appcomponent.ts</a:t>
          </a:r>
          <a:endParaRPr lang="en-US" dirty="0"/>
        </a:p>
      </dgm:t>
    </dgm:pt>
    <dgm:pt modelId="{66B3015F-8DFD-441D-8F61-E84329C3EBB4}" type="parTrans" cxnId="{EDEAAB54-7B7C-43F6-BEC6-E09DC784B680}">
      <dgm:prSet/>
      <dgm:spPr/>
      <dgm:t>
        <a:bodyPr/>
        <a:lstStyle/>
        <a:p>
          <a:endParaRPr lang="en-US"/>
        </a:p>
      </dgm:t>
    </dgm:pt>
    <dgm:pt modelId="{2EC366C1-4526-4485-89AB-D12DFD59E83E}" type="sibTrans" cxnId="{EDEAAB54-7B7C-43F6-BEC6-E09DC784B680}">
      <dgm:prSet/>
      <dgm:spPr/>
      <dgm:t>
        <a:bodyPr/>
        <a:lstStyle/>
        <a:p>
          <a:endParaRPr lang="en-US"/>
        </a:p>
      </dgm:t>
    </dgm:pt>
    <dgm:pt modelId="{65D4FDCA-D17F-49A5-AF29-B6D04F0B85FA}">
      <dgm:prSet phldrT="[Text]"/>
      <dgm:spPr/>
      <dgm:t>
        <a:bodyPr/>
        <a:lstStyle/>
        <a:p>
          <a:pPr rtl="0"/>
          <a:r>
            <a:rPr lang="en-US" dirty="0" smtClean="0"/>
            <a:t>Appcomponent.html</a:t>
          </a:r>
          <a:endParaRPr lang="en-US" dirty="0"/>
        </a:p>
      </dgm:t>
    </dgm:pt>
    <dgm:pt modelId="{A51BFF14-C83A-432E-B62D-C67479FD040B}" type="parTrans" cxnId="{4FD6CBCD-5AA3-4C73-91DE-E033E5DD744D}">
      <dgm:prSet/>
      <dgm:spPr/>
      <dgm:t>
        <a:bodyPr/>
        <a:lstStyle/>
        <a:p>
          <a:endParaRPr lang="en-US"/>
        </a:p>
      </dgm:t>
    </dgm:pt>
    <dgm:pt modelId="{BFF417E2-435B-440D-AB1A-2471D28FF8D4}" type="sibTrans" cxnId="{4FD6CBCD-5AA3-4C73-91DE-E033E5DD744D}">
      <dgm:prSet/>
      <dgm:spPr/>
      <dgm:t>
        <a:bodyPr/>
        <a:lstStyle/>
        <a:p>
          <a:endParaRPr lang="en-US"/>
        </a:p>
      </dgm:t>
    </dgm:pt>
    <dgm:pt modelId="{314FF5AC-048A-4B9D-920F-165E24F66B4F}" type="pres">
      <dgm:prSet presAssocID="{08261A0A-D167-4FF0-B9BD-B6F761FA37B3}" presName="diagram" presStyleCnt="0">
        <dgm:presLayoutVars>
          <dgm:chPref val="1"/>
          <dgm:dir/>
          <dgm:animOne val="branch"/>
          <dgm:animLvl val="lvl"/>
          <dgm:resizeHandles/>
        </dgm:presLayoutVars>
      </dgm:prSet>
      <dgm:spPr/>
      <dgm:t>
        <a:bodyPr/>
        <a:lstStyle/>
        <a:p>
          <a:endParaRPr lang="en-US"/>
        </a:p>
      </dgm:t>
    </dgm:pt>
    <dgm:pt modelId="{DB67FFE9-115E-4646-9DF3-D08B8B383910}" type="pres">
      <dgm:prSet presAssocID="{AC6EA331-22DD-4D29-898F-EE74B31A17C3}" presName="root" presStyleCnt="0"/>
      <dgm:spPr/>
    </dgm:pt>
    <dgm:pt modelId="{36EF0DE2-35B6-4636-8C4E-8EAB4FCC774F}" type="pres">
      <dgm:prSet presAssocID="{AC6EA331-22DD-4D29-898F-EE74B31A17C3}" presName="rootComposite" presStyleCnt="0"/>
      <dgm:spPr/>
    </dgm:pt>
    <dgm:pt modelId="{1A8F3129-F5B7-491D-B583-736DD1298620}" type="pres">
      <dgm:prSet presAssocID="{AC6EA331-22DD-4D29-898F-EE74B31A17C3}" presName="rootText" presStyleLbl="node1" presStyleIdx="0" presStyleCnt="1" custScaleX="234934"/>
      <dgm:spPr/>
      <dgm:t>
        <a:bodyPr/>
        <a:lstStyle/>
        <a:p>
          <a:endParaRPr lang="en-US"/>
        </a:p>
      </dgm:t>
    </dgm:pt>
    <dgm:pt modelId="{CC35A8C4-243B-42BA-964D-A3170DA26575}" type="pres">
      <dgm:prSet presAssocID="{AC6EA331-22DD-4D29-898F-EE74B31A17C3}" presName="rootConnector" presStyleLbl="node1" presStyleIdx="0" presStyleCnt="1"/>
      <dgm:spPr/>
      <dgm:t>
        <a:bodyPr/>
        <a:lstStyle/>
        <a:p>
          <a:endParaRPr lang="en-US"/>
        </a:p>
      </dgm:t>
    </dgm:pt>
    <dgm:pt modelId="{7E448F14-7B48-44DC-8858-087FC65BAA26}" type="pres">
      <dgm:prSet presAssocID="{AC6EA331-22DD-4D29-898F-EE74B31A17C3}" presName="childShape" presStyleCnt="0"/>
      <dgm:spPr/>
    </dgm:pt>
    <dgm:pt modelId="{F6BA0083-35F3-40EE-A14B-EB68A88C77EB}" type="pres">
      <dgm:prSet presAssocID="{05B6583E-3C22-432F-828A-378CDC9CAD1F}" presName="Name13" presStyleLbl="parChTrans1D2" presStyleIdx="0" presStyleCnt="5"/>
      <dgm:spPr/>
      <dgm:t>
        <a:bodyPr/>
        <a:lstStyle/>
        <a:p>
          <a:endParaRPr lang="en-US"/>
        </a:p>
      </dgm:t>
    </dgm:pt>
    <dgm:pt modelId="{52AE0C81-C467-48AF-B08C-5BCBD23A0056}" type="pres">
      <dgm:prSet presAssocID="{05E6B1C2-F6DE-4386-A663-70424481DDD0}" presName="childText" presStyleLbl="bgAcc1" presStyleIdx="0" presStyleCnt="5" custScaleY="44535">
        <dgm:presLayoutVars>
          <dgm:bulletEnabled val="1"/>
        </dgm:presLayoutVars>
      </dgm:prSet>
      <dgm:spPr/>
      <dgm:t>
        <a:bodyPr/>
        <a:lstStyle/>
        <a:p>
          <a:endParaRPr lang="en-US"/>
        </a:p>
      </dgm:t>
    </dgm:pt>
    <dgm:pt modelId="{AFB8E5B5-AB09-441E-A012-1AAF9FD49B22}" type="pres">
      <dgm:prSet presAssocID="{499E20FE-9B40-4F59-986C-17D018BFF356}" presName="Name13" presStyleLbl="parChTrans1D2" presStyleIdx="1" presStyleCnt="5"/>
      <dgm:spPr/>
      <dgm:t>
        <a:bodyPr/>
        <a:lstStyle/>
        <a:p>
          <a:endParaRPr lang="en-US"/>
        </a:p>
      </dgm:t>
    </dgm:pt>
    <dgm:pt modelId="{F1509224-AEFF-49C0-B151-102C6D71ED72}" type="pres">
      <dgm:prSet presAssocID="{E5EE9A6B-91C9-4A52-A15F-1B5B5491D9B0}" presName="childText" presStyleLbl="bgAcc1" presStyleIdx="1" presStyleCnt="5" custScaleY="44535" custLinFactNeighborX="43486" custLinFactNeighborY="-1739">
        <dgm:presLayoutVars>
          <dgm:bulletEnabled val="1"/>
        </dgm:presLayoutVars>
      </dgm:prSet>
      <dgm:spPr/>
      <dgm:t>
        <a:bodyPr/>
        <a:lstStyle/>
        <a:p>
          <a:endParaRPr lang="en-US"/>
        </a:p>
      </dgm:t>
    </dgm:pt>
    <dgm:pt modelId="{8973E30F-CD0F-416B-83A0-DE74C9506EBF}" type="pres">
      <dgm:prSet presAssocID="{F22F9217-A7DB-47BC-9D03-645C5B36C588}" presName="Name13" presStyleLbl="parChTrans1D2" presStyleIdx="2" presStyleCnt="5"/>
      <dgm:spPr/>
      <dgm:t>
        <a:bodyPr/>
        <a:lstStyle/>
        <a:p>
          <a:endParaRPr lang="en-US"/>
        </a:p>
      </dgm:t>
    </dgm:pt>
    <dgm:pt modelId="{96F48607-082E-4726-9D1D-39AE8C9C7C95}" type="pres">
      <dgm:prSet presAssocID="{AE5F852C-BD1B-4FC5-8BC1-5F1969F42930}" presName="childText" presStyleLbl="bgAcc1" presStyleIdx="2" presStyleCnt="5" custScaleY="44535" custLinFactNeighborX="70664" custLinFactNeighborY="-2609">
        <dgm:presLayoutVars>
          <dgm:bulletEnabled val="1"/>
        </dgm:presLayoutVars>
      </dgm:prSet>
      <dgm:spPr/>
      <dgm:t>
        <a:bodyPr/>
        <a:lstStyle/>
        <a:p>
          <a:endParaRPr lang="en-US"/>
        </a:p>
      </dgm:t>
    </dgm:pt>
    <dgm:pt modelId="{845B7F68-50C7-4B7B-94CC-655CD6539DE6}" type="pres">
      <dgm:prSet presAssocID="{66B3015F-8DFD-441D-8F61-E84329C3EBB4}" presName="Name13" presStyleLbl="parChTrans1D2" presStyleIdx="3" presStyleCnt="5"/>
      <dgm:spPr/>
      <dgm:t>
        <a:bodyPr/>
        <a:lstStyle/>
        <a:p>
          <a:endParaRPr lang="en-US"/>
        </a:p>
      </dgm:t>
    </dgm:pt>
    <dgm:pt modelId="{0B6D0425-8522-46D2-89EF-608C1867D4E9}" type="pres">
      <dgm:prSet presAssocID="{DD8554A9-37EB-43C9-A430-DDA1D179C512}" presName="childText" presStyleLbl="bgAcc1" presStyleIdx="3" presStyleCnt="5" custScaleY="44535" custLinFactNeighborX="89792" custLinFactNeighborY="870">
        <dgm:presLayoutVars>
          <dgm:bulletEnabled val="1"/>
        </dgm:presLayoutVars>
      </dgm:prSet>
      <dgm:spPr/>
      <dgm:t>
        <a:bodyPr/>
        <a:lstStyle/>
        <a:p>
          <a:endParaRPr lang="en-US"/>
        </a:p>
      </dgm:t>
    </dgm:pt>
    <dgm:pt modelId="{416EEAF8-977D-4F3F-AF9D-D7672C7DA662}" type="pres">
      <dgm:prSet presAssocID="{A51BFF14-C83A-432E-B62D-C67479FD040B}" presName="Name13" presStyleLbl="parChTrans1D2" presStyleIdx="4" presStyleCnt="5"/>
      <dgm:spPr/>
      <dgm:t>
        <a:bodyPr/>
        <a:lstStyle/>
        <a:p>
          <a:endParaRPr lang="en-US"/>
        </a:p>
      </dgm:t>
    </dgm:pt>
    <dgm:pt modelId="{CB006E0F-25A1-42D2-9D26-8C00B8FE9ADA}" type="pres">
      <dgm:prSet presAssocID="{65D4FDCA-D17F-49A5-AF29-B6D04F0B85FA}" presName="childText" presStyleLbl="bgAcc1" presStyleIdx="4" presStyleCnt="5" custScaleY="44535" custLinFactX="16324" custLinFactNeighborX="100000">
        <dgm:presLayoutVars>
          <dgm:bulletEnabled val="1"/>
        </dgm:presLayoutVars>
      </dgm:prSet>
      <dgm:spPr/>
      <dgm:t>
        <a:bodyPr/>
        <a:lstStyle/>
        <a:p>
          <a:endParaRPr lang="en-US"/>
        </a:p>
      </dgm:t>
    </dgm:pt>
  </dgm:ptLst>
  <dgm:cxnLst>
    <dgm:cxn modelId="{669C13BB-66CB-4A43-8431-399B5B7E351E}" type="presOf" srcId="{08261A0A-D167-4FF0-B9BD-B6F761FA37B3}" destId="{314FF5AC-048A-4B9D-920F-165E24F66B4F}" srcOrd="0" destOrd="0" presId="urn:microsoft.com/office/officeart/2005/8/layout/hierarchy3"/>
    <dgm:cxn modelId="{90CB0BC5-99B8-47DC-8906-FDDF4E9566D3}" type="presOf" srcId="{65D4FDCA-D17F-49A5-AF29-B6D04F0B85FA}" destId="{CB006E0F-25A1-42D2-9D26-8C00B8FE9ADA}" srcOrd="0" destOrd="0" presId="urn:microsoft.com/office/officeart/2005/8/layout/hierarchy3"/>
    <dgm:cxn modelId="{978C2B35-F3F6-46A0-AA1D-2A581A17768C}" type="presOf" srcId="{05E6B1C2-F6DE-4386-A663-70424481DDD0}" destId="{52AE0C81-C467-48AF-B08C-5BCBD23A0056}" srcOrd="0" destOrd="0" presId="urn:microsoft.com/office/officeart/2005/8/layout/hierarchy3"/>
    <dgm:cxn modelId="{4318B527-94C8-47BA-8C1C-E76940B62305}" type="presOf" srcId="{DD8554A9-37EB-43C9-A430-DDA1D179C512}" destId="{0B6D0425-8522-46D2-89EF-608C1867D4E9}" srcOrd="0" destOrd="0" presId="urn:microsoft.com/office/officeart/2005/8/layout/hierarchy3"/>
    <dgm:cxn modelId="{D33537B2-DC09-49B0-8700-86B91A3EACF3}" srcId="{AC6EA331-22DD-4D29-898F-EE74B31A17C3}" destId="{05E6B1C2-F6DE-4386-A663-70424481DDD0}" srcOrd="0" destOrd="0" parTransId="{05B6583E-3C22-432F-828A-378CDC9CAD1F}" sibTransId="{2A922D3E-644A-4133-AFDF-CEE6CD36DC59}"/>
    <dgm:cxn modelId="{FCB2FEE8-4898-4FFB-B8E9-6AB692EDFAA7}" type="presOf" srcId="{A51BFF14-C83A-432E-B62D-C67479FD040B}" destId="{416EEAF8-977D-4F3F-AF9D-D7672C7DA662}" srcOrd="0" destOrd="0" presId="urn:microsoft.com/office/officeart/2005/8/layout/hierarchy3"/>
    <dgm:cxn modelId="{7538D3F3-81E9-4904-BB69-8D4E3564279A}" type="presOf" srcId="{05B6583E-3C22-432F-828A-378CDC9CAD1F}" destId="{F6BA0083-35F3-40EE-A14B-EB68A88C77EB}" srcOrd="0" destOrd="0" presId="urn:microsoft.com/office/officeart/2005/8/layout/hierarchy3"/>
    <dgm:cxn modelId="{FAB8C5D4-A0FD-4C0C-B7F5-2432145449FC}" srcId="{08261A0A-D167-4FF0-B9BD-B6F761FA37B3}" destId="{AC6EA331-22DD-4D29-898F-EE74B31A17C3}" srcOrd="0" destOrd="0" parTransId="{AD53E9E4-B9E6-4D67-A8A2-7892C9732184}" sibTransId="{B4AA04B5-B8D3-4687-9078-0D5D16C99A14}"/>
    <dgm:cxn modelId="{8216401A-554D-41AC-94D0-1CAC3481AF89}" type="presOf" srcId="{AC6EA331-22DD-4D29-898F-EE74B31A17C3}" destId="{1A8F3129-F5B7-491D-B583-736DD1298620}" srcOrd="0" destOrd="0" presId="urn:microsoft.com/office/officeart/2005/8/layout/hierarchy3"/>
    <dgm:cxn modelId="{4FD6CBCD-5AA3-4C73-91DE-E033E5DD744D}" srcId="{AC6EA331-22DD-4D29-898F-EE74B31A17C3}" destId="{65D4FDCA-D17F-49A5-AF29-B6D04F0B85FA}" srcOrd="4" destOrd="0" parTransId="{A51BFF14-C83A-432E-B62D-C67479FD040B}" sibTransId="{BFF417E2-435B-440D-AB1A-2471D28FF8D4}"/>
    <dgm:cxn modelId="{4D2CC327-B3D6-40E8-9B00-027C9E5B7161}" type="presOf" srcId="{66B3015F-8DFD-441D-8F61-E84329C3EBB4}" destId="{845B7F68-50C7-4B7B-94CC-655CD6539DE6}" srcOrd="0" destOrd="0" presId="urn:microsoft.com/office/officeart/2005/8/layout/hierarchy3"/>
    <dgm:cxn modelId="{00ADD237-E314-42BD-84EB-834E1E631DDA}" type="presOf" srcId="{E5EE9A6B-91C9-4A52-A15F-1B5B5491D9B0}" destId="{F1509224-AEFF-49C0-B151-102C6D71ED72}" srcOrd="0" destOrd="0" presId="urn:microsoft.com/office/officeart/2005/8/layout/hierarchy3"/>
    <dgm:cxn modelId="{B3126600-7BE2-4A27-AC20-136949770131}" srcId="{AC6EA331-22DD-4D29-898F-EE74B31A17C3}" destId="{E5EE9A6B-91C9-4A52-A15F-1B5B5491D9B0}" srcOrd="1" destOrd="0" parTransId="{499E20FE-9B40-4F59-986C-17D018BFF356}" sibTransId="{C14D03E5-B050-4D83-BB54-2F724D877A11}"/>
    <dgm:cxn modelId="{853140FB-A1A1-4C49-9371-EE5ED98A98EC}" srcId="{AC6EA331-22DD-4D29-898F-EE74B31A17C3}" destId="{AE5F852C-BD1B-4FC5-8BC1-5F1969F42930}" srcOrd="2" destOrd="0" parTransId="{F22F9217-A7DB-47BC-9D03-645C5B36C588}" sibTransId="{A5488E39-AD65-4B5B-81C2-F527CB1D33F8}"/>
    <dgm:cxn modelId="{EDEAAB54-7B7C-43F6-BEC6-E09DC784B680}" srcId="{AC6EA331-22DD-4D29-898F-EE74B31A17C3}" destId="{DD8554A9-37EB-43C9-A430-DDA1D179C512}" srcOrd="3" destOrd="0" parTransId="{66B3015F-8DFD-441D-8F61-E84329C3EBB4}" sibTransId="{2EC366C1-4526-4485-89AB-D12DFD59E83E}"/>
    <dgm:cxn modelId="{BA19E823-5B37-4462-B14D-06B6D41169BE}" type="presOf" srcId="{AC6EA331-22DD-4D29-898F-EE74B31A17C3}" destId="{CC35A8C4-243B-42BA-964D-A3170DA26575}" srcOrd="1" destOrd="0" presId="urn:microsoft.com/office/officeart/2005/8/layout/hierarchy3"/>
    <dgm:cxn modelId="{49FAC766-AA7E-4EE2-8337-56D64278CF79}" type="presOf" srcId="{499E20FE-9B40-4F59-986C-17D018BFF356}" destId="{AFB8E5B5-AB09-441E-A012-1AAF9FD49B22}" srcOrd="0" destOrd="0" presId="urn:microsoft.com/office/officeart/2005/8/layout/hierarchy3"/>
    <dgm:cxn modelId="{ACFC0C7F-E55E-4937-A640-53426AA2126B}" type="presOf" srcId="{F22F9217-A7DB-47BC-9D03-645C5B36C588}" destId="{8973E30F-CD0F-416B-83A0-DE74C9506EBF}" srcOrd="0" destOrd="0" presId="urn:microsoft.com/office/officeart/2005/8/layout/hierarchy3"/>
    <dgm:cxn modelId="{47CA61FA-ED98-4533-B859-C5FBB07B91BC}" type="presOf" srcId="{AE5F852C-BD1B-4FC5-8BC1-5F1969F42930}" destId="{96F48607-082E-4726-9D1D-39AE8C9C7C95}" srcOrd="0" destOrd="0" presId="urn:microsoft.com/office/officeart/2005/8/layout/hierarchy3"/>
    <dgm:cxn modelId="{7EA68809-AE09-4AC8-A5D9-089F52965D99}" type="presParOf" srcId="{314FF5AC-048A-4B9D-920F-165E24F66B4F}" destId="{DB67FFE9-115E-4646-9DF3-D08B8B383910}" srcOrd="0" destOrd="0" presId="urn:microsoft.com/office/officeart/2005/8/layout/hierarchy3"/>
    <dgm:cxn modelId="{C822FFB4-BABE-4D52-9459-F55895A2D982}" type="presParOf" srcId="{DB67FFE9-115E-4646-9DF3-D08B8B383910}" destId="{36EF0DE2-35B6-4636-8C4E-8EAB4FCC774F}" srcOrd="0" destOrd="0" presId="urn:microsoft.com/office/officeart/2005/8/layout/hierarchy3"/>
    <dgm:cxn modelId="{00B941D7-2137-4DDC-9022-05073FA2E351}" type="presParOf" srcId="{36EF0DE2-35B6-4636-8C4E-8EAB4FCC774F}" destId="{1A8F3129-F5B7-491D-B583-736DD1298620}" srcOrd="0" destOrd="0" presId="urn:microsoft.com/office/officeart/2005/8/layout/hierarchy3"/>
    <dgm:cxn modelId="{24418034-C1AE-4D33-8F13-A330F3D75FC1}" type="presParOf" srcId="{36EF0DE2-35B6-4636-8C4E-8EAB4FCC774F}" destId="{CC35A8C4-243B-42BA-964D-A3170DA26575}" srcOrd="1" destOrd="0" presId="urn:microsoft.com/office/officeart/2005/8/layout/hierarchy3"/>
    <dgm:cxn modelId="{E286F381-F449-4E2A-8271-4708041913B6}" type="presParOf" srcId="{DB67FFE9-115E-4646-9DF3-D08B8B383910}" destId="{7E448F14-7B48-44DC-8858-087FC65BAA26}" srcOrd="1" destOrd="0" presId="urn:microsoft.com/office/officeart/2005/8/layout/hierarchy3"/>
    <dgm:cxn modelId="{6AB9C854-C4EE-4543-AA00-9DE0B215D3E4}" type="presParOf" srcId="{7E448F14-7B48-44DC-8858-087FC65BAA26}" destId="{F6BA0083-35F3-40EE-A14B-EB68A88C77EB}" srcOrd="0" destOrd="0" presId="urn:microsoft.com/office/officeart/2005/8/layout/hierarchy3"/>
    <dgm:cxn modelId="{235C7BB9-2625-4839-8877-B70E0CF2CE58}" type="presParOf" srcId="{7E448F14-7B48-44DC-8858-087FC65BAA26}" destId="{52AE0C81-C467-48AF-B08C-5BCBD23A0056}" srcOrd="1" destOrd="0" presId="urn:microsoft.com/office/officeart/2005/8/layout/hierarchy3"/>
    <dgm:cxn modelId="{1DF53273-5B7E-4F0D-B67C-A177B1B66179}" type="presParOf" srcId="{7E448F14-7B48-44DC-8858-087FC65BAA26}" destId="{AFB8E5B5-AB09-441E-A012-1AAF9FD49B22}" srcOrd="2" destOrd="0" presId="urn:microsoft.com/office/officeart/2005/8/layout/hierarchy3"/>
    <dgm:cxn modelId="{9E00CD2A-6922-40AF-8FA1-388FDD742404}" type="presParOf" srcId="{7E448F14-7B48-44DC-8858-087FC65BAA26}" destId="{F1509224-AEFF-49C0-B151-102C6D71ED72}" srcOrd="3" destOrd="0" presId="urn:microsoft.com/office/officeart/2005/8/layout/hierarchy3"/>
    <dgm:cxn modelId="{D3E6728E-5149-45AC-852E-F1A71B6F087B}" type="presParOf" srcId="{7E448F14-7B48-44DC-8858-087FC65BAA26}" destId="{8973E30F-CD0F-416B-83A0-DE74C9506EBF}" srcOrd="4" destOrd="0" presId="urn:microsoft.com/office/officeart/2005/8/layout/hierarchy3"/>
    <dgm:cxn modelId="{4EB2C7FD-43EF-4321-8BF4-66EBD8E31447}" type="presParOf" srcId="{7E448F14-7B48-44DC-8858-087FC65BAA26}" destId="{96F48607-082E-4726-9D1D-39AE8C9C7C95}" srcOrd="5" destOrd="0" presId="urn:microsoft.com/office/officeart/2005/8/layout/hierarchy3"/>
    <dgm:cxn modelId="{179307E7-C803-49C1-A4C7-292B4CBA5902}" type="presParOf" srcId="{7E448F14-7B48-44DC-8858-087FC65BAA26}" destId="{845B7F68-50C7-4B7B-94CC-655CD6539DE6}" srcOrd="6" destOrd="0" presId="urn:microsoft.com/office/officeart/2005/8/layout/hierarchy3"/>
    <dgm:cxn modelId="{C709D3C1-4B06-40E1-AD0F-576B247AE84B}" type="presParOf" srcId="{7E448F14-7B48-44DC-8858-087FC65BAA26}" destId="{0B6D0425-8522-46D2-89EF-608C1867D4E9}" srcOrd="7" destOrd="0" presId="urn:microsoft.com/office/officeart/2005/8/layout/hierarchy3"/>
    <dgm:cxn modelId="{D3DFFA38-AFA5-412D-ACA6-053DD3CE607F}" type="presParOf" srcId="{7E448F14-7B48-44DC-8858-087FC65BAA26}" destId="{416EEAF8-977D-4F3F-AF9D-D7672C7DA662}" srcOrd="8" destOrd="0" presId="urn:microsoft.com/office/officeart/2005/8/layout/hierarchy3"/>
    <dgm:cxn modelId="{AB6097F5-C9E7-4657-81EA-9FF8CFE11AF4}" type="presParOf" srcId="{7E448F14-7B48-44DC-8858-087FC65BAA26}" destId="{CB006E0F-25A1-42D2-9D26-8C00B8FE9ADA}" srcOrd="9"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EBA684-995E-4D38-ABF7-62D5A66B30F1}">
      <dsp:nvSpPr>
        <dsp:cNvPr id="0" name=""/>
        <dsp:cNvSpPr/>
      </dsp:nvSpPr>
      <dsp:spPr>
        <a:xfrm>
          <a:off x="826371" y="147"/>
          <a:ext cx="4155973" cy="747361"/>
        </a:xfrm>
        <a:prstGeom prst="roundRect">
          <a:avLst>
            <a:gd name="adj" fmla="val 10000"/>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1435" tIns="34290" rIns="51435" bIns="34290" numCol="1" spcCol="1270" anchor="ctr" anchorCtr="0">
          <a:noAutofit/>
        </a:bodyPr>
        <a:lstStyle/>
        <a:p>
          <a:pPr lvl="0" algn="ctr" defTabSz="1200150">
            <a:lnSpc>
              <a:spcPct val="90000"/>
            </a:lnSpc>
            <a:spcBef>
              <a:spcPct val="0"/>
            </a:spcBef>
            <a:spcAft>
              <a:spcPct val="35000"/>
            </a:spcAft>
          </a:pPr>
          <a:r>
            <a:rPr lang="en-US" sz="2700" b="1" i="1" kern="1200" dirty="0" smtClean="0">
              <a:effectLst>
                <a:outerShdw blurRad="38100" dist="38100" dir="2700000" algn="tl">
                  <a:srgbClr val="000000">
                    <a:alpha val="43137"/>
                  </a:srgbClr>
                </a:outerShdw>
              </a:effectLst>
            </a:rPr>
            <a:t>CHARACTERSTICS OF TS</a:t>
          </a:r>
          <a:endParaRPr lang="en-US" sz="2700" b="1" i="1" kern="1200" dirty="0">
            <a:effectLst>
              <a:outerShdw blurRad="38100" dist="38100" dir="2700000" algn="tl">
                <a:srgbClr val="000000">
                  <a:alpha val="43137"/>
                </a:srgbClr>
              </a:outerShdw>
            </a:effectLst>
          </a:endParaRPr>
        </a:p>
      </dsp:txBody>
      <dsp:txXfrm>
        <a:off x="848260" y="22036"/>
        <a:ext cx="4112195" cy="703583"/>
      </dsp:txXfrm>
    </dsp:sp>
    <dsp:sp modelId="{0AC518E5-CFFC-475F-84B4-00AD5DF5EFA9}">
      <dsp:nvSpPr>
        <dsp:cNvPr id="0" name=""/>
        <dsp:cNvSpPr/>
      </dsp:nvSpPr>
      <dsp:spPr>
        <a:xfrm>
          <a:off x="1241968" y="747509"/>
          <a:ext cx="415597" cy="560521"/>
        </a:xfrm>
        <a:custGeom>
          <a:avLst/>
          <a:gdLst/>
          <a:ahLst/>
          <a:cxnLst/>
          <a:rect l="0" t="0" r="0" b="0"/>
          <a:pathLst>
            <a:path>
              <a:moveTo>
                <a:pt x="0" y="0"/>
              </a:moveTo>
              <a:lnTo>
                <a:pt x="0" y="560521"/>
              </a:lnTo>
              <a:lnTo>
                <a:pt x="415597" y="560521"/>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0D1803-2EFB-42FA-BB5F-82F5E02007BF}">
      <dsp:nvSpPr>
        <dsp:cNvPr id="0" name=""/>
        <dsp:cNvSpPr/>
      </dsp:nvSpPr>
      <dsp:spPr>
        <a:xfrm>
          <a:off x="1657565" y="934349"/>
          <a:ext cx="3146081" cy="747361"/>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OBJECT ORIENTED PROGRAMMING (OOPS)</a:t>
          </a:r>
          <a:endParaRPr lang="en-US" sz="1700" kern="1200" dirty="0"/>
        </a:p>
      </dsp:txBody>
      <dsp:txXfrm>
        <a:off x="1679454" y="956238"/>
        <a:ext cx="3102303" cy="703583"/>
      </dsp:txXfrm>
    </dsp:sp>
    <dsp:sp modelId="{DD48FD71-705F-4B2D-930F-774FF332F64E}">
      <dsp:nvSpPr>
        <dsp:cNvPr id="0" name=""/>
        <dsp:cNvSpPr/>
      </dsp:nvSpPr>
      <dsp:spPr>
        <a:xfrm>
          <a:off x="1241968" y="747509"/>
          <a:ext cx="415597" cy="1494723"/>
        </a:xfrm>
        <a:custGeom>
          <a:avLst/>
          <a:gdLst/>
          <a:ahLst/>
          <a:cxnLst/>
          <a:rect l="0" t="0" r="0" b="0"/>
          <a:pathLst>
            <a:path>
              <a:moveTo>
                <a:pt x="0" y="0"/>
              </a:moveTo>
              <a:lnTo>
                <a:pt x="0" y="1494723"/>
              </a:lnTo>
              <a:lnTo>
                <a:pt x="415597" y="1494723"/>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9E7814-48DC-4D72-A2CF-070ACC7DBEDB}">
      <dsp:nvSpPr>
        <dsp:cNvPr id="0" name=""/>
        <dsp:cNvSpPr/>
      </dsp:nvSpPr>
      <dsp:spPr>
        <a:xfrm>
          <a:off x="1657565" y="1868551"/>
          <a:ext cx="1674149" cy="747361"/>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TS IS  CONVENIENT</a:t>
          </a:r>
          <a:endParaRPr lang="en-US" sz="1700" kern="1200" dirty="0"/>
        </a:p>
      </dsp:txBody>
      <dsp:txXfrm>
        <a:off x="1679454" y="1890440"/>
        <a:ext cx="1630371" cy="703583"/>
      </dsp:txXfrm>
    </dsp:sp>
    <dsp:sp modelId="{D7666DCC-6CC5-49CF-85B1-EF6E135E49D8}">
      <dsp:nvSpPr>
        <dsp:cNvPr id="0" name=""/>
        <dsp:cNvSpPr/>
      </dsp:nvSpPr>
      <dsp:spPr>
        <a:xfrm>
          <a:off x="1241968" y="747509"/>
          <a:ext cx="415597" cy="2428925"/>
        </a:xfrm>
        <a:custGeom>
          <a:avLst/>
          <a:gdLst/>
          <a:ahLst/>
          <a:cxnLst/>
          <a:rect l="0" t="0" r="0" b="0"/>
          <a:pathLst>
            <a:path>
              <a:moveTo>
                <a:pt x="0" y="0"/>
              </a:moveTo>
              <a:lnTo>
                <a:pt x="0" y="2428925"/>
              </a:lnTo>
              <a:lnTo>
                <a:pt x="415597" y="2428925"/>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918527-5622-489F-A75D-6FB185BA2879}">
      <dsp:nvSpPr>
        <dsp:cNvPr id="0" name=""/>
        <dsp:cNvSpPr/>
      </dsp:nvSpPr>
      <dsp:spPr>
        <a:xfrm>
          <a:off x="1657565" y="2802753"/>
          <a:ext cx="2962099" cy="747361"/>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TS SUPPORT OTHER JS LIBRARIES</a:t>
          </a:r>
          <a:endParaRPr lang="en-US" sz="1700" kern="1200" dirty="0"/>
        </a:p>
      </dsp:txBody>
      <dsp:txXfrm>
        <a:off x="1679454" y="2824642"/>
        <a:ext cx="2918321" cy="703583"/>
      </dsp:txXfrm>
    </dsp:sp>
    <dsp:sp modelId="{E87B036C-B8FD-4B77-A45E-C4A64D80BCD7}">
      <dsp:nvSpPr>
        <dsp:cNvPr id="0" name=""/>
        <dsp:cNvSpPr/>
      </dsp:nvSpPr>
      <dsp:spPr>
        <a:xfrm>
          <a:off x="1241968" y="747509"/>
          <a:ext cx="415597" cy="3363127"/>
        </a:xfrm>
        <a:custGeom>
          <a:avLst/>
          <a:gdLst/>
          <a:ahLst/>
          <a:cxnLst/>
          <a:rect l="0" t="0" r="0" b="0"/>
          <a:pathLst>
            <a:path>
              <a:moveTo>
                <a:pt x="0" y="0"/>
              </a:moveTo>
              <a:lnTo>
                <a:pt x="0" y="3363127"/>
              </a:lnTo>
              <a:lnTo>
                <a:pt x="415597" y="3363127"/>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7FB64E-FCBA-4760-B04C-99A3CD0EB8D1}">
      <dsp:nvSpPr>
        <dsp:cNvPr id="0" name=""/>
        <dsp:cNvSpPr/>
      </dsp:nvSpPr>
      <dsp:spPr>
        <a:xfrm>
          <a:off x="1657565" y="3736955"/>
          <a:ext cx="1595300" cy="747361"/>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DOM MANIPULATION</a:t>
          </a:r>
          <a:endParaRPr lang="en-US" sz="1700" kern="1200" dirty="0"/>
        </a:p>
      </dsp:txBody>
      <dsp:txXfrm>
        <a:off x="1679454" y="3758844"/>
        <a:ext cx="1551522" cy="703583"/>
      </dsp:txXfrm>
    </dsp:sp>
    <dsp:sp modelId="{456B6D6F-D388-4796-BE49-DC2D2EBC32B0}">
      <dsp:nvSpPr>
        <dsp:cNvPr id="0" name=""/>
        <dsp:cNvSpPr/>
      </dsp:nvSpPr>
      <dsp:spPr>
        <a:xfrm>
          <a:off x="1241968" y="747509"/>
          <a:ext cx="415597" cy="4297329"/>
        </a:xfrm>
        <a:custGeom>
          <a:avLst/>
          <a:gdLst/>
          <a:ahLst/>
          <a:cxnLst/>
          <a:rect l="0" t="0" r="0" b="0"/>
          <a:pathLst>
            <a:path>
              <a:moveTo>
                <a:pt x="0" y="0"/>
              </a:moveTo>
              <a:lnTo>
                <a:pt x="0" y="4297329"/>
              </a:lnTo>
              <a:lnTo>
                <a:pt x="415597" y="4297329"/>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1FB207-EB82-45E0-B916-D8861379EA97}">
      <dsp:nvSpPr>
        <dsp:cNvPr id="0" name=""/>
        <dsp:cNvSpPr/>
      </dsp:nvSpPr>
      <dsp:spPr>
        <a:xfrm>
          <a:off x="1657565" y="4671157"/>
          <a:ext cx="1195778" cy="747361"/>
        </a:xfrm>
        <a:prstGeom prst="roundRect">
          <a:avLst>
            <a:gd name="adj" fmla="val 10000"/>
          </a:avLst>
        </a:prstGeom>
        <a:solidFill>
          <a:schemeClr val="lt2">
            <a:alpha val="90000"/>
            <a:hueOff val="0"/>
            <a:satOff val="0"/>
            <a:lumOff val="0"/>
            <a:alphaOff val="0"/>
          </a:schemeClr>
        </a:solidFill>
        <a:ln w="9525" cap="flat" cmpd="sng" algn="ctr">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2385" tIns="21590" rIns="32385" bIns="21590" numCol="1" spcCol="1270" anchor="ctr" anchorCtr="0">
          <a:noAutofit/>
        </a:bodyPr>
        <a:lstStyle/>
        <a:p>
          <a:pPr lvl="0" algn="ctr" defTabSz="755650">
            <a:lnSpc>
              <a:spcPct val="90000"/>
            </a:lnSpc>
            <a:spcBef>
              <a:spcPct val="0"/>
            </a:spcBef>
            <a:spcAft>
              <a:spcPct val="35000"/>
            </a:spcAft>
          </a:pPr>
          <a:r>
            <a:rPr lang="en-US" sz="1700" kern="1200" dirty="0" smtClean="0"/>
            <a:t>JUST LIKE JS</a:t>
          </a:r>
          <a:endParaRPr lang="en-US" sz="1700" kern="1200" dirty="0"/>
        </a:p>
      </dsp:txBody>
      <dsp:txXfrm>
        <a:off x="1679454" y="4693046"/>
        <a:ext cx="1152000" cy="7035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D99375-B07F-49AF-9E74-A78B050BD4D2}">
      <dsp:nvSpPr>
        <dsp:cNvPr id="0" name=""/>
        <dsp:cNvSpPr/>
      </dsp:nvSpPr>
      <dsp:spPr>
        <a:xfrm>
          <a:off x="5625185" y="1114411"/>
          <a:ext cx="2453805" cy="245425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AD1383-60C5-4A8E-A17F-7259A7E7192B}">
      <dsp:nvSpPr>
        <dsp:cNvPr id="0" name=""/>
        <dsp:cNvSpPr/>
      </dsp:nvSpPr>
      <dsp:spPr>
        <a:xfrm>
          <a:off x="5706659" y="1196234"/>
          <a:ext cx="2290857" cy="2290613"/>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solidFill>
                <a:schemeClr val="bg1"/>
              </a:solidFill>
            </a:rPr>
            <a:t>Visual Studio </a:t>
          </a:r>
        </a:p>
        <a:p>
          <a:pPr lvl="0" algn="ctr" defTabSz="933450">
            <a:lnSpc>
              <a:spcPct val="90000"/>
            </a:lnSpc>
            <a:spcBef>
              <a:spcPct val="0"/>
            </a:spcBef>
            <a:spcAft>
              <a:spcPct val="35000"/>
            </a:spcAft>
          </a:pPr>
          <a:r>
            <a:rPr lang="en-US" sz="2100" kern="1200" dirty="0" smtClean="0">
              <a:solidFill>
                <a:schemeClr val="bg1"/>
              </a:solidFill>
            </a:rPr>
            <a:t>OR</a:t>
          </a:r>
        </a:p>
        <a:p>
          <a:pPr lvl="0" algn="ctr" defTabSz="933450">
            <a:lnSpc>
              <a:spcPct val="90000"/>
            </a:lnSpc>
            <a:spcBef>
              <a:spcPct val="0"/>
            </a:spcBef>
            <a:spcAft>
              <a:spcPct val="35000"/>
            </a:spcAft>
          </a:pPr>
          <a:r>
            <a:rPr lang="en-US" sz="2100" kern="1200" dirty="0" smtClean="0">
              <a:solidFill>
                <a:schemeClr val="bg1"/>
              </a:solidFill>
            </a:rPr>
            <a:t> Visual Studio Code</a:t>
          </a:r>
          <a:endParaRPr lang="en-US" sz="2100" kern="1200" dirty="0">
            <a:solidFill>
              <a:schemeClr val="bg1"/>
            </a:solidFill>
          </a:endParaRPr>
        </a:p>
      </dsp:txBody>
      <dsp:txXfrm>
        <a:off x="6034153" y="1523526"/>
        <a:ext cx="1635870" cy="1636029"/>
      </dsp:txXfrm>
    </dsp:sp>
    <dsp:sp modelId="{735205E4-BCBC-4474-ABFD-EDFEEA622AD7}">
      <dsp:nvSpPr>
        <dsp:cNvPr id="0" name=""/>
        <dsp:cNvSpPr/>
      </dsp:nvSpPr>
      <dsp:spPr>
        <a:xfrm rot="2700000">
          <a:off x="3092062" y="1117378"/>
          <a:ext cx="2447894" cy="2447894"/>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0A0F63-68C9-4B74-8BC1-E8A0E5BF45FD}">
      <dsp:nvSpPr>
        <dsp:cNvPr id="0" name=""/>
        <dsp:cNvSpPr/>
      </dsp:nvSpPr>
      <dsp:spPr>
        <a:xfrm>
          <a:off x="3170581" y="1196234"/>
          <a:ext cx="2290857" cy="2290613"/>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solidFill>
                <a:schemeClr val="bg1"/>
              </a:solidFill>
            </a:rPr>
            <a:t>Typescript Compiler</a:t>
          </a:r>
          <a:endParaRPr lang="en-US" sz="2100" kern="1200" dirty="0">
            <a:solidFill>
              <a:schemeClr val="bg1"/>
            </a:solidFill>
          </a:endParaRPr>
        </a:p>
      </dsp:txBody>
      <dsp:txXfrm>
        <a:off x="3498075" y="1523526"/>
        <a:ext cx="1635870" cy="1636029"/>
      </dsp:txXfrm>
    </dsp:sp>
    <dsp:sp modelId="{9241E6FE-4FF7-4CCF-8695-CA00C3249C17}">
      <dsp:nvSpPr>
        <dsp:cNvPr id="0" name=""/>
        <dsp:cNvSpPr/>
      </dsp:nvSpPr>
      <dsp:spPr>
        <a:xfrm rot="2700000">
          <a:off x="555984" y="1117378"/>
          <a:ext cx="2447894" cy="2447894"/>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4B977F-035B-4046-8FA2-C5E650E3C9B2}">
      <dsp:nvSpPr>
        <dsp:cNvPr id="0" name=""/>
        <dsp:cNvSpPr/>
      </dsp:nvSpPr>
      <dsp:spPr>
        <a:xfrm>
          <a:off x="634503" y="1196234"/>
          <a:ext cx="2290857" cy="2290613"/>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en-US" sz="2100" kern="1200" dirty="0" smtClean="0">
              <a:solidFill>
                <a:schemeClr val="bg1"/>
              </a:solidFill>
            </a:rPr>
            <a:t>Node.js</a:t>
          </a:r>
          <a:endParaRPr lang="en-US" sz="2100" kern="1200" dirty="0">
            <a:solidFill>
              <a:schemeClr val="bg1"/>
            </a:solidFill>
          </a:endParaRPr>
        </a:p>
      </dsp:txBody>
      <dsp:txXfrm>
        <a:off x="961997" y="1523526"/>
        <a:ext cx="1635870" cy="16360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205E4-BCBC-4474-ABFD-EDFEEA622AD7}">
      <dsp:nvSpPr>
        <dsp:cNvPr id="0" name=""/>
        <dsp:cNvSpPr/>
      </dsp:nvSpPr>
      <dsp:spPr>
        <a:xfrm>
          <a:off x="3889417" y="1007238"/>
          <a:ext cx="2668681" cy="266864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0A0F63-68C9-4B74-8BC1-E8A0E5BF45FD}">
      <dsp:nvSpPr>
        <dsp:cNvPr id="0" name=""/>
        <dsp:cNvSpPr/>
      </dsp:nvSpPr>
      <dsp:spPr>
        <a:xfrm>
          <a:off x="3441310" y="934873"/>
          <a:ext cx="3564302" cy="2813372"/>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r" defTabSz="800100">
            <a:lnSpc>
              <a:spcPct val="90000"/>
            </a:lnSpc>
            <a:spcBef>
              <a:spcPct val="0"/>
            </a:spcBef>
            <a:spcAft>
              <a:spcPct val="35000"/>
            </a:spcAft>
          </a:pPr>
          <a:r>
            <a:rPr lang="en-US" sz="1800" b="0" i="1" kern="1200" dirty="0" smtClean="0">
              <a:solidFill>
                <a:schemeClr val="bg1"/>
              </a:solidFill>
            </a:rPr>
            <a:t>Node.js is an open source, cross-platform runtime environment for server-side JavaScript. Node.js is required to run JavaScript without a browser support</a:t>
          </a:r>
          <a:endParaRPr lang="en-US" sz="1800" i="1" kern="1200" dirty="0">
            <a:solidFill>
              <a:schemeClr val="bg1"/>
            </a:solidFill>
          </a:endParaRPr>
        </a:p>
      </dsp:txBody>
      <dsp:txXfrm>
        <a:off x="3951223" y="1336859"/>
        <a:ext cx="2546172" cy="2009400"/>
      </dsp:txXfrm>
    </dsp:sp>
    <dsp:sp modelId="{9241E6FE-4FF7-4CCF-8695-CA00C3249C17}">
      <dsp:nvSpPr>
        <dsp:cNvPr id="0" name=""/>
        <dsp:cNvSpPr/>
      </dsp:nvSpPr>
      <dsp:spPr>
        <a:xfrm rot="2700000">
          <a:off x="1132071" y="1006940"/>
          <a:ext cx="2668769" cy="2668769"/>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4B977F-035B-4046-8FA2-C5E650E3C9B2}">
      <dsp:nvSpPr>
        <dsp:cNvPr id="0" name=""/>
        <dsp:cNvSpPr/>
      </dsp:nvSpPr>
      <dsp:spPr>
        <a:xfrm>
          <a:off x="1221328" y="1096208"/>
          <a:ext cx="2490255" cy="2490702"/>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en-US" sz="1800" kern="1200" dirty="0" smtClean="0">
              <a:solidFill>
                <a:schemeClr val="bg1"/>
              </a:solidFill>
            </a:rPr>
            <a:t>Node.js</a:t>
          </a:r>
          <a:endParaRPr lang="en-US" sz="1800" kern="1200" dirty="0">
            <a:solidFill>
              <a:schemeClr val="bg1"/>
            </a:solidFill>
          </a:endParaRPr>
        </a:p>
      </dsp:txBody>
      <dsp:txXfrm>
        <a:off x="1576994" y="1452090"/>
        <a:ext cx="1778923" cy="17789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205E4-BCBC-4474-ABFD-EDFEEA622AD7}">
      <dsp:nvSpPr>
        <dsp:cNvPr id="0" name=""/>
        <dsp:cNvSpPr/>
      </dsp:nvSpPr>
      <dsp:spPr>
        <a:xfrm>
          <a:off x="4160935" y="1007238"/>
          <a:ext cx="2668681" cy="266864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0A0F63-68C9-4B74-8BC1-E8A0E5BF45FD}">
      <dsp:nvSpPr>
        <dsp:cNvPr id="0" name=""/>
        <dsp:cNvSpPr/>
      </dsp:nvSpPr>
      <dsp:spPr>
        <a:xfrm>
          <a:off x="3712828" y="934873"/>
          <a:ext cx="3564302" cy="2813372"/>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r" defTabSz="1289050">
            <a:lnSpc>
              <a:spcPct val="90000"/>
            </a:lnSpc>
            <a:spcBef>
              <a:spcPct val="0"/>
            </a:spcBef>
            <a:spcAft>
              <a:spcPct val="35000"/>
            </a:spcAft>
          </a:pPr>
          <a:r>
            <a:rPr lang="en-US" sz="2900" i="1" kern="1200" dirty="0" err="1" smtClean="0">
              <a:solidFill>
                <a:schemeClr val="bg1"/>
              </a:solidFill>
            </a:rPr>
            <a:t>npm</a:t>
          </a:r>
          <a:r>
            <a:rPr lang="en-US" sz="2900" i="1" kern="1200" dirty="0" smtClean="0">
              <a:solidFill>
                <a:schemeClr val="bg1"/>
              </a:solidFill>
            </a:rPr>
            <a:t> install –g typescript</a:t>
          </a:r>
          <a:endParaRPr lang="en-US" sz="2900" i="1" kern="1200" dirty="0">
            <a:solidFill>
              <a:schemeClr val="bg1"/>
            </a:solidFill>
          </a:endParaRPr>
        </a:p>
      </dsp:txBody>
      <dsp:txXfrm>
        <a:off x="4222741" y="1336859"/>
        <a:ext cx="2546172" cy="2009400"/>
      </dsp:txXfrm>
    </dsp:sp>
    <dsp:sp modelId="{9241E6FE-4FF7-4CCF-8695-CA00C3249C17}">
      <dsp:nvSpPr>
        <dsp:cNvPr id="0" name=""/>
        <dsp:cNvSpPr/>
      </dsp:nvSpPr>
      <dsp:spPr>
        <a:xfrm rot="2700000">
          <a:off x="1403589" y="1006940"/>
          <a:ext cx="2668769" cy="2668769"/>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4B977F-035B-4046-8FA2-C5E650E3C9B2}">
      <dsp:nvSpPr>
        <dsp:cNvPr id="0" name=""/>
        <dsp:cNvSpPr/>
      </dsp:nvSpPr>
      <dsp:spPr>
        <a:xfrm>
          <a:off x="1492846" y="1096208"/>
          <a:ext cx="2490255" cy="2490702"/>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en-US" sz="2900" kern="1200" dirty="0" smtClean="0">
              <a:solidFill>
                <a:schemeClr val="bg1"/>
              </a:solidFill>
            </a:rPr>
            <a:t>Typescript Compiler</a:t>
          </a:r>
          <a:endParaRPr lang="en-US" sz="2900" kern="1200" dirty="0">
            <a:solidFill>
              <a:schemeClr val="bg1"/>
            </a:solidFill>
          </a:endParaRPr>
        </a:p>
      </dsp:txBody>
      <dsp:txXfrm>
        <a:off x="1848512" y="1452090"/>
        <a:ext cx="1778923" cy="17789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205E4-BCBC-4474-ABFD-EDFEEA622AD7}">
      <dsp:nvSpPr>
        <dsp:cNvPr id="0" name=""/>
        <dsp:cNvSpPr/>
      </dsp:nvSpPr>
      <dsp:spPr>
        <a:xfrm>
          <a:off x="3167032" y="912503"/>
          <a:ext cx="2417682" cy="241764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0A0F63-68C9-4B74-8BC1-E8A0E5BF45FD}">
      <dsp:nvSpPr>
        <dsp:cNvPr id="0" name=""/>
        <dsp:cNvSpPr/>
      </dsp:nvSpPr>
      <dsp:spPr>
        <a:xfrm>
          <a:off x="3037210" y="846945"/>
          <a:ext cx="2676788" cy="2548764"/>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l" defTabSz="889000">
            <a:lnSpc>
              <a:spcPct val="90000"/>
            </a:lnSpc>
            <a:spcBef>
              <a:spcPct val="0"/>
            </a:spcBef>
            <a:spcAft>
              <a:spcPct val="35000"/>
            </a:spcAft>
          </a:pPr>
          <a:r>
            <a:rPr lang="en-US" sz="2000" i="1" kern="1200" dirty="0" smtClean="0">
              <a:solidFill>
                <a:schemeClr val="bg1"/>
              </a:solidFill>
            </a:rPr>
            <a:t>WHAT</a:t>
          </a:r>
          <a:r>
            <a:rPr lang="en-US" sz="2000" i="1" kern="1200" baseline="0" dirty="0" smtClean="0">
              <a:solidFill>
                <a:schemeClr val="bg1"/>
              </a:solidFill>
            </a:rPr>
            <a:t> IDE IS?</a:t>
          </a:r>
        </a:p>
        <a:p>
          <a:pPr lvl="0" algn="l" defTabSz="889000">
            <a:lnSpc>
              <a:spcPct val="90000"/>
            </a:lnSpc>
            <a:spcBef>
              <a:spcPct val="0"/>
            </a:spcBef>
            <a:spcAft>
              <a:spcPct val="35000"/>
            </a:spcAft>
          </a:pPr>
          <a:r>
            <a:rPr lang="en-US" sz="2000" i="1" kern="1200" baseline="0" dirty="0" smtClean="0">
              <a:solidFill>
                <a:schemeClr val="bg1"/>
              </a:solidFill>
            </a:rPr>
            <a:t>IDE(INTEGRATED DEVELOPMENT ENVIRONMENT) </a:t>
          </a:r>
        </a:p>
      </dsp:txBody>
      <dsp:txXfrm>
        <a:off x="3420154" y="1211122"/>
        <a:ext cx="1912174" cy="1820409"/>
      </dsp:txXfrm>
    </dsp:sp>
    <dsp:sp modelId="{9241E6FE-4FF7-4CCF-8695-CA00C3249C17}">
      <dsp:nvSpPr>
        <dsp:cNvPr id="0" name=""/>
        <dsp:cNvSpPr/>
      </dsp:nvSpPr>
      <dsp:spPr>
        <a:xfrm rot="2700000">
          <a:off x="669024" y="912234"/>
          <a:ext cx="2417762" cy="2417762"/>
        </a:xfrm>
        <a:prstGeom prst="teardrop">
          <a:avLst>
            <a:gd name="adj" fmla="val 1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4B977F-035B-4046-8FA2-C5E650E3C9B2}">
      <dsp:nvSpPr>
        <dsp:cNvPr id="0" name=""/>
        <dsp:cNvSpPr/>
      </dsp:nvSpPr>
      <dsp:spPr>
        <a:xfrm>
          <a:off x="749886" y="993106"/>
          <a:ext cx="2256037" cy="2256442"/>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bg1"/>
              </a:solidFill>
            </a:rPr>
            <a:t>IDE</a:t>
          </a:r>
        </a:p>
        <a:p>
          <a:pPr lvl="0" algn="ctr" defTabSz="889000">
            <a:lnSpc>
              <a:spcPct val="90000"/>
            </a:lnSpc>
            <a:spcBef>
              <a:spcPct val="0"/>
            </a:spcBef>
            <a:spcAft>
              <a:spcPct val="35000"/>
            </a:spcAft>
          </a:pPr>
          <a:r>
            <a:rPr lang="en-US" sz="2000" kern="1200" dirty="0" err="1" smtClean="0">
              <a:solidFill>
                <a:schemeClr val="bg1"/>
              </a:solidFill>
            </a:rPr>
            <a:t>Vscode</a:t>
          </a:r>
          <a:endParaRPr lang="en-US" sz="2000" kern="1200" dirty="0" smtClean="0">
            <a:solidFill>
              <a:schemeClr val="bg1"/>
            </a:solidFill>
          </a:endParaRPr>
        </a:p>
        <a:p>
          <a:pPr lvl="0" algn="ctr" defTabSz="889000">
            <a:lnSpc>
              <a:spcPct val="90000"/>
            </a:lnSpc>
            <a:spcBef>
              <a:spcPct val="0"/>
            </a:spcBef>
            <a:spcAft>
              <a:spcPct val="35000"/>
            </a:spcAft>
          </a:pPr>
          <a:r>
            <a:rPr lang="en-US" sz="2000" kern="1200" dirty="0" smtClean="0">
              <a:solidFill>
                <a:schemeClr val="bg1"/>
              </a:solidFill>
            </a:rPr>
            <a:t>OR </a:t>
          </a:r>
        </a:p>
        <a:p>
          <a:pPr lvl="0" algn="ctr" defTabSz="889000">
            <a:lnSpc>
              <a:spcPct val="90000"/>
            </a:lnSpc>
            <a:spcBef>
              <a:spcPct val="0"/>
            </a:spcBef>
            <a:spcAft>
              <a:spcPct val="35000"/>
            </a:spcAft>
          </a:pPr>
          <a:r>
            <a:rPr lang="en-US" sz="2000" kern="1200" dirty="0" smtClean="0">
              <a:solidFill>
                <a:schemeClr val="bg1"/>
              </a:solidFill>
            </a:rPr>
            <a:t>Visual Studio</a:t>
          </a:r>
          <a:endParaRPr lang="en-US" sz="2000" kern="1200" dirty="0">
            <a:solidFill>
              <a:schemeClr val="bg1"/>
            </a:solidFill>
          </a:endParaRPr>
        </a:p>
      </dsp:txBody>
      <dsp:txXfrm>
        <a:off x="1072101" y="1315515"/>
        <a:ext cx="1611609" cy="16116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995BF4-A9DD-4D28-88E9-C5DAF3F9F3C6}">
      <dsp:nvSpPr>
        <dsp:cNvPr id="0" name=""/>
        <dsp:cNvSpPr/>
      </dsp:nvSpPr>
      <dsp:spPr>
        <a:xfrm>
          <a:off x="2733322" y="2814337"/>
          <a:ext cx="1646653" cy="488638"/>
        </a:xfrm>
        <a:prstGeom prst="roundRect">
          <a:avLst>
            <a:gd name="adj" fmla="val 10000"/>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i="1" kern="1200" dirty="0" smtClean="0">
              <a:effectLst>
                <a:outerShdw blurRad="38100" dist="38100" dir="2700000" algn="tl">
                  <a:srgbClr val="000000">
                    <a:alpha val="43137"/>
                  </a:srgbClr>
                </a:outerShdw>
              </a:effectLst>
            </a:rPr>
            <a:t>DATA TYPES</a:t>
          </a:r>
          <a:endParaRPr lang="en-US" sz="1600" b="1" i="1" kern="1200" dirty="0">
            <a:effectLst>
              <a:outerShdw blurRad="38100" dist="38100" dir="2700000" algn="tl">
                <a:srgbClr val="000000">
                  <a:alpha val="43137"/>
                </a:srgbClr>
              </a:outerShdw>
            </a:effectLst>
          </a:endParaRPr>
        </a:p>
      </dsp:txBody>
      <dsp:txXfrm>
        <a:off x="2747634" y="2828649"/>
        <a:ext cx="1618029" cy="460014"/>
      </dsp:txXfrm>
    </dsp:sp>
    <dsp:sp modelId="{7F1864A4-04C3-41E2-B863-C61890A0A4AF}">
      <dsp:nvSpPr>
        <dsp:cNvPr id="0" name=""/>
        <dsp:cNvSpPr/>
      </dsp:nvSpPr>
      <dsp:spPr>
        <a:xfrm rot="16199621">
          <a:off x="3137563" y="1809191"/>
          <a:ext cx="2484551" cy="14378"/>
        </a:xfrm>
        <a:custGeom>
          <a:avLst/>
          <a:gdLst/>
          <a:ahLst/>
          <a:cxnLst/>
          <a:rect l="0" t="0" r="0" b="0"/>
          <a:pathLst>
            <a:path>
              <a:moveTo>
                <a:pt x="0" y="7189"/>
              </a:moveTo>
              <a:lnTo>
                <a:pt x="2484551" y="7189"/>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b="1" i="1" kern="1200">
            <a:effectLst>
              <a:outerShdw blurRad="38100" dist="38100" dir="2700000" algn="tl">
                <a:srgbClr val="000000">
                  <a:alpha val="43137"/>
                </a:srgbClr>
              </a:outerShdw>
            </a:effectLst>
          </a:endParaRPr>
        </a:p>
      </dsp:txBody>
      <dsp:txXfrm rot="10800000">
        <a:off x="4317725" y="1754267"/>
        <a:ext cx="124227" cy="124227"/>
      </dsp:txXfrm>
    </dsp:sp>
    <dsp:sp modelId="{DDEEAEA2-9644-4770-A417-A5B2262920E1}">
      <dsp:nvSpPr>
        <dsp:cNvPr id="0" name=""/>
        <dsp:cNvSpPr/>
      </dsp:nvSpPr>
      <dsp:spPr>
        <a:xfrm>
          <a:off x="4379702" y="329786"/>
          <a:ext cx="977277" cy="488638"/>
        </a:xfrm>
        <a:prstGeom prst="roundRect">
          <a:avLst>
            <a:gd name="adj" fmla="val 10000"/>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i="1" kern="1200" dirty="0" smtClean="0">
              <a:effectLst>
                <a:outerShdw blurRad="38100" dist="38100" dir="2700000" algn="tl">
                  <a:srgbClr val="000000">
                    <a:alpha val="43137"/>
                  </a:srgbClr>
                </a:outerShdw>
              </a:effectLst>
            </a:rPr>
            <a:t>NUMBER</a:t>
          </a:r>
          <a:endParaRPr lang="en-US" sz="1600" b="1" i="1" kern="1200" dirty="0">
            <a:effectLst>
              <a:outerShdw blurRad="38100" dist="38100" dir="2700000" algn="tl">
                <a:srgbClr val="000000">
                  <a:alpha val="43137"/>
                </a:srgbClr>
              </a:outerShdw>
            </a:effectLst>
          </a:endParaRPr>
        </a:p>
      </dsp:txBody>
      <dsp:txXfrm>
        <a:off x="4394014" y="344098"/>
        <a:ext cx="948653" cy="460014"/>
      </dsp:txXfrm>
    </dsp:sp>
    <dsp:sp modelId="{0B986F9A-3085-4D4E-B2DE-14AB77A445E4}">
      <dsp:nvSpPr>
        <dsp:cNvPr id="0" name=""/>
        <dsp:cNvSpPr/>
      </dsp:nvSpPr>
      <dsp:spPr>
        <a:xfrm rot="18071186">
          <a:off x="3737818" y="1912135"/>
          <a:ext cx="2663586" cy="14378"/>
        </a:xfrm>
        <a:custGeom>
          <a:avLst/>
          <a:gdLst/>
          <a:ahLst/>
          <a:cxnLst/>
          <a:rect l="0" t="0" r="0" b="0"/>
          <a:pathLst>
            <a:path>
              <a:moveTo>
                <a:pt x="0" y="7189"/>
              </a:moveTo>
              <a:lnTo>
                <a:pt x="2663586" y="7189"/>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44500">
            <a:lnSpc>
              <a:spcPct val="90000"/>
            </a:lnSpc>
            <a:spcBef>
              <a:spcPct val="0"/>
            </a:spcBef>
            <a:spcAft>
              <a:spcPct val="35000"/>
            </a:spcAft>
          </a:pPr>
          <a:endParaRPr lang="en-US" sz="1000" b="1" i="1" kern="1200">
            <a:effectLst>
              <a:outerShdw blurRad="38100" dist="38100" dir="2700000" algn="tl">
                <a:srgbClr val="000000">
                  <a:alpha val="43137"/>
                </a:srgbClr>
              </a:outerShdw>
            </a:effectLst>
          </a:endParaRPr>
        </a:p>
      </dsp:txBody>
      <dsp:txXfrm>
        <a:off x="5003021" y="1852735"/>
        <a:ext cx="133179" cy="133179"/>
      </dsp:txXfrm>
    </dsp:sp>
    <dsp:sp modelId="{A5B3BC4B-6A19-48F1-A007-7DCAE5749A53}">
      <dsp:nvSpPr>
        <dsp:cNvPr id="0" name=""/>
        <dsp:cNvSpPr/>
      </dsp:nvSpPr>
      <dsp:spPr>
        <a:xfrm>
          <a:off x="5759246" y="535673"/>
          <a:ext cx="977277" cy="488638"/>
        </a:xfrm>
        <a:prstGeom prst="roundRect">
          <a:avLst>
            <a:gd name="adj" fmla="val 10000"/>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i="1" kern="1200" dirty="0" smtClean="0">
              <a:effectLst>
                <a:outerShdw blurRad="38100" dist="38100" dir="2700000" algn="tl">
                  <a:srgbClr val="000000">
                    <a:alpha val="43137"/>
                  </a:srgbClr>
                </a:outerShdw>
              </a:effectLst>
            </a:rPr>
            <a:t>STRING</a:t>
          </a:r>
          <a:endParaRPr lang="en-US" sz="1600" b="1" i="1" kern="1200" dirty="0">
            <a:effectLst>
              <a:outerShdw blurRad="38100" dist="38100" dir="2700000" algn="tl">
                <a:srgbClr val="000000">
                  <a:alpha val="43137"/>
                </a:srgbClr>
              </a:outerShdw>
            </a:effectLst>
          </a:endParaRPr>
        </a:p>
      </dsp:txBody>
      <dsp:txXfrm>
        <a:off x="5773558" y="549985"/>
        <a:ext cx="948653" cy="460014"/>
      </dsp:txXfrm>
    </dsp:sp>
    <dsp:sp modelId="{881EC78A-D78B-4A5D-8767-C862601E2557}">
      <dsp:nvSpPr>
        <dsp:cNvPr id="0" name=""/>
        <dsp:cNvSpPr/>
      </dsp:nvSpPr>
      <dsp:spPr>
        <a:xfrm rot="19400412">
          <a:off x="4081758" y="2151317"/>
          <a:ext cx="3015264" cy="14378"/>
        </a:xfrm>
        <a:custGeom>
          <a:avLst/>
          <a:gdLst/>
          <a:ahLst/>
          <a:cxnLst/>
          <a:rect l="0" t="0" r="0" b="0"/>
          <a:pathLst>
            <a:path>
              <a:moveTo>
                <a:pt x="0" y="7189"/>
              </a:moveTo>
              <a:lnTo>
                <a:pt x="3015264" y="7189"/>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en-US" sz="1100" b="1" i="1" kern="1200">
            <a:effectLst>
              <a:outerShdw blurRad="38100" dist="38100" dir="2700000" algn="tl">
                <a:srgbClr val="000000">
                  <a:alpha val="43137"/>
                </a:srgbClr>
              </a:outerShdw>
            </a:effectLst>
          </a:endParaRPr>
        </a:p>
      </dsp:txBody>
      <dsp:txXfrm>
        <a:off x="5514009" y="2083124"/>
        <a:ext cx="150763" cy="150763"/>
      </dsp:txXfrm>
    </dsp:sp>
    <dsp:sp modelId="{9CF7D19D-5A22-4506-9D8D-6B9824E84E5F}">
      <dsp:nvSpPr>
        <dsp:cNvPr id="0" name=""/>
        <dsp:cNvSpPr/>
      </dsp:nvSpPr>
      <dsp:spPr>
        <a:xfrm>
          <a:off x="6798805" y="1014036"/>
          <a:ext cx="977277" cy="488638"/>
        </a:xfrm>
        <a:prstGeom prst="roundRect">
          <a:avLst>
            <a:gd name="adj" fmla="val 10000"/>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i="1" kern="1200" dirty="0" smtClean="0">
              <a:effectLst>
                <a:outerShdw blurRad="38100" dist="38100" dir="2700000" algn="tl">
                  <a:srgbClr val="000000">
                    <a:alpha val="43137"/>
                  </a:srgbClr>
                </a:outerShdw>
              </a:effectLst>
            </a:rPr>
            <a:t>BOOLEAN</a:t>
          </a:r>
          <a:endParaRPr lang="en-US" sz="1600" b="1" i="1" kern="1200" dirty="0">
            <a:effectLst>
              <a:outerShdw blurRad="38100" dist="38100" dir="2700000" algn="tl">
                <a:srgbClr val="000000">
                  <a:alpha val="43137"/>
                </a:srgbClr>
              </a:outerShdw>
            </a:effectLst>
          </a:endParaRPr>
        </a:p>
      </dsp:txBody>
      <dsp:txXfrm>
        <a:off x="6813117" y="1028348"/>
        <a:ext cx="948653" cy="460014"/>
      </dsp:txXfrm>
    </dsp:sp>
    <dsp:sp modelId="{8CF1AD3C-8270-49C7-8647-81139BD42D65}">
      <dsp:nvSpPr>
        <dsp:cNvPr id="0" name=""/>
        <dsp:cNvSpPr/>
      </dsp:nvSpPr>
      <dsp:spPr>
        <a:xfrm rot="20461210">
          <a:off x="4282728" y="2469711"/>
          <a:ext cx="3577446" cy="14378"/>
        </a:xfrm>
        <a:custGeom>
          <a:avLst/>
          <a:gdLst/>
          <a:ahLst/>
          <a:cxnLst/>
          <a:rect l="0" t="0" r="0" b="0"/>
          <a:pathLst>
            <a:path>
              <a:moveTo>
                <a:pt x="0" y="7189"/>
              </a:moveTo>
              <a:lnTo>
                <a:pt x="3577446" y="7189"/>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en-US" sz="1100" b="1" i="1" kern="1200">
            <a:effectLst>
              <a:outerShdw blurRad="38100" dist="38100" dir="2700000" algn="tl">
                <a:srgbClr val="000000">
                  <a:alpha val="43137"/>
                </a:srgbClr>
              </a:outerShdw>
            </a:effectLst>
          </a:endParaRPr>
        </a:p>
      </dsp:txBody>
      <dsp:txXfrm>
        <a:off x="5982016" y="2387464"/>
        <a:ext cx="178872" cy="178872"/>
      </dsp:txXfrm>
    </dsp:sp>
    <dsp:sp modelId="{7C4AD710-7593-4EC0-AFEC-4D18D3645A74}">
      <dsp:nvSpPr>
        <dsp:cNvPr id="0" name=""/>
        <dsp:cNvSpPr/>
      </dsp:nvSpPr>
      <dsp:spPr>
        <a:xfrm>
          <a:off x="7762928" y="1650825"/>
          <a:ext cx="977277" cy="488638"/>
        </a:xfrm>
        <a:prstGeom prst="roundRect">
          <a:avLst>
            <a:gd name="adj" fmla="val 10000"/>
          </a:avLst>
        </a:prstGeom>
        <a:solidFill>
          <a:schemeClr val="bg1">
            <a:lumMod val="50000"/>
            <a:lumOff val="5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i="1" kern="1200" dirty="0" smtClean="0">
              <a:effectLst>
                <a:outerShdw blurRad="38100" dist="38100" dir="2700000" algn="tl">
                  <a:srgbClr val="000000">
                    <a:alpha val="43137"/>
                  </a:srgbClr>
                </a:outerShdw>
              </a:effectLst>
            </a:rPr>
            <a:t>ENUM</a:t>
          </a:r>
          <a:endParaRPr lang="en-US" sz="1600" b="1" i="1" kern="1200" dirty="0">
            <a:effectLst>
              <a:outerShdw blurRad="38100" dist="38100" dir="2700000" algn="tl">
                <a:srgbClr val="000000">
                  <a:alpha val="43137"/>
                </a:srgbClr>
              </a:outerShdw>
            </a:effectLst>
          </a:endParaRPr>
        </a:p>
      </dsp:txBody>
      <dsp:txXfrm>
        <a:off x="7777240" y="1665137"/>
        <a:ext cx="948653" cy="460014"/>
      </dsp:txXfrm>
    </dsp:sp>
    <dsp:sp modelId="{8FBE4573-DD6E-4F45-B0D1-CA623533EE8D}">
      <dsp:nvSpPr>
        <dsp:cNvPr id="0" name=""/>
        <dsp:cNvSpPr/>
      </dsp:nvSpPr>
      <dsp:spPr>
        <a:xfrm rot="21276934">
          <a:off x="4372213" y="2886383"/>
          <a:ext cx="3518493" cy="14378"/>
        </a:xfrm>
        <a:custGeom>
          <a:avLst/>
          <a:gdLst/>
          <a:ahLst/>
          <a:cxnLst/>
          <a:rect l="0" t="0" r="0" b="0"/>
          <a:pathLst>
            <a:path>
              <a:moveTo>
                <a:pt x="0" y="7189"/>
              </a:moveTo>
              <a:lnTo>
                <a:pt x="3518493" y="7189"/>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en-US" sz="1100" b="1" i="1" kern="1200">
            <a:effectLst>
              <a:outerShdw blurRad="38100" dist="38100" dir="2700000" algn="tl">
                <a:srgbClr val="000000">
                  <a:alpha val="43137"/>
                </a:srgbClr>
              </a:outerShdw>
            </a:effectLst>
          </a:endParaRPr>
        </a:p>
      </dsp:txBody>
      <dsp:txXfrm>
        <a:off x="6043497" y="2805610"/>
        <a:ext cx="175924" cy="175924"/>
      </dsp:txXfrm>
    </dsp:sp>
    <dsp:sp modelId="{ADCEEC8C-ACDA-4B79-B19D-95F3684BF6A6}">
      <dsp:nvSpPr>
        <dsp:cNvPr id="0" name=""/>
        <dsp:cNvSpPr/>
      </dsp:nvSpPr>
      <dsp:spPr>
        <a:xfrm>
          <a:off x="7882943" y="2484169"/>
          <a:ext cx="977277" cy="488638"/>
        </a:xfrm>
        <a:prstGeom prst="roundRect">
          <a:avLst>
            <a:gd name="adj" fmla="val 10000"/>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i="1" kern="1200" dirty="0" smtClean="0">
              <a:effectLst>
                <a:outerShdw blurRad="38100" dist="38100" dir="2700000" algn="tl">
                  <a:srgbClr val="000000">
                    <a:alpha val="43137"/>
                  </a:srgbClr>
                </a:outerShdw>
              </a:effectLst>
            </a:rPr>
            <a:t>VOID</a:t>
          </a:r>
          <a:endParaRPr lang="en-US" sz="1600" b="1" i="1" kern="1200" dirty="0">
            <a:effectLst>
              <a:outerShdw blurRad="38100" dist="38100" dir="2700000" algn="tl">
                <a:srgbClr val="000000">
                  <a:alpha val="43137"/>
                </a:srgbClr>
              </a:outerShdw>
            </a:effectLst>
          </a:endParaRPr>
        </a:p>
      </dsp:txBody>
      <dsp:txXfrm>
        <a:off x="7897255" y="2498481"/>
        <a:ext cx="948653" cy="460014"/>
      </dsp:txXfrm>
    </dsp:sp>
    <dsp:sp modelId="{4BA0597E-FE1B-474B-BF33-8265B5F62811}">
      <dsp:nvSpPr>
        <dsp:cNvPr id="0" name=""/>
        <dsp:cNvSpPr/>
      </dsp:nvSpPr>
      <dsp:spPr>
        <a:xfrm rot="457457">
          <a:off x="4364750" y="3279962"/>
          <a:ext cx="3444392" cy="14378"/>
        </a:xfrm>
        <a:custGeom>
          <a:avLst/>
          <a:gdLst/>
          <a:ahLst/>
          <a:cxnLst/>
          <a:rect l="0" t="0" r="0" b="0"/>
          <a:pathLst>
            <a:path>
              <a:moveTo>
                <a:pt x="0" y="7189"/>
              </a:moveTo>
              <a:lnTo>
                <a:pt x="3444392" y="7189"/>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en-US" sz="1100" b="1" i="1" kern="1200">
            <a:effectLst>
              <a:outerShdw blurRad="38100" dist="38100" dir="2700000" algn="tl">
                <a:srgbClr val="000000">
                  <a:alpha val="43137"/>
                </a:srgbClr>
              </a:outerShdw>
            </a:effectLst>
          </a:endParaRPr>
        </a:p>
      </dsp:txBody>
      <dsp:txXfrm>
        <a:off x="6000837" y="3201041"/>
        <a:ext cx="172219" cy="172219"/>
      </dsp:txXfrm>
    </dsp:sp>
    <dsp:sp modelId="{C34AA950-0A08-453B-BC3A-50888385EB53}">
      <dsp:nvSpPr>
        <dsp:cNvPr id="0" name=""/>
        <dsp:cNvSpPr/>
      </dsp:nvSpPr>
      <dsp:spPr>
        <a:xfrm>
          <a:off x="7793917" y="3271326"/>
          <a:ext cx="977277" cy="488638"/>
        </a:xfrm>
        <a:prstGeom prst="roundRect">
          <a:avLst>
            <a:gd name="adj" fmla="val 10000"/>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i="1" kern="1200" dirty="0" smtClean="0">
              <a:effectLst>
                <a:outerShdw blurRad="38100" dist="38100" dir="2700000" algn="tl">
                  <a:srgbClr val="000000">
                    <a:alpha val="43137"/>
                  </a:srgbClr>
                </a:outerShdw>
              </a:effectLst>
            </a:rPr>
            <a:t>NULL</a:t>
          </a:r>
          <a:endParaRPr lang="en-US" sz="1600" b="1" i="1" kern="1200" dirty="0">
            <a:effectLst>
              <a:outerShdw blurRad="38100" dist="38100" dir="2700000" algn="tl">
                <a:srgbClr val="000000">
                  <a:alpha val="43137"/>
                </a:srgbClr>
              </a:outerShdw>
            </a:effectLst>
          </a:endParaRPr>
        </a:p>
      </dsp:txBody>
      <dsp:txXfrm>
        <a:off x="7808229" y="3285638"/>
        <a:ext cx="948653" cy="460014"/>
      </dsp:txXfrm>
    </dsp:sp>
    <dsp:sp modelId="{E5090EEF-2BDE-461F-86BA-FA2C3A8430A6}">
      <dsp:nvSpPr>
        <dsp:cNvPr id="0" name=""/>
        <dsp:cNvSpPr/>
      </dsp:nvSpPr>
      <dsp:spPr>
        <a:xfrm rot="1473097">
          <a:off x="4249775" y="3649834"/>
          <a:ext cx="2880138" cy="14378"/>
        </a:xfrm>
        <a:custGeom>
          <a:avLst/>
          <a:gdLst/>
          <a:ahLst/>
          <a:cxnLst/>
          <a:rect l="0" t="0" r="0" b="0"/>
          <a:pathLst>
            <a:path>
              <a:moveTo>
                <a:pt x="0" y="7189"/>
              </a:moveTo>
              <a:lnTo>
                <a:pt x="2880138" y="7189"/>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66725">
            <a:lnSpc>
              <a:spcPct val="90000"/>
            </a:lnSpc>
            <a:spcBef>
              <a:spcPct val="0"/>
            </a:spcBef>
            <a:spcAft>
              <a:spcPct val="35000"/>
            </a:spcAft>
          </a:pPr>
          <a:endParaRPr lang="en-US" sz="1050" b="1" i="1" kern="1200">
            <a:effectLst>
              <a:outerShdw blurRad="38100" dist="38100" dir="2700000" algn="tl">
                <a:srgbClr val="000000">
                  <a:alpha val="43137"/>
                </a:srgbClr>
              </a:outerShdw>
            </a:effectLst>
          </a:endParaRPr>
        </a:p>
      </dsp:txBody>
      <dsp:txXfrm>
        <a:off x="5617841" y="3585020"/>
        <a:ext cx="144006" cy="144006"/>
      </dsp:txXfrm>
    </dsp:sp>
    <dsp:sp modelId="{1BB71232-6B99-4ED3-834F-343C1F5CCA2A}">
      <dsp:nvSpPr>
        <dsp:cNvPr id="0" name=""/>
        <dsp:cNvSpPr/>
      </dsp:nvSpPr>
      <dsp:spPr>
        <a:xfrm>
          <a:off x="6999714" y="4011071"/>
          <a:ext cx="1356011" cy="488638"/>
        </a:xfrm>
        <a:prstGeom prst="roundRect">
          <a:avLst>
            <a:gd name="adj" fmla="val 10000"/>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i="1" kern="1200" dirty="0" smtClean="0">
              <a:effectLst>
                <a:outerShdw blurRad="38100" dist="38100" dir="2700000" algn="tl">
                  <a:srgbClr val="000000">
                    <a:alpha val="43137"/>
                  </a:srgbClr>
                </a:outerShdw>
              </a:effectLst>
            </a:rPr>
            <a:t>UNDEFINED TYPE</a:t>
          </a:r>
          <a:endParaRPr lang="en-US" sz="1600" b="1" i="1" kern="1200" dirty="0">
            <a:effectLst>
              <a:outerShdw blurRad="38100" dist="38100" dir="2700000" algn="tl">
                <a:srgbClr val="000000">
                  <a:alpha val="43137"/>
                </a:srgbClr>
              </a:outerShdw>
            </a:effectLst>
          </a:endParaRPr>
        </a:p>
      </dsp:txBody>
      <dsp:txXfrm>
        <a:off x="7014026" y="4025383"/>
        <a:ext cx="1327387" cy="460014"/>
      </dsp:txXfrm>
    </dsp:sp>
    <dsp:sp modelId="{252C5F80-A48F-4E08-BF08-E355E64BB630}">
      <dsp:nvSpPr>
        <dsp:cNvPr id="0" name=""/>
        <dsp:cNvSpPr/>
      </dsp:nvSpPr>
      <dsp:spPr>
        <a:xfrm rot="2418519">
          <a:off x="4007206" y="4067122"/>
          <a:ext cx="3140043" cy="14378"/>
        </a:xfrm>
        <a:custGeom>
          <a:avLst/>
          <a:gdLst/>
          <a:ahLst/>
          <a:cxnLst/>
          <a:rect l="0" t="0" r="0" b="0"/>
          <a:pathLst>
            <a:path>
              <a:moveTo>
                <a:pt x="0" y="7189"/>
              </a:moveTo>
              <a:lnTo>
                <a:pt x="3140043" y="7189"/>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en-US" sz="1100" b="1" i="1" kern="1200">
            <a:effectLst>
              <a:outerShdw blurRad="38100" dist="38100" dir="2700000" algn="tl">
                <a:srgbClr val="000000">
                  <a:alpha val="43137"/>
                </a:srgbClr>
              </a:outerShdw>
            </a:effectLst>
          </a:endParaRPr>
        </a:p>
      </dsp:txBody>
      <dsp:txXfrm>
        <a:off x="5498727" y="3995810"/>
        <a:ext cx="157002" cy="157002"/>
      </dsp:txXfrm>
    </dsp:sp>
    <dsp:sp modelId="{A40EB7E5-45E8-401D-BAF1-E0D59CBCB415}">
      <dsp:nvSpPr>
        <dsp:cNvPr id="0" name=""/>
        <dsp:cNvSpPr/>
      </dsp:nvSpPr>
      <dsp:spPr>
        <a:xfrm>
          <a:off x="6774481" y="4845646"/>
          <a:ext cx="1113157" cy="488638"/>
        </a:xfrm>
        <a:prstGeom prst="roundRect">
          <a:avLst>
            <a:gd name="adj" fmla="val 10000"/>
          </a:avLst>
        </a:prstGeom>
        <a:solidFill>
          <a:schemeClr val="bg1">
            <a:lumMod val="50000"/>
            <a:lumOff val="5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i="1" kern="1200" dirty="0" smtClean="0">
              <a:effectLst>
                <a:outerShdw blurRad="38100" dist="38100" dir="2700000" algn="tl">
                  <a:srgbClr val="000000">
                    <a:alpha val="43137"/>
                  </a:srgbClr>
                </a:outerShdw>
              </a:effectLst>
            </a:rPr>
            <a:t>INTERFACE</a:t>
          </a:r>
          <a:endParaRPr lang="en-US" sz="1600" b="1" i="1" kern="1200" dirty="0">
            <a:effectLst>
              <a:outerShdw blurRad="38100" dist="38100" dir="2700000" algn="tl">
                <a:srgbClr val="000000">
                  <a:alpha val="43137"/>
                </a:srgbClr>
              </a:outerShdw>
            </a:effectLst>
          </a:endParaRPr>
        </a:p>
      </dsp:txBody>
      <dsp:txXfrm>
        <a:off x="6788793" y="4859958"/>
        <a:ext cx="1084533" cy="460014"/>
      </dsp:txXfrm>
    </dsp:sp>
    <dsp:sp modelId="{0469728D-DCC8-4AF6-900E-73E004912264}">
      <dsp:nvSpPr>
        <dsp:cNvPr id="0" name=""/>
        <dsp:cNvSpPr/>
      </dsp:nvSpPr>
      <dsp:spPr>
        <a:xfrm rot="3346236">
          <a:off x="3656242" y="4419210"/>
          <a:ext cx="3308554" cy="14378"/>
        </a:xfrm>
        <a:custGeom>
          <a:avLst/>
          <a:gdLst/>
          <a:ahLst/>
          <a:cxnLst/>
          <a:rect l="0" t="0" r="0" b="0"/>
          <a:pathLst>
            <a:path>
              <a:moveTo>
                <a:pt x="0" y="7189"/>
              </a:moveTo>
              <a:lnTo>
                <a:pt x="3308554" y="7189"/>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88950">
            <a:lnSpc>
              <a:spcPct val="90000"/>
            </a:lnSpc>
            <a:spcBef>
              <a:spcPct val="0"/>
            </a:spcBef>
            <a:spcAft>
              <a:spcPct val="35000"/>
            </a:spcAft>
          </a:pPr>
          <a:endParaRPr lang="en-US" sz="1100" b="1" i="1" kern="1200">
            <a:effectLst>
              <a:outerShdw blurRad="38100" dist="38100" dir="2700000" algn="tl">
                <a:srgbClr val="000000">
                  <a:alpha val="43137"/>
                </a:srgbClr>
              </a:outerShdw>
            </a:effectLst>
          </a:endParaRPr>
        </a:p>
      </dsp:txBody>
      <dsp:txXfrm>
        <a:off x="5227806" y="4343685"/>
        <a:ext cx="165427" cy="165427"/>
      </dsp:txXfrm>
    </dsp:sp>
    <dsp:sp modelId="{7E7227C8-A12C-42EB-9536-3367DD0E4027}">
      <dsp:nvSpPr>
        <dsp:cNvPr id="0" name=""/>
        <dsp:cNvSpPr/>
      </dsp:nvSpPr>
      <dsp:spPr>
        <a:xfrm>
          <a:off x="6241063" y="5549823"/>
          <a:ext cx="977277" cy="488638"/>
        </a:xfrm>
        <a:prstGeom prst="roundRect">
          <a:avLst>
            <a:gd name="adj" fmla="val 10000"/>
          </a:avLst>
        </a:prstGeom>
        <a:solidFill>
          <a:schemeClr val="bg1">
            <a:lumMod val="50000"/>
            <a:lumOff val="5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i="1" kern="1200" dirty="0" smtClean="0">
              <a:effectLst>
                <a:outerShdw blurRad="38100" dist="38100" dir="2700000" algn="tl">
                  <a:srgbClr val="000000">
                    <a:alpha val="43137"/>
                  </a:srgbClr>
                </a:outerShdw>
              </a:effectLst>
            </a:rPr>
            <a:t>CLASS</a:t>
          </a:r>
          <a:endParaRPr lang="en-US" sz="1600" b="1" i="1" kern="1200" dirty="0">
            <a:effectLst>
              <a:outerShdw blurRad="38100" dist="38100" dir="2700000" algn="tl">
                <a:srgbClr val="000000">
                  <a:alpha val="43137"/>
                </a:srgbClr>
              </a:outerShdw>
            </a:effectLst>
          </a:endParaRPr>
        </a:p>
      </dsp:txBody>
      <dsp:txXfrm>
        <a:off x="6255375" y="5564135"/>
        <a:ext cx="948653" cy="460014"/>
      </dsp:txXfrm>
    </dsp:sp>
    <dsp:sp modelId="{CA5A6852-3F6F-453B-B540-0C16BD515DFB}">
      <dsp:nvSpPr>
        <dsp:cNvPr id="0" name=""/>
        <dsp:cNvSpPr/>
      </dsp:nvSpPr>
      <dsp:spPr>
        <a:xfrm rot="4656626">
          <a:off x="3273379" y="4427539"/>
          <a:ext cx="2817766" cy="14378"/>
        </a:xfrm>
        <a:custGeom>
          <a:avLst/>
          <a:gdLst/>
          <a:ahLst/>
          <a:cxnLst/>
          <a:rect l="0" t="0" r="0" b="0"/>
          <a:pathLst>
            <a:path>
              <a:moveTo>
                <a:pt x="0" y="7189"/>
              </a:moveTo>
              <a:lnTo>
                <a:pt x="2817766" y="7189"/>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66725">
            <a:lnSpc>
              <a:spcPct val="90000"/>
            </a:lnSpc>
            <a:spcBef>
              <a:spcPct val="0"/>
            </a:spcBef>
            <a:spcAft>
              <a:spcPct val="35000"/>
            </a:spcAft>
          </a:pPr>
          <a:endParaRPr lang="en-US" sz="1050" b="1" i="1" kern="1200">
            <a:effectLst>
              <a:outerShdw blurRad="38100" dist="38100" dir="2700000" algn="tl">
                <a:srgbClr val="000000">
                  <a:alpha val="43137"/>
                </a:srgbClr>
              </a:outerShdw>
            </a:effectLst>
          </a:endParaRPr>
        </a:p>
      </dsp:txBody>
      <dsp:txXfrm>
        <a:off x="4611818" y="4364284"/>
        <a:ext cx="140888" cy="140888"/>
      </dsp:txXfrm>
    </dsp:sp>
    <dsp:sp modelId="{EF7FB168-196E-423B-A93B-AF26DDDDB9EA}">
      <dsp:nvSpPr>
        <dsp:cNvPr id="0" name=""/>
        <dsp:cNvSpPr/>
      </dsp:nvSpPr>
      <dsp:spPr>
        <a:xfrm>
          <a:off x="4984549" y="5566481"/>
          <a:ext cx="977277" cy="488638"/>
        </a:xfrm>
        <a:prstGeom prst="roundRect">
          <a:avLst>
            <a:gd name="adj" fmla="val 10000"/>
          </a:avLst>
        </a:prstGeom>
        <a:solidFill>
          <a:schemeClr val="bg1">
            <a:lumMod val="50000"/>
            <a:lumOff val="5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i="1" kern="1200" dirty="0" smtClean="0">
              <a:effectLst>
                <a:outerShdw blurRad="38100" dist="38100" dir="2700000" algn="tl">
                  <a:srgbClr val="000000">
                    <a:alpha val="43137"/>
                  </a:srgbClr>
                </a:outerShdw>
              </a:effectLst>
            </a:rPr>
            <a:t>ARRAY</a:t>
          </a:r>
          <a:endParaRPr lang="en-US" sz="1600" b="1" i="1" kern="1200" dirty="0">
            <a:effectLst>
              <a:outerShdw blurRad="38100" dist="38100" dir="2700000" algn="tl">
                <a:srgbClr val="000000">
                  <a:alpha val="43137"/>
                </a:srgbClr>
              </a:outerShdw>
            </a:effectLst>
          </a:endParaRPr>
        </a:p>
      </dsp:txBody>
      <dsp:txXfrm>
        <a:off x="4998861" y="5580793"/>
        <a:ext cx="948653" cy="460014"/>
      </dsp:txXfrm>
    </dsp:sp>
    <dsp:sp modelId="{4099FAF9-902F-436D-8D86-45EDF8BF6183}">
      <dsp:nvSpPr>
        <dsp:cNvPr id="0" name=""/>
        <dsp:cNvSpPr/>
      </dsp:nvSpPr>
      <dsp:spPr>
        <a:xfrm rot="6127278">
          <a:off x="3048100" y="4127667"/>
          <a:ext cx="2201480" cy="14378"/>
        </a:xfrm>
        <a:custGeom>
          <a:avLst/>
          <a:gdLst/>
          <a:ahLst/>
          <a:cxnLst/>
          <a:rect l="0" t="0" r="0" b="0"/>
          <a:pathLst>
            <a:path>
              <a:moveTo>
                <a:pt x="0" y="7189"/>
              </a:moveTo>
              <a:lnTo>
                <a:pt x="2201480" y="7189"/>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400050">
            <a:lnSpc>
              <a:spcPct val="90000"/>
            </a:lnSpc>
            <a:spcBef>
              <a:spcPct val="0"/>
            </a:spcBef>
            <a:spcAft>
              <a:spcPct val="35000"/>
            </a:spcAft>
          </a:pPr>
          <a:endParaRPr lang="en-US" sz="900" b="1" i="1" kern="1200">
            <a:effectLst>
              <a:outerShdw blurRad="38100" dist="38100" dir="2700000" algn="tl">
                <a:srgbClr val="000000">
                  <a:alpha val="43137"/>
                </a:srgbClr>
              </a:outerShdw>
            </a:effectLst>
          </a:endParaRPr>
        </a:p>
      </dsp:txBody>
      <dsp:txXfrm rot="10800000">
        <a:off x="4093803" y="4079819"/>
        <a:ext cx="110074" cy="110074"/>
      </dsp:txXfrm>
    </dsp:sp>
    <dsp:sp modelId="{57C5C982-162C-4559-A878-88C5912CDEEF}">
      <dsp:nvSpPr>
        <dsp:cNvPr id="0" name=""/>
        <dsp:cNvSpPr/>
      </dsp:nvSpPr>
      <dsp:spPr>
        <a:xfrm>
          <a:off x="3917704" y="4966736"/>
          <a:ext cx="977277" cy="488638"/>
        </a:xfrm>
        <a:prstGeom prst="roundRect">
          <a:avLst>
            <a:gd name="adj" fmla="val 10000"/>
          </a:avLst>
        </a:prstGeom>
        <a:solidFill>
          <a:schemeClr val="bg1">
            <a:lumMod val="50000"/>
            <a:lumOff val="5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b="1" i="1" kern="1200" dirty="0" smtClean="0">
              <a:effectLst>
                <a:outerShdw blurRad="38100" dist="38100" dir="2700000" algn="tl">
                  <a:srgbClr val="000000">
                    <a:alpha val="43137"/>
                  </a:srgbClr>
                </a:outerShdw>
              </a:effectLst>
            </a:rPr>
            <a:t>TUPLE</a:t>
          </a:r>
          <a:endParaRPr lang="en-US" sz="1600" b="1" i="1" kern="1200" dirty="0">
            <a:effectLst>
              <a:outerShdw blurRad="38100" dist="38100" dir="2700000" algn="tl">
                <a:srgbClr val="000000">
                  <a:alpha val="43137"/>
                </a:srgbClr>
              </a:outerShdw>
            </a:effectLst>
          </a:endParaRPr>
        </a:p>
      </dsp:txBody>
      <dsp:txXfrm>
        <a:off x="3932016" y="4981048"/>
        <a:ext cx="948653" cy="46001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8F3129-F5B7-491D-B583-736DD1298620}">
      <dsp:nvSpPr>
        <dsp:cNvPr id="0" name=""/>
        <dsp:cNvSpPr/>
      </dsp:nvSpPr>
      <dsp:spPr>
        <a:xfrm>
          <a:off x="1224859" y="4292"/>
          <a:ext cx="5678281" cy="120848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4295" tIns="49530" rIns="74295" bIns="49530" numCol="1" spcCol="1270" anchor="ctr" anchorCtr="0">
          <a:noAutofit/>
        </a:bodyPr>
        <a:lstStyle/>
        <a:p>
          <a:pPr lvl="0" algn="ctr" defTabSz="1733550">
            <a:lnSpc>
              <a:spcPct val="90000"/>
            </a:lnSpc>
            <a:spcBef>
              <a:spcPct val="0"/>
            </a:spcBef>
            <a:spcAft>
              <a:spcPct val="35000"/>
            </a:spcAft>
          </a:pPr>
          <a:r>
            <a:rPr lang="en-US" sz="3900" kern="1200" dirty="0" smtClean="0"/>
            <a:t>Booting Angular Application</a:t>
          </a:r>
          <a:endParaRPr lang="en-US" sz="3900" kern="1200" dirty="0"/>
        </a:p>
      </dsp:txBody>
      <dsp:txXfrm>
        <a:off x="1260254" y="39687"/>
        <a:ext cx="5607491" cy="1137694"/>
      </dsp:txXfrm>
    </dsp:sp>
    <dsp:sp modelId="{F6BA0083-35F3-40EE-A14B-EB68A88C77EB}">
      <dsp:nvSpPr>
        <dsp:cNvPr id="0" name=""/>
        <dsp:cNvSpPr/>
      </dsp:nvSpPr>
      <dsp:spPr>
        <a:xfrm>
          <a:off x="1792687" y="1212776"/>
          <a:ext cx="567828" cy="571220"/>
        </a:xfrm>
        <a:custGeom>
          <a:avLst/>
          <a:gdLst/>
          <a:ahLst/>
          <a:cxnLst/>
          <a:rect l="0" t="0" r="0" b="0"/>
          <a:pathLst>
            <a:path>
              <a:moveTo>
                <a:pt x="0" y="0"/>
              </a:moveTo>
              <a:lnTo>
                <a:pt x="0" y="571220"/>
              </a:lnTo>
              <a:lnTo>
                <a:pt x="567828" y="571220"/>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2AE0C81-C467-48AF-B08C-5BCBD23A0056}">
      <dsp:nvSpPr>
        <dsp:cNvPr id="0" name=""/>
        <dsp:cNvSpPr/>
      </dsp:nvSpPr>
      <dsp:spPr>
        <a:xfrm>
          <a:off x="2360515" y="1514897"/>
          <a:ext cx="1933575" cy="538198"/>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rtl="0">
            <a:lnSpc>
              <a:spcPct val="90000"/>
            </a:lnSpc>
            <a:spcBef>
              <a:spcPct val="0"/>
            </a:spcBef>
            <a:spcAft>
              <a:spcPct val="35000"/>
            </a:spcAft>
          </a:pPr>
          <a:r>
            <a:rPr lang="en-US" sz="1500" kern="1200" dirty="0" smtClean="0"/>
            <a:t>Index.html</a:t>
          </a:r>
          <a:endParaRPr lang="en-US" sz="1500" kern="1200" dirty="0"/>
        </a:p>
      </dsp:txBody>
      <dsp:txXfrm>
        <a:off x="2376278" y="1530660"/>
        <a:ext cx="1902049" cy="506672"/>
      </dsp:txXfrm>
    </dsp:sp>
    <dsp:sp modelId="{AFB8E5B5-AB09-441E-A012-1AAF9FD49B22}">
      <dsp:nvSpPr>
        <dsp:cNvPr id="0" name=""/>
        <dsp:cNvSpPr/>
      </dsp:nvSpPr>
      <dsp:spPr>
        <a:xfrm>
          <a:off x="1792687" y="1212776"/>
          <a:ext cx="1408662" cy="1390524"/>
        </a:xfrm>
        <a:custGeom>
          <a:avLst/>
          <a:gdLst/>
          <a:ahLst/>
          <a:cxnLst/>
          <a:rect l="0" t="0" r="0" b="0"/>
          <a:pathLst>
            <a:path>
              <a:moveTo>
                <a:pt x="0" y="0"/>
              </a:moveTo>
              <a:lnTo>
                <a:pt x="0" y="1390524"/>
              </a:lnTo>
              <a:lnTo>
                <a:pt x="1408662" y="1390524"/>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509224-AEFF-49C0-B151-102C6D71ED72}">
      <dsp:nvSpPr>
        <dsp:cNvPr id="0" name=""/>
        <dsp:cNvSpPr/>
      </dsp:nvSpPr>
      <dsp:spPr>
        <a:xfrm>
          <a:off x="3201350" y="2334201"/>
          <a:ext cx="1933575" cy="538198"/>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rtl="0">
            <a:lnSpc>
              <a:spcPct val="90000"/>
            </a:lnSpc>
            <a:spcBef>
              <a:spcPct val="0"/>
            </a:spcBef>
            <a:spcAft>
              <a:spcPct val="35000"/>
            </a:spcAft>
          </a:pPr>
          <a:r>
            <a:rPr lang="en-US" sz="1500" kern="1200" dirty="0" err="1" smtClean="0"/>
            <a:t>Main.ts</a:t>
          </a:r>
          <a:endParaRPr lang="en-US" sz="1500" kern="1200" dirty="0"/>
        </a:p>
      </dsp:txBody>
      <dsp:txXfrm>
        <a:off x="3217113" y="2349964"/>
        <a:ext cx="1902049" cy="506672"/>
      </dsp:txXfrm>
    </dsp:sp>
    <dsp:sp modelId="{8973E30F-CD0F-416B-83A0-DE74C9506EBF}">
      <dsp:nvSpPr>
        <dsp:cNvPr id="0" name=""/>
        <dsp:cNvSpPr/>
      </dsp:nvSpPr>
      <dsp:spPr>
        <a:xfrm>
          <a:off x="1792687" y="1212776"/>
          <a:ext cx="1934169" cy="2220330"/>
        </a:xfrm>
        <a:custGeom>
          <a:avLst/>
          <a:gdLst/>
          <a:ahLst/>
          <a:cxnLst/>
          <a:rect l="0" t="0" r="0" b="0"/>
          <a:pathLst>
            <a:path>
              <a:moveTo>
                <a:pt x="0" y="0"/>
              </a:moveTo>
              <a:lnTo>
                <a:pt x="0" y="2220330"/>
              </a:lnTo>
              <a:lnTo>
                <a:pt x="1934169" y="2220330"/>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F48607-082E-4726-9D1D-39AE8C9C7C95}">
      <dsp:nvSpPr>
        <dsp:cNvPr id="0" name=""/>
        <dsp:cNvSpPr/>
      </dsp:nvSpPr>
      <dsp:spPr>
        <a:xfrm>
          <a:off x="3726857" y="3164007"/>
          <a:ext cx="1933575" cy="538198"/>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rtl="0">
            <a:lnSpc>
              <a:spcPct val="90000"/>
            </a:lnSpc>
            <a:spcBef>
              <a:spcPct val="0"/>
            </a:spcBef>
            <a:spcAft>
              <a:spcPct val="35000"/>
            </a:spcAft>
          </a:pPr>
          <a:r>
            <a:rPr lang="en-US" sz="1500" kern="1200" dirty="0" err="1" smtClean="0"/>
            <a:t>Appmodule.ts</a:t>
          </a:r>
          <a:endParaRPr lang="en-US" sz="1500" kern="1200" dirty="0"/>
        </a:p>
      </dsp:txBody>
      <dsp:txXfrm>
        <a:off x="3742620" y="3179770"/>
        <a:ext cx="1902049" cy="506672"/>
      </dsp:txXfrm>
    </dsp:sp>
    <dsp:sp modelId="{845B7F68-50C7-4B7B-94CC-655CD6539DE6}">
      <dsp:nvSpPr>
        <dsp:cNvPr id="0" name=""/>
        <dsp:cNvSpPr/>
      </dsp:nvSpPr>
      <dsp:spPr>
        <a:xfrm>
          <a:off x="1792687" y="1212776"/>
          <a:ext cx="2304023" cy="3102692"/>
        </a:xfrm>
        <a:custGeom>
          <a:avLst/>
          <a:gdLst/>
          <a:ahLst/>
          <a:cxnLst/>
          <a:rect l="0" t="0" r="0" b="0"/>
          <a:pathLst>
            <a:path>
              <a:moveTo>
                <a:pt x="0" y="0"/>
              </a:moveTo>
              <a:lnTo>
                <a:pt x="0" y="3102692"/>
              </a:lnTo>
              <a:lnTo>
                <a:pt x="2304023" y="3102692"/>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6D0425-8522-46D2-89EF-608C1867D4E9}">
      <dsp:nvSpPr>
        <dsp:cNvPr id="0" name=""/>
        <dsp:cNvSpPr/>
      </dsp:nvSpPr>
      <dsp:spPr>
        <a:xfrm>
          <a:off x="4096711" y="4046370"/>
          <a:ext cx="1933575" cy="538198"/>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rtl="0">
            <a:lnSpc>
              <a:spcPct val="90000"/>
            </a:lnSpc>
            <a:spcBef>
              <a:spcPct val="0"/>
            </a:spcBef>
            <a:spcAft>
              <a:spcPct val="35000"/>
            </a:spcAft>
          </a:pPr>
          <a:r>
            <a:rPr lang="en-US" sz="1500" kern="1200" dirty="0" err="1" smtClean="0"/>
            <a:t>Appcomponent.ts</a:t>
          </a:r>
          <a:endParaRPr lang="en-US" sz="1500" kern="1200" dirty="0"/>
        </a:p>
      </dsp:txBody>
      <dsp:txXfrm>
        <a:off x="4112474" y="4062133"/>
        <a:ext cx="1902049" cy="506672"/>
      </dsp:txXfrm>
    </dsp:sp>
    <dsp:sp modelId="{416EEAF8-977D-4F3F-AF9D-D7672C7DA662}">
      <dsp:nvSpPr>
        <dsp:cNvPr id="0" name=""/>
        <dsp:cNvSpPr/>
      </dsp:nvSpPr>
      <dsp:spPr>
        <a:xfrm>
          <a:off x="1792687" y="1212776"/>
          <a:ext cx="2817039" cy="3932498"/>
        </a:xfrm>
        <a:custGeom>
          <a:avLst/>
          <a:gdLst/>
          <a:ahLst/>
          <a:cxnLst/>
          <a:rect l="0" t="0" r="0" b="0"/>
          <a:pathLst>
            <a:path>
              <a:moveTo>
                <a:pt x="0" y="0"/>
              </a:moveTo>
              <a:lnTo>
                <a:pt x="0" y="3932498"/>
              </a:lnTo>
              <a:lnTo>
                <a:pt x="2817039" y="3932498"/>
              </a:lnTo>
            </a:path>
          </a:pathLst>
        </a:custGeom>
        <a:noFill/>
        <a:ln w="127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006E0F-25A1-42D2-9D26-8C00B8FE9ADA}">
      <dsp:nvSpPr>
        <dsp:cNvPr id="0" name=""/>
        <dsp:cNvSpPr/>
      </dsp:nvSpPr>
      <dsp:spPr>
        <a:xfrm>
          <a:off x="4609727" y="4876176"/>
          <a:ext cx="1933575" cy="538198"/>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lvl="0" algn="ctr" defTabSz="666750" rtl="0">
            <a:lnSpc>
              <a:spcPct val="90000"/>
            </a:lnSpc>
            <a:spcBef>
              <a:spcPct val="0"/>
            </a:spcBef>
            <a:spcAft>
              <a:spcPct val="35000"/>
            </a:spcAft>
          </a:pPr>
          <a:r>
            <a:rPr lang="en-US" sz="1500" kern="1200" dirty="0" smtClean="0"/>
            <a:t>Appcomponent.html</a:t>
          </a:r>
          <a:endParaRPr lang="en-US" sz="1500" kern="1200" dirty="0"/>
        </a:p>
      </dsp:txBody>
      <dsp:txXfrm>
        <a:off x="4625490" y="4891939"/>
        <a:ext cx="1902049" cy="50667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D45B445-B6FD-41C6-A04C-457425A8BDAB}"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FA8A3DCD-5690-4EF5-A569-B4DC27BA95D8}" type="slidenum">
              <a:rPr lang="en-US" smtClean="0"/>
              <a:t>‹#›</a:t>
            </a:fld>
            <a:endParaRPr lang="en-US"/>
          </a:p>
        </p:txBody>
      </p:sp>
    </p:spTree>
    <p:extLst>
      <p:ext uri="{BB962C8B-B14F-4D97-AF65-F5344CB8AC3E}">
        <p14:creationId xmlns:p14="http://schemas.microsoft.com/office/powerpoint/2010/main" val="897382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45B445-B6FD-41C6-A04C-457425A8BDAB}"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FA8A3DCD-5690-4EF5-A569-B4DC27BA95D8}" type="slidenum">
              <a:rPr lang="en-US" smtClean="0"/>
              <a:t>‹#›</a:t>
            </a:fld>
            <a:endParaRPr lang="en-US"/>
          </a:p>
        </p:txBody>
      </p:sp>
    </p:spTree>
    <p:extLst>
      <p:ext uri="{BB962C8B-B14F-4D97-AF65-F5344CB8AC3E}">
        <p14:creationId xmlns:p14="http://schemas.microsoft.com/office/powerpoint/2010/main" val="146915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45B445-B6FD-41C6-A04C-457425A8BDAB}"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FA8A3DCD-5690-4EF5-A569-B4DC27BA95D8}" type="slidenum">
              <a:rPr lang="en-US" smtClean="0"/>
              <a:t>‹#›</a:t>
            </a:fld>
            <a:endParaRPr lang="en-US"/>
          </a:p>
        </p:txBody>
      </p:sp>
    </p:spTree>
    <p:extLst>
      <p:ext uri="{BB962C8B-B14F-4D97-AF65-F5344CB8AC3E}">
        <p14:creationId xmlns:p14="http://schemas.microsoft.com/office/powerpoint/2010/main" val="2768077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45B445-B6FD-41C6-A04C-457425A8BDAB}"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A8A3DCD-5690-4EF5-A569-B4DC27BA95D8}"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14530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45B445-B6FD-41C6-A04C-457425A8BDAB}"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FA8A3DCD-5690-4EF5-A569-B4DC27BA95D8}" type="slidenum">
              <a:rPr lang="en-US" smtClean="0"/>
              <a:t>‹#›</a:t>
            </a:fld>
            <a:endParaRPr lang="en-US"/>
          </a:p>
        </p:txBody>
      </p:sp>
    </p:spTree>
    <p:extLst>
      <p:ext uri="{BB962C8B-B14F-4D97-AF65-F5344CB8AC3E}">
        <p14:creationId xmlns:p14="http://schemas.microsoft.com/office/powerpoint/2010/main" val="3802002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D45B445-B6FD-41C6-A04C-457425A8BDAB}" type="datetimeFigureOut">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8A3DCD-5690-4EF5-A569-B4DC27BA95D8}" type="slidenum">
              <a:rPr lang="en-US" smtClean="0"/>
              <a:t>‹#›</a:t>
            </a:fld>
            <a:endParaRPr lang="en-US"/>
          </a:p>
        </p:txBody>
      </p:sp>
    </p:spTree>
    <p:extLst>
      <p:ext uri="{BB962C8B-B14F-4D97-AF65-F5344CB8AC3E}">
        <p14:creationId xmlns:p14="http://schemas.microsoft.com/office/powerpoint/2010/main" val="35162627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D45B445-B6FD-41C6-A04C-457425A8BDAB}" type="datetimeFigureOut">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8A3DCD-5690-4EF5-A569-B4DC27BA95D8}" type="slidenum">
              <a:rPr lang="en-US" smtClean="0"/>
              <a:t>‹#›</a:t>
            </a:fld>
            <a:endParaRPr lang="en-US"/>
          </a:p>
        </p:txBody>
      </p:sp>
    </p:spTree>
    <p:extLst>
      <p:ext uri="{BB962C8B-B14F-4D97-AF65-F5344CB8AC3E}">
        <p14:creationId xmlns:p14="http://schemas.microsoft.com/office/powerpoint/2010/main" val="3769086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45B445-B6FD-41C6-A04C-457425A8BDAB}"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A3DCD-5690-4EF5-A569-B4DC27BA95D8}" type="slidenum">
              <a:rPr lang="en-US" smtClean="0"/>
              <a:t>‹#›</a:t>
            </a:fld>
            <a:endParaRPr lang="en-US"/>
          </a:p>
        </p:txBody>
      </p:sp>
    </p:spTree>
    <p:extLst>
      <p:ext uri="{BB962C8B-B14F-4D97-AF65-F5344CB8AC3E}">
        <p14:creationId xmlns:p14="http://schemas.microsoft.com/office/powerpoint/2010/main" val="3846248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D45B445-B6FD-41C6-A04C-457425A8BDAB}" type="datetimeFigureOut">
              <a:rPr lang="en-US" smtClean="0"/>
              <a:t>10/30/2023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FA8A3DCD-5690-4EF5-A569-B4DC27BA95D8}" type="slidenum">
              <a:rPr lang="en-US" smtClean="0"/>
              <a:t>‹#›</a:t>
            </a:fld>
            <a:endParaRPr lang="en-US"/>
          </a:p>
        </p:txBody>
      </p:sp>
    </p:spTree>
    <p:extLst>
      <p:ext uri="{BB962C8B-B14F-4D97-AF65-F5344CB8AC3E}">
        <p14:creationId xmlns:p14="http://schemas.microsoft.com/office/powerpoint/2010/main" val="105694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45B445-B6FD-41C6-A04C-457425A8BDAB}"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8A3DCD-5690-4EF5-A569-B4DC27BA95D8}" type="slidenum">
              <a:rPr lang="en-US" smtClean="0"/>
              <a:t>‹#›</a:t>
            </a:fld>
            <a:endParaRPr lang="en-US"/>
          </a:p>
        </p:txBody>
      </p:sp>
    </p:spTree>
    <p:extLst>
      <p:ext uri="{BB962C8B-B14F-4D97-AF65-F5344CB8AC3E}">
        <p14:creationId xmlns:p14="http://schemas.microsoft.com/office/powerpoint/2010/main" val="3186660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45B445-B6FD-41C6-A04C-457425A8BDAB}" type="datetimeFigureOut">
              <a:rPr lang="en-US" smtClean="0"/>
              <a:t>10/30/2023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FA8A3DCD-5690-4EF5-A569-B4DC27BA95D8}" type="slidenum">
              <a:rPr lang="en-US" smtClean="0"/>
              <a:t>‹#›</a:t>
            </a:fld>
            <a:endParaRPr lang="en-US"/>
          </a:p>
        </p:txBody>
      </p:sp>
    </p:spTree>
    <p:extLst>
      <p:ext uri="{BB962C8B-B14F-4D97-AF65-F5344CB8AC3E}">
        <p14:creationId xmlns:p14="http://schemas.microsoft.com/office/powerpoint/2010/main" val="2156655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45B445-B6FD-41C6-A04C-457425A8BDAB}"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A3DCD-5690-4EF5-A569-B4DC27BA95D8}" type="slidenum">
              <a:rPr lang="en-US" smtClean="0"/>
              <a:t>‹#›</a:t>
            </a:fld>
            <a:endParaRPr lang="en-US"/>
          </a:p>
        </p:txBody>
      </p:sp>
    </p:spTree>
    <p:extLst>
      <p:ext uri="{BB962C8B-B14F-4D97-AF65-F5344CB8AC3E}">
        <p14:creationId xmlns:p14="http://schemas.microsoft.com/office/powerpoint/2010/main" val="1647954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45B445-B6FD-41C6-A04C-457425A8BDAB}" type="datetimeFigureOut">
              <a:rPr lang="en-US" smtClean="0"/>
              <a:t>10/30/2023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8A3DCD-5690-4EF5-A569-B4DC27BA95D8}" type="slidenum">
              <a:rPr lang="en-US" smtClean="0"/>
              <a:t>‹#›</a:t>
            </a:fld>
            <a:endParaRPr lang="en-US"/>
          </a:p>
        </p:txBody>
      </p:sp>
    </p:spTree>
    <p:extLst>
      <p:ext uri="{BB962C8B-B14F-4D97-AF65-F5344CB8AC3E}">
        <p14:creationId xmlns:p14="http://schemas.microsoft.com/office/powerpoint/2010/main" val="1565404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45B445-B6FD-41C6-A04C-457425A8BDAB}" type="datetimeFigureOut">
              <a:rPr lang="en-US" smtClean="0"/>
              <a:t>10/30/2023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8A3DCD-5690-4EF5-A569-B4DC27BA95D8}" type="slidenum">
              <a:rPr lang="en-US" smtClean="0"/>
              <a:t>‹#›</a:t>
            </a:fld>
            <a:endParaRPr lang="en-US"/>
          </a:p>
        </p:txBody>
      </p:sp>
    </p:spTree>
    <p:extLst>
      <p:ext uri="{BB962C8B-B14F-4D97-AF65-F5344CB8AC3E}">
        <p14:creationId xmlns:p14="http://schemas.microsoft.com/office/powerpoint/2010/main" val="760727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D45B445-B6FD-41C6-A04C-457425A8BDAB}" type="datetimeFigureOut">
              <a:rPr lang="en-US" smtClean="0"/>
              <a:t>10/30/2023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8A3DCD-5690-4EF5-A569-B4DC27BA95D8}" type="slidenum">
              <a:rPr lang="en-US" smtClean="0"/>
              <a:t>‹#›</a:t>
            </a:fld>
            <a:endParaRPr lang="en-US"/>
          </a:p>
        </p:txBody>
      </p:sp>
    </p:spTree>
    <p:extLst>
      <p:ext uri="{BB962C8B-B14F-4D97-AF65-F5344CB8AC3E}">
        <p14:creationId xmlns:p14="http://schemas.microsoft.com/office/powerpoint/2010/main" val="650644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45B445-B6FD-41C6-A04C-457425A8BDAB}"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A3DCD-5690-4EF5-A569-B4DC27BA95D8}" type="slidenum">
              <a:rPr lang="en-US" smtClean="0"/>
              <a:t>‹#›</a:t>
            </a:fld>
            <a:endParaRPr lang="en-US"/>
          </a:p>
        </p:txBody>
      </p:sp>
    </p:spTree>
    <p:extLst>
      <p:ext uri="{BB962C8B-B14F-4D97-AF65-F5344CB8AC3E}">
        <p14:creationId xmlns:p14="http://schemas.microsoft.com/office/powerpoint/2010/main" val="862201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45B445-B6FD-41C6-A04C-457425A8BDAB}" type="datetimeFigureOut">
              <a:rPr lang="en-US" smtClean="0"/>
              <a:t>10/30/2023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8A3DCD-5690-4EF5-A569-B4DC27BA95D8}" type="slidenum">
              <a:rPr lang="en-US" smtClean="0"/>
              <a:t>‹#›</a:t>
            </a:fld>
            <a:endParaRPr lang="en-US"/>
          </a:p>
        </p:txBody>
      </p:sp>
    </p:spTree>
    <p:extLst>
      <p:ext uri="{BB962C8B-B14F-4D97-AF65-F5344CB8AC3E}">
        <p14:creationId xmlns:p14="http://schemas.microsoft.com/office/powerpoint/2010/main" val="1641449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D45B445-B6FD-41C6-A04C-457425A8BDAB}" type="datetimeFigureOut">
              <a:rPr lang="en-US" smtClean="0"/>
              <a:t>10/30/2023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FA8A3DCD-5690-4EF5-A569-B4DC27BA95D8}" type="slidenum">
              <a:rPr lang="en-US" smtClean="0"/>
              <a:t>‹#›</a:t>
            </a:fld>
            <a:endParaRPr lang="en-US"/>
          </a:p>
        </p:txBody>
      </p:sp>
    </p:spTree>
    <p:extLst>
      <p:ext uri="{BB962C8B-B14F-4D97-AF65-F5344CB8AC3E}">
        <p14:creationId xmlns:p14="http://schemas.microsoft.com/office/powerpoint/2010/main" val="2893445986"/>
      </p:ext>
    </p:extLst>
  </p:cSld>
  <p:clrMap bg1="dk1" tx1="lt1" bg2="dk2" tx2="lt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5.png"/><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www.w3schools.com/js/js_arrays.asp" TargetMode="External"/><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4.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TYPESCRIPT</a:t>
            </a:r>
            <a:endParaRPr lang="en-US" dirty="0"/>
          </a:p>
        </p:txBody>
      </p:sp>
      <p:sp>
        <p:nvSpPr>
          <p:cNvPr id="3" name="Subtitle 2"/>
          <p:cNvSpPr>
            <a:spLocks noGrp="1"/>
          </p:cNvSpPr>
          <p:nvPr>
            <p:ph type="subTitle" idx="1"/>
          </p:nvPr>
        </p:nvSpPr>
        <p:spPr/>
        <p:txBody>
          <a:bodyPr/>
          <a:lstStyle/>
          <a:p>
            <a:r>
              <a:rPr lang="en-US" dirty="0" smtClean="0"/>
              <a:t>SUBSET OF JAVASCRIPT</a:t>
            </a:r>
            <a:endParaRPr lang="en-US" dirty="0"/>
          </a:p>
        </p:txBody>
      </p:sp>
      <p:pic>
        <p:nvPicPr>
          <p:cNvPr id="1026" name="Picture 2" descr="File:Typescript logo 2020.svg - Wikimedia Comm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02341" y="2908283"/>
            <a:ext cx="1023922" cy="102392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Subtitle 2"/>
          <p:cNvSpPr txBox="1">
            <a:spLocks/>
          </p:cNvSpPr>
          <p:nvPr/>
        </p:nvSpPr>
        <p:spPr>
          <a:xfrm>
            <a:off x="6873765" y="2075787"/>
            <a:ext cx="2108346" cy="514292"/>
          </a:xfrm>
          <a:prstGeom prst="rect">
            <a:avLst/>
          </a:prstGeom>
          <a:effectLst>
            <a:glow rad="228600">
              <a:schemeClr val="accent5">
                <a:satMod val="175000"/>
                <a:alpha val="40000"/>
              </a:schemeClr>
            </a:glow>
          </a:effectLst>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800" dirty="0" smtClean="0"/>
              <a:t>WORKSHOP</a:t>
            </a:r>
            <a:endParaRPr lang="en-US" sz="2800" dirty="0"/>
          </a:p>
        </p:txBody>
      </p:sp>
      <p:sp>
        <p:nvSpPr>
          <p:cNvPr id="6" name="Subtitle 2"/>
          <p:cNvSpPr txBox="1">
            <a:spLocks/>
          </p:cNvSpPr>
          <p:nvPr/>
        </p:nvSpPr>
        <p:spPr>
          <a:xfrm>
            <a:off x="7911525" y="6259998"/>
            <a:ext cx="4005554" cy="439770"/>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i="1" dirty="0" smtClean="0"/>
              <a:t>PRESENTED BY  : NIMRA MUGHAL</a:t>
            </a:r>
            <a:endParaRPr lang="en-US" i="1" dirty="0"/>
          </a:p>
        </p:txBody>
      </p:sp>
    </p:spTree>
    <p:extLst>
      <p:ext uri="{BB962C8B-B14F-4D97-AF65-F5344CB8AC3E}">
        <p14:creationId xmlns:p14="http://schemas.microsoft.com/office/powerpoint/2010/main" val="309710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a:t>
            </a:r>
            <a:endParaRPr lang="en-US" dirty="0"/>
          </a:p>
        </p:txBody>
      </p:sp>
      <p:pic>
        <p:nvPicPr>
          <p:cNvPr id="4" name="Picture 2" descr="File:Typescript logo 2020.svg - Wikimedia Comm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0392" y="889863"/>
            <a:ext cx="848292" cy="8482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6" name="Picture 2" descr="2.2.1 Programming Concepts - CompSc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7507" y="3367526"/>
            <a:ext cx="3876675" cy="22193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 are Variables in JavaScript? - UseMyNot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0278" y="2406870"/>
            <a:ext cx="4140638" cy="4140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107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a:t>
            </a:r>
            <a:endParaRPr lang="en-US" dirty="0"/>
          </a:p>
        </p:txBody>
      </p:sp>
      <p:pic>
        <p:nvPicPr>
          <p:cNvPr id="4" name="Picture 2" descr="File:Typescript logo 2020.svg - Wikimedia Comm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0392" y="889863"/>
            <a:ext cx="848292" cy="8482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1964" t="18472" r="9722" b="6467"/>
          <a:stretch/>
        </p:blipFill>
        <p:spPr>
          <a:xfrm>
            <a:off x="1030014" y="2301767"/>
            <a:ext cx="5459686" cy="39518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65885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DATATYPES IN TS</a:t>
            </a:r>
            <a:endParaRPr lang="en-US" dirty="0"/>
          </a:p>
        </p:txBody>
      </p:sp>
      <p:sp>
        <p:nvSpPr>
          <p:cNvPr id="3" name="Text Placeholder 2"/>
          <p:cNvSpPr>
            <a:spLocks noGrp="1"/>
          </p:cNvSpPr>
          <p:nvPr>
            <p:ph type="body" idx="1"/>
          </p:nvPr>
        </p:nvSpPr>
        <p:spPr>
          <a:xfrm>
            <a:off x="680322" y="4232171"/>
            <a:ext cx="9613860" cy="2147608"/>
          </a:xfrm>
        </p:spPr>
        <p:txBody>
          <a:bodyPr>
            <a:normAutofit fontScale="85000" lnSpcReduction="10000"/>
          </a:bodyPr>
          <a:lstStyle/>
          <a:p>
            <a:pPr algn="l">
              <a:lnSpc>
                <a:spcPct val="170000"/>
              </a:lnSpc>
            </a:pPr>
            <a:r>
              <a:rPr lang="en-US" dirty="0"/>
              <a:t>• The </a:t>
            </a:r>
            <a:r>
              <a:rPr lang="en-US" dirty="0" err="1"/>
              <a:t>DataType</a:t>
            </a:r>
            <a:r>
              <a:rPr lang="en-US" dirty="0"/>
              <a:t> System represents the different types of values supported by the language. </a:t>
            </a:r>
            <a:endParaRPr lang="en-US" dirty="0" smtClean="0"/>
          </a:p>
          <a:p>
            <a:pPr algn="l">
              <a:lnSpc>
                <a:spcPct val="170000"/>
              </a:lnSpc>
            </a:pPr>
            <a:r>
              <a:rPr lang="en-US" dirty="0" smtClean="0"/>
              <a:t>• </a:t>
            </a:r>
            <a:r>
              <a:rPr lang="en-US" dirty="0"/>
              <a:t>The </a:t>
            </a:r>
            <a:r>
              <a:rPr lang="en-US" dirty="0" err="1"/>
              <a:t>DataType</a:t>
            </a:r>
            <a:r>
              <a:rPr lang="en-US" dirty="0"/>
              <a:t> System checks the validity of the supplied values, before they are stored or </a:t>
            </a:r>
            <a:r>
              <a:rPr lang="en-US" dirty="0" smtClean="0"/>
              <a:t>  manipulated </a:t>
            </a:r>
            <a:r>
              <a:rPr lang="en-US" dirty="0"/>
              <a:t>by the program</a:t>
            </a:r>
            <a:r>
              <a:rPr lang="en-US" dirty="0" smtClean="0"/>
              <a:t>.</a:t>
            </a:r>
          </a:p>
          <a:p>
            <a:pPr algn="l">
              <a:lnSpc>
                <a:spcPct val="170000"/>
              </a:lnSpc>
            </a:pPr>
            <a:r>
              <a:rPr lang="en-US" dirty="0" smtClean="0"/>
              <a:t> </a:t>
            </a:r>
            <a:r>
              <a:rPr lang="en-US" dirty="0"/>
              <a:t>• This ensures that the code behaves as expected.</a:t>
            </a:r>
          </a:p>
        </p:txBody>
      </p:sp>
      <p:pic>
        <p:nvPicPr>
          <p:cNvPr id="4" name="Picture 2" descr="File:Typescript logo 2020.svg - Wikimedia Comm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06006" y="2991143"/>
            <a:ext cx="848292" cy="8482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97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876686279"/>
              </p:ext>
            </p:extLst>
          </p:nvPr>
        </p:nvGraphicFramePr>
        <p:xfrm>
          <a:off x="-861848" y="336331"/>
          <a:ext cx="8860221" cy="6117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File:Typescript logo 2020.svg - Wikimedia Common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790392" y="889863"/>
            <a:ext cx="848292" cy="8482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464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Template Strings</a:t>
            </a:r>
          </a:p>
        </p:txBody>
      </p:sp>
      <p:pic>
        <p:nvPicPr>
          <p:cNvPr id="4" name="Picture 2" descr="File:Typescript logo 2020.svg - Wikimedia Comm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0392" y="889863"/>
            <a:ext cx="848292" cy="8482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472964" y="2441818"/>
            <a:ext cx="10317428" cy="677108"/>
          </a:xfrm>
          <a:prstGeom prst="rect">
            <a:avLst/>
          </a:prstGeom>
        </p:spPr>
        <p:txBody>
          <a:bodyPr wrap="square">
            <a:spAutoFit/>
          </a:bodyPr>
          <a:lstStyle/>
          <a:p>
            <a:r>
              <a:rPr lang="en-US" sz="2000" i="1" u="sng" dirty="0">
                <a:effectLst>
                  <a:outerShdw blurRad="38100" dist="38100" dir="2700000" algn="tl">
                    <a:srgbClr val="000000">
                      <a:alpha val="43137"/>
                    </a:srgbClr>
                  </a:outerShdw>
                </a:effectLst>
              </a:rPr>
              <a:t>Multiline Strings </a:t>
            </a:r>
            <a:r>
              <a:rPr lang="en-US" dirty="0"/>
              <a:t>- In ES6, a new way of displaying multi-line strings was introduced, by applying the back-tick character.</a:t>
            </a:r>
          </a:p>
        </p:txBody>
      </p:sp>
      <p:sp>
        <p:nvSpPr>
          <p:cNvPr id="6" name="Rectangle 5"/>
          <p:cNvSpPr/>
          <p:nvPr/>
        </p:nvSpPr>
        <p:spPr>
          <a:xfrm>
            <a:off x="472965" y="3755611"/>
            <a:ext cx="9984828" cy="677108"/>
          </a:xfrm>
          <a:prstGeom prst="rect">
            <a:avLst/>
          </a:prstGeom>
        </p:spPr>
        <p:txBody>
          <a:bodyPr wrap="square">
            <a:spAutoFit/>
          </a:bodyPr>
          <a:lstStyle/>
          <a:p>
            <a:r>
              <a:rPr lang="en-US" sz="2000" i="1" u="sng" dirty="0">
                <a:effectLst>
                  <a:outerShdw blurRad="38100" dist="38100" dir="2700000" algn="tl">
                    <a:srgbClr val="000000">
                      <a:alpha val="43137"/>
                    </a:srgbClr>
                  </a:outerShdw>
                </a:effectLst>
              </a:rPr>
              <a:t>Variable Substitution </a:t>
            </a:r>
            <a:r>
              <a:rPr lang="en-US" dirty="0"/>
              <a:t>- An additional interesting part of declaring strings with ' is that they can now grow by making use of ${</a:t>
            </a:r>
            <a:r>
              <a:rPr lang="en-US" dirty="0" err="1"/>
              <a:t>variable_name</a:t>
            </a:r>
            <a:r>
              <a:rPr lang="en-US" dirty="0"/>
              <a:t>} syntax.</a:t>
            </a:r>
          </a:p>
        </p:txBody>
      </p:sp>
    </p:spTree>
    <p:extLst>
      <p:ext uri="{BB962C8B-B14F-4D97-AF65-F5344CB8AC3E}">
        <p14:creationId xmlns:p14="http://schemas.microsoft.com/office/powerpoint/2010/main" val="776551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t>
            </a:r>
            <a:r>
              <a:rPr lang="en-US" dirty="0" err="1" smtClean="0"/>
              <a:t>ts</a:t>
            </a:r>
            <a:endParaRPr lang="en-US" dirty="0"/>
          </a:p>
        </p:txBody>
      </p:sp>
      <p:pic>
        <p:nvPicPr>
          <p:cNvPr id="4" name="Picture 2" descr="File:Typescript logo 2020.svg - Wikimedia Comm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0392" y="889863"/>
            <a:ext cx="848292" cy="8482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680321" y="2650160"/>
            <a:ext cx="6096000" cy="1200329"/>
          </a:xfrm>
          <a:prstGeom prst="rect">
            <a:avLst/>
          </a:prstGeom>
          <a:solidFill>
            <a:schemeClr val="bg1"/>
          </a:solidFill>
        </p:spPr>
        <p:txBody>
          <a:bodyPr>
            <a:spAutoFit/>
          </a:bodyPr>
          <a:lstStyle/>
          <a:p>
            <a:r>
              <a:rPr lang="en-US" dirty="0" err="1">
                <a:solidFill>
                  <a:srgbClr val="569CD6"/>
                </a:solidFill>
                <a:latin typeface="Consolas" panose="020B0609020204030204" pitchFamily="49" charset="0"/>
              </a:rPr>
              <a:t>const</a:t>
            </a:r>
            <a:r>
              <a:rPr lang="en-US" dirty="0">
                <a:solidFill>
                  <a:srgbClr val="CCCCCC"/>
                </a:solidFill>
                <a:latin typeface="Consolas" panose="020B0609020204030204" pitchFamily="49" charset="0"/>
              </a:rPr>
              <a:t> </a:t>
            </a:r>
            <a:r>
              <a:rPr lang="en-US" dirty="0">
                <a:solidFill>
                  <a:srgbClr val="4FC1FF"/>
                </a:solidFill>
                <a:latin typeface="Consolas" panose="020B0609020204030204" pitchFamily="49" charset="0"/>
              </a:rPr>
              <a:t>app</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document</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getElementById</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"app"</a:t>
            </a:r>
            <a:r>
              <a:rPr lang="en-US" dirty="0">
                <a:solidFill>
                  <a:srgbClr val="CCCCCC"/>
                </a:solidFill>
                <a:latin typeface="Consolas" panose="020B0609020204030204" pitchFamily="49" charset="0"/>
              </a:rPr>
              <a:t>);</a:t>
            </a:r>
          </a:p>
          <a:p>
            <a:r>
              <a:rPr lang="en-US" dirty="0" err="1">
                <a:solidFill>
                  <a:srgbClr val="569CD6"/>
                </a:solidFill>
                <a:latin typeface="Consolas" panose="020B0609020204030204" pitchFamily="49" charset="0"/>
              </a:rPr>
              <a:t>const</a:t>
            </a:r>
            <a:r>
              <a:rPr lang="en-US" dirty="0">
                <a:solidFill>
                  <a:srgbClr val="CCCCCC"/>
                </a:solidFill>
                <a:latin typeface="Consolas" panose="020B0609020204030204" pitchFamily="49" charset="0"/>
              </a:rPr>
              <a:t> </a:t>
            </a:r>
            <a:r>
              <a:rPr lang="en-US" dirty="0">
                <a:solidFill>
                  <a:srgbClr val="4FC1FF"/>
                </a:solidFill>
                <a:latin typeface="Consolas" panose="020B0609020204030204" pitchFamily="49" charset="0"/>
              </a:rPr>
              <a:t>p</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document</a:t>
            </a:r>
            <a:r>
              <a:rPr lang="en-US" dirty="0" err="1">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createElement</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"P"</a:t>
            </a:r>
            <a:r>
              <a:rPr lang="en-US" dirty="0">
                <a:solidFill>
                  <a:srgbClr val="CCCCCC"/>
                </a:solidFill>
                <a:latin typeface="Consolas" panose="020B0609020204030204" pitchFamily="49" charset="0"/>
              </a:rPr>
              <a:t>);</a:t>
            </a:r>
          </a:p>
          <a:p>
            <a:r>
              <a:rPr lang="en-US" dirty="0" err="1">
                <a:solidFill>
                  <a:srgbClr val="4FC1FF"/>
                </a:solidFill>
                <a:latin typeface="Consolas" panose="020B0609020204030204" pitchFamily="49" charset="0"/>
              </a:rPr>
              <a:t>p</a:t>
            </a:r>
            <a:r>
              <a:rPr lang="en-US" dirty="0" err="1">
                <a:solidFill>
                  <a:srgbClr val="CCCCCC"/>
                </a:solidFill>
                <a:latin typeface="Consolas" panose="020B0609020204030204" pitchFamily="49" charset="0"/>
              </a:rPr>
              <a:t>.</a:t>
            </a:r>
            <a:r>
              <a:rPr lang="en-US" dirty="0" err="1">
                <a:solidFill>
                  <a:srgbClr val="9CDCFE"/>
                </a:solidFill>
                <a:latin typeface="Consolas" panose="020B0609020204030204" pitchFamily="49" charset="0"/>
              </a:rPr>
              <a:t>textContent</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a:solidFill>
                  <a:srgbClr val="CE9178"/>
                </a:solidFill>
                <a:latin typeface="Consolas" panose="020B0609020204030204" pitchFamily="49" charset="0"/>
              </a:rPr>
              <a:t>"hello world"</a:t>
            </a:r>
            <a:r>
              <a:rPr lang="en-US" dirty="0">
                <a:solidFill>
                  <a:srgbClr val="CCCCCC"/>
                </a:solidFill>
                <a:latin typeface="Consolas" panose="020B0609020204030204" pitchFamily="49" charset="0"/>
              </a:rPr>
              <a:t>;</a:t>
            </a:r>
          </a:p>
          <a:p>
            <a:r>
              <a:rPr lang="en-US" dirty="0">
                <a:solidFill>
                  <a:srgbClr val="4FC1FF"/>
                </a:solidFill>
                <a:latin typeface="Consolas" panose="020B0609020204030204" pitchFamily="49" charset="0"/>
              </a:rPr>
              <a:t>app</a:t>
            </a:r>
            <a:r>
              <a:rPr lang="en-US" dirty="0">
                <a:solidFill>
                  <a:srgbClr val="CCCCCC"/>
                </a:solidFill>
                <a:latin typeface="Consolas" panose="020B0609020204030204" pitchFamily="49" charset="0"/>
              </a:rPr>
              <a:t>?.</a:t>
            </a:r>
            <a:r>
              <a:rPr lang="en-US" dirty="0" err="1">
                <a:solidFill>
                  <a:srgbClr val="DCDCAA"/>
                </a:solidFill>
                <a:latin typeface="Consolas" panose="020B0609020204030204" pitchFamily="49" charset="0"/>
              </a:rPr>
              <a:t>appendChild</a:t>
            </a:r>
            <a:r>
              <a:rPr lang="en-US" dirty="0">
                <a:solidFill>
                  <a:srgbClr val="CCCCCC"/>
                </a:solidFill>
                <a:latin typeface="Consolas" panose="020B0609020204030204" pitchFamily="49" charset="0"/>
              </a:rPr>
              <a:t>(</a:t>
            </a:r>
            <a:r>
              <a:rPr lang="en-US" dirty="0">
                <a:solidFill>
                  <a:srgbClr val="4FC1FF"/>
                </a:solidFill>
                <a:latin typeface="Consolas" panose="020B0609020204030204" pitchFamily="49" charset="0"/>
              </a:rPr>
              <a:t>p</a:t>
            </a:r>
            <a:r>
              <a:rPr lang="en-US" dirty="0">
                <a:solidFill>
                  <a:srgbClr val="CCCCCC"/>
                </a:solidFill>
                <a:latin typeface="Consolas" panose="020B0609020204030204" pitchFamily="49" charset="0"/>
              </a:rPr>
              <a:t>);</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291457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a:t>
            </a:r>
            <a:r>
              <a:rPr lang="en-US" dirty="0" err="1" smtClean="0"/>
              <a:t>ArraY</a:t>
            </a:r>
            <a:endParaRPr lang="en-US" dirty="0"/>
          </a:p>
        </p:txBody>
      </p:sp>
      <p:pic>
        <p:nvPicPr>
          <p:cNvPr id="4" name="Picture 2" descr="File:Typescript logo 2020.svg - Wikimedia Comm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0392" y="889863"/>
            <a:ext cx="848292" cy="8482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680321" y="2221100"/>
            <a:ext cx="9703900" cy="646331"/>
          </a:xfrm>
          <a:prstGeom prst="rect">
            <a:avLst/>
          </a:prstGeom>
        </p:spPr>
        <p:txBody>
          <a:bodyPr wrap="square">
            <a:spAutoFit/>
          </a:bodyPr>
          <a:lstStyle/>
          <a:p>
            <a:r>
              <a:rPr lang="en-US" dirty="0">
                <a:solidFill>
                  <a:srgbClr val="4D5156"/>
                </a:solidFill>
                <a:latin typeface="arial" panose="020B0604020202020204" pitchFamily="34" charset="0"/>
              </a:rPr>
              <a:t>An </a:t>
            </a:r>
            <a:r>
              <a:rPr lang="en-US" b="1" dirty="0">
                <a:solidFill>
                  <a:srgbClr val="5F6368"/>
                </a:solidFill>
                <a:latin typeface="arial" panose="020B0604020202020204" pitchFamily="34" charset="0"/>
              </a:rPr>
              <a:t>array</a:t>
            </a:r>
            <a:r>
              <a:rPr lang="en-US" dirty="0">
                <a:solidFill>
                  <a:srgbClr val="4D5156"/>
                </a:solidFill>
                <a:latin typeface="arial" panose="020B0604020202020204" pitchFamily="34" charset="0"/>
              </a:rPr>
              <a:t> is a homogenous collection of values. To simplify, an </a:t>
            </a:r>
            <a:r>
              <a:rPr lang="en-US" b="1" dirty="0">
                <a:solidFill>
                  <a:srgbClr val="5F6368"/>
                </a:solidFill>
                <a:latin typeface="arial" panose="020B0604020202020204" pitchFamily="34" charset="0"/>
              </a:rPr>
              <a:t>array</a:t>
            </a:r>
            <a:r>
              <a:rPr lang="en-US" dirty="0">
                <a:solidFill>
                  <a:srgbClr val="4D5156"/>
                </a:solidFill>
                <a:latin typeface="arial" panose="020B0604020202020204" pitchFamily="34" charset="0"/>
              </a:rPr>
              <a:t> is a collection of values of the same data </a:t>
            </a:r>
            <a:r>
              <a:rPr lang="en-US" dirty="0" smtClean="0">
                <a:solidFill>
                  <a:srgbClr val="4D5156"/>
                </a:solidFill>
                <a:latin typeface="arial" panose="020B0604020202020204" pitchFamily="34" charset="0"/>
              </a:rPr>
              <a:t>type</a:t>
            </a:r>
            <a:endParaRPr lang="en-US" dirty="0"/>
          </a:p>
        </p:txBody>
      </p:sp>
      <p:sp>
        <p:nvSpPr>
          <p:cNvPr id="7" name="Rectangle 6"/>
          <p:cNvSpPr/>
          <p:nvPr/>
        </p:nvSpPr>
        <p:spPr>
          <a:xfrm>
            <a:off x="777766" y="3526249"/>
            <a:ext cx="6096000" cy="646331"/>
          </a:xfrm>
          <a:prstGeom prst="rect">
            <a:avLst/>
          </a:prstGeom>
        </p:spPr>
        <p:txBody>
          <a:bodyPr>
            <a:spAutoFit/>
          </a:bodyPr>
          <a:lstStyle/>
          <a:p>
            <a:r>
              <a:rPr lang="en-US" dirty="0" err="1">
                <a:solidFill>
                  <a:srgbClr val="0000CD"/>
                </a:solidFill>
                <a:latin typeface="Consolas" panose="020B0609020204030204" pitchFamily="49" charset="0"/>
              </a:rPr>
              <a:t>const</a:t>
            </a:r>
            <a:r>
              <a:rPr lang="en-US" dirty="0">
                <a:solidFill>
                  <a:srgbClr val="FFFFFF"/>
                </a:solidFill>
                <a:latin typeface="Consolas" panose="020B0609020204030204" pitchFamily="49" charset="0"/>
              </a:rPr>
              <a:t> names: string[] = [];</a:t>
            </a:r>
            <a:r>
              <a:rPr lang="en-US" dirty="0"/>
              <a:t/>
            </a:r>
            <a:br>
              <a:rPr lang="en-US" dirty="0"/>
            </a:br>
            <a:endParaRPr lang="en-US" dirty="0"/>
          </a:p>
        </p:txBody>
      </p:sp>
    </p:spTree>
    <p:extLst>
      <p:ext uri="{BB962C8B-B14F-4D97-AF65-F5344CB8AC3E}">
        <p14:creationId xmlns:p14="http://schemas.microsoft.com/office/powerpoint/2010/main" val="1186946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Looping an Array</a:t>
            </a:r>
            <a:endParaRPr lang="en-US" dirty="0"/>
          </a:p>
        </p:txBody>
      </p:sp>
      <p:pic>
        <p:nvPicPr>
          <p:cNvPr id="4" name="Picture 2" descr="File:Typescript logo 2020.svg - Wikimedia Comm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0392" y="889863"/>
            <a:ext cx="848292" cy="8482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987973" y="2628459"/>
            <a:ext cx="6096000" cy="2862322"/>
          </a:xfrm>
          <a:prstGeom prst="rect">
            <a:avLst/>
          </a:prstGeom>
          <a:solidFill>
            <a:schemeClr val="bg1"/>
          </a:solidFill>
        </p:spPr>
        <p:txBody>
          <a:bodyPr>
            <a:spAutoFit/>
          </a:bodyPr>
          <a:lstStyle/>
          <a:p>
            <a:r>
              <a:rPr lang="en-US" dirty="0">
                <a:solidFill>
                  <a:srgbClr val="C586C0"/>
                </a:solidFill>
                <a:latin typeface="Consolas" panose="020B0609020204030204" pitchFamily="49" charset="0"/>
              </a:rPr>
              <a:t>for</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let</a:t>
            </a:r>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i</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r>
              <a:rPr lang="en-US" dirty="0">
                <a:solidFill>
                  <a:srgbClr val="B5CEA8"/>
                </a:solidFill>
                <a:latin typeface="Consolas" panose="020B0609020204030204" pitchFamily="49" charset="0"/>
              </a:rPr>
              <a:t>0</a:t>
            </a:r>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i</a:t>
            </a:r>
            <a:r>
              <a:rPr lang="en-US" dirty="0">
                <a:solidFill>
                  <a:srgbClr val="CCCCCC"/>
                </a:solidFill>
                <a:latin typeface="Consolas" panose="020B0609020204030204" pitchFamily="49" charset="0"/>
              </a:rPr>
              <a:t> </a:t>
            </a:r>
            <a:r>
              <a:rPr lang="en-US" dirty="0">
                <a:solidFill>
                  <a:srgbClr val="D4D4D4"/>
                </a:solidFill>
                <a:latin typeface="Consolas" panose="020B0609020204030204" pitchFamily="49" charset="0"/>
              </a:rPr>
              <a:t>&lt;</a:t>
            </a:r>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my</a:t>
            </a:r>
            <a:r>
              <a:rPr lang="en-US" dirty="0" err="1">
                <a:solidFill>
                  <a:srgbClr val="CCCCCC"/>
                </a:solidFill>
                <a:latin typeface="Consolas" panose="020B0609020204030204" pitchFamily="49" charset="0"/>
              </a:rPr>
              <a:t>.</a:t>
            </a:r>
            <a:r>
              <a:rPr lang="en-US" dirty="0" err="1">
                <a:solidFill>
                  <a:srgbClr val="9CDCFE"/>
                </a:solidFill>
                <a:latin typeface="Consolas" panose="020B0609020204030204" pitchFamily="49" charset="0"/>
              </a:rPr>
              <a:t>length</a:t>
            </a:r>
            <a:r>
              <a:rPr lang="en-US" dirty="0">
                <a:solidFill>
                  <a:srgbClr val="CCCCCC"/>
                </a:solidFill>
                <a:latin typeface="Consolas" panose="020B0609020204030204" pitchFamily="49" charset="0"/>
              </a:rPr>
              <a:t>; </a:t>
            </a:r>
            <a:r>
              <a:rPr lang="en-US" dirty="0" err="1">
                <a:solidFill>
                  <a:srgbClr val="9CDCFE"/>
                </a:solidFill>
                <a:latin typeface="Consolas" panose="020B0609020204030204" pitchFamily="49" charset="0"/>
              </a:rPr>
              <a:t>i</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 {</a:t>
            </a:r>
          </a:p>
          <a:p>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console</a:t>
            </a:r>
            <a:r>
              <a:rPr lang="en-US" dirty="0">
                <a:solidFill>
                  <a:srgbClr val="CCCCCC"/>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CCCCCC"/>
                </a:solidFill>
                <a:latin typeface="Consolas" panose="020B0609020204030204" pitchFamily="49" charset="0"/>
              </a:rPr>
              <a:t>(</a:t>
            </a:r>
            <a:r>
              <a:rPr lang="en-US" dirty="0">
                <a:solidFill>
                  <a:srgbClr val="9CDCFE"/>
                </a:solidFill>
                <a:latin typeface="Consolas" panose="020B0609020204030204" pitchFamily="49" charset="0"/>
              </a:rPr>
              <a:t>my</a:t>
            </a:r>
            <a:r>
              <a:rPr lang="en-US" dirty="0">
                <a:solidFill>
                  <a:srgbClr val="CCCCCC"/>
                </a:solidFill>
                <a:latin typeface="Consolas" panose="020B0609020204030204" pitchFamily="49" charset="0"/>
              </a:rPr>
              <a:t>[</a:t>
            </a:r>
            <a:r>
              <a:rPr lang="en-US" dirty="0" err="1">
                <a:solidFill>
                  <a:srgbClr val="9CDCFE"/>
                </a:solidFill>
                <a:latin typeface="Consolas" panose="020B0609020204030204" pitchFamily="49" charset="0"/>
              </a:rPr>
              <a:t>i</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a:t>
            </a:r>
          </a:p>
          <a:p>
            <a:r>
              <a:rPr lang="en-US" dirty="0">
                <a:solidFill>
                  <a:srgbClr val="C586C0"/>
                </a:solidFill>
                <a:latin typeface="Consolas" panose="020B0609020204030204" pitchFamily="49" charset="0"/>
              </a:rPr>
              <a:t>for</a:t>
            </a:r>
            <a:r>
              <a:rPr lang="en-US" dirty="0">
                <a:solidFill>
                  <a:srgbClr val="CCCCCC"/>
                </a:solidFill>
                <a:latin typeface="Consolas" panose="020B0609020204030204" pitchFamily="49" charset="0"/>
              </a:rPr>
              <a:t> (</a:t>
            </a:r>
            <a:r>
              <a:rPr lang="en-US" dirty="0" err="1">
                <a:solidFill>
                  <a:srgbClr val="569CD6"/>
                </a:solidFill>
                <a:latin typeface="Consolas" panose="020B0609020204030204" pitchFamily="49" charset="0"/>
              </a:rPr>
              <a:t>const</a:t>
            </a:r>
            <a:r>
              <a:rPr lang="en-US" dirty="0">
                <a:solidFill>
                  <a:srgbClr val="CCCCCC"/>
                </a:solidFill>
                <a:latin typeface="Consolas" panose="020B0609020204030204" pitchFamily="49" charset="0"/>
              </a:rPr>
              <a:t> </a:t>
            </a:r>
            <a:r>
              <a:rPr lang="en-US" dirty="0" err="1">
                <a:solidFill>
                  <a:srgbClr val="4FC1FF"/>
                </a:solidFill>
                <a:latin typeface="Consolas" panose="020B0609020204030204" pitchFamily="49" charset="0"/>
              </a:rPr>
              <a:t>i</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in</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my</a:t>
            </a:r>
            <a:r>
              <a:rPr lang="en-US" dirty="0">
                <a:solidFill>
                  <a:srgbClr val="CCCCCC"/>
                </a:solidFill>
                <a:latin typeface="Consolas" panose="020B0609020204030204" pitchFamily="49" charset="0"/>
              </a:rPr>
              <a:t>) {</a:t>
            </a:r>
          </a:p>
          <a:p>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console</a:t>
            </a:r>
            <a:r>
              <a:rPr lang="en-US" dirty="0">
                <a:solidFill>
                  <a:srgbClr val="CCCCCC"/>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CCCCCC"/>
                </a:solidFill>
                <a:latin typeface="Consolas" panose="020B0609020204030204" pitchFamily="49" charset="0"/>
              </a:rPr>
              <a:t>(</a:t>
            </a:r>
            <a:r>
              <a:rPr lang="en-US" dirty="0">
                <a:solidFill>
                  <a:srgbClr val="9CDCFE"/>
                </a:solidFill>
                <a:latin typeface="Consolas" panose="020B0609020204030204" pitchFamily="49" charset="0"/>
              </a:rPr>
              <a:t>my</a:t>
            </a:r>
            <a:r>
              <a:rPr lang="en-US" dirty="0">
                <a:solidFill>
                  <a:srgbClr val="CCCCCC"/>
                </a:solidFill>
                <a:latin typeface="Consolas" panose="020B0609020204030204" pitchFamily="49" charset="0"/>
              </a:rPr>
              <a:t>[</a:t>
            </a:r>
            <a:r>
              <a:rPr lang="en-US" dirty="0" err="1">
                <a:solidFill>
                  <a:srgbClr val="4FC1FF"/>
                </a:solidFill>
                <a:latin typeface="Consolas" panose="020B0609020204030204" pitchFamily="49" charset="0"/>
              </a:rPr>
              <a:t>i</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a:t>
            </a:r>
          </a:p>
          <a:p>
            <a:r>
              <a:rPr lang="en-US" dirty="0">
                <a:solidFill>
                  <a:srgbClr val="C586C0"/>
                </a:solidFill>
                <a:latin typeface="Consolas" panose="020B0609020204030204" pitchFamily="49" charset="0"/>
              </a:rPr>
              <a:t>for</a:t>
            </a:r>
            <a:r>
              <a:rPr lang="en-US" dirty="0">
                <a:solidFill>
                  <a:srgbClr val="CCCCCC"/>
                </a:solidFill>
                <a:latin typeface="Consolas" panose="020B0609020204030204" pitchFamily="49" charset="0"/>
              </a:rPr>
              <a:t> (</a:t>
            </a:r>
            <a:r>
              <a:rPr lang="en-US" dirty="0" err="1">
                <a:solidFill>
                  <a:srgbClr val="569CD6"/>
                </a:solidFill>
                <a:latin typeface="Consolas" panose="020B0609020204030204" pitchFamily="49" charset="0"/>
              </a:rPr>
              <a:t>const</a:t>
            </a:r>
            <a:r>
              <a:rPr lang="en-US" dirty="0">
                <a:solidFill>
                  <a:srgbClr val="CCCCCC"/>
                </a:solidFill>
                <a:latin typeface="Consolas" panose="020B0609020204030204" pitchFamily="49" charset="0"/>
              </a:rPr>
              <a:t> </a:t>
            </a:r>
            <a:r>
              <a:rPr lang="en-US" dirty="0" err="1">
                <a:solidFill>
                  <a:srgbClr val="4FC1FF"/>
                </a:solidFill>
                <a:latin typeface="Consolas" panose="020B0609020204030204" pitchFamily="49" charset="0"/>
              </a:rPr>
              <a:t>i</a:t>
            </a:r>
            <a:r>
              <a:rPr lang="en-US" dirty="0">
                <a:solidFill>
                  <a:srgbClr val="CCCCCC"/>
                </a:solidFill>
                <a:latin typeface="Consolas" panose="020B0609020204030204" pitchFamily="49" charset="0"/>
              </a:rPr>
              <a:t> </a:t>
            </a:r>
            <a:r>
              <a:rPr lang="en-US" dirty="0">
                <a:solidFill>
                  <a:srgbClr val="569CD6"/>
                </a:solidFill>
                <a:latin typeface="Consolas" panose="020B0609020204030204" pitchFamily="49" charset="0"/>
              </a:rPr>
              <a:t>of</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my</a:t>
            </a:r>
            <a:r>
              <a:rPr lang="en-US" dirty="0">
                <a:solidFill>
                  <a:srgbClr val="CCCCCC"/>
                </a:solidFill>
                <a:latin typeface="Consolas" panose="020B0609020204030204" pitchFamily="49" charset="0"/>
              </a:rPr>
              <a:t>) {</a:t>
            </a:r>
          </a:p>
          <a:p>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console</a:t>
            </a:r>
            <a:r>
              <a:rPr lang="en-US" dirty="0">
                <a:solidFill>
                  <a:srgbClr val="CCCCCC"/>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CCCCCC"/>
                </a:solidFill>
                <a:latin typeface="Consolas" panose="020B0609020204030204" pitchFamily="49" charset="0"/>
              </a:rPr>
              <a:t>(</a:t>
            </a:r>
            <a:r>
              <a:rPr lang="en-US" dirty="0" err="1">
                <a:solidFill>
                  <a:srgbClr val="4FC1FF"/>
                </a:solidFill>
                <a:latin typeface="Consolas" panose="020B0609020204030204" pitchFamily="49" charset="0"/>
              </a:rPr>
              <a:t>i</a:t>
            </a:r>
            <a:r>
              <a:rPr lang="en-US" dirty="0">
                <a:solidFill>
                  <a:srgbClr val="CCCCCC"/>
                </a:solidFill>
                <a:latin typeface="Consolas" panose="020B0609020204030204" pitchFamily="49" charset="0"/>
              </a:rPr>
              <a:t>)</a:t>
            </a:r>
          </a:p>
          <a:p>
            <a:r>
              <a:rPr lang="en-US" dirty="0">
                <a:solidFill>
                  <a:srgbClr val="CCCCCC"/>
                </a:solidFill>
                <a:latin typeface="Consolas" panose="020B0609020204030204" pitchFamily="49" charset="0"/>
              </a:rPr>
              <a:t/>
            </a:r>
            <a:br>
              <a:rPr lang="en-US" dirty="0">
                <a:solidFill>
                  <a:srgbClr val="CCCCCC"/>
                </a:solidFill>
                <a:latin typeface="Consolas" panose="020B0609020204030204" pitchFamily="49" charset="0"/>
              </a:rPr>
            </a:br>
            <a:r>
              <a:rPr lang="en-US" dirty="0">
                <a:solidFill>
                  <a:srgbClr val="CCCCCC"/>
                </a:solidFill>
                <a:latin typeface="Consolas" panose="020B0609020204030204" pitchFamily="49" charset="0"/>
              </a:rPr>
              <a:t>}</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605494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Tuple</a:t>
            </a:r>
            <a:endParaRPr lang="en-US" dirty="0"/>
          </a:p>
        </p:txBody>
      </p:sp>
      <p:pic>
        <p:nvPicPr>
          <p:cNvPr id="4" name="Picture 2" descr="File:Typescript logo 2020.svg - Wikimedia Comm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0392" y="889863"/>
            <a:ext cx="848292" cy="8482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Rectangle 4"/>
          <p:cNvSpPr/>
          <p:nvPr/>
        </p:nvSpPr>
        <p:spPr>
          <a:xfrm>
            <a:off x="680320" y="2215506"/>
            <a:ext cx="9745941" cy="1698285"/>
          </a:xfrm>
          <a:prstGeom prst="rect">
            <a:avLst/>
          </a:prstGeom>
        </p:spPr>
        <p:txBody>
          <a:bodyPr wrap="square">
            <a:spAutoFit/>
          </a:bodyPr>
          <a:lstStyle/>
          <a:p>
            <a:pPr marL="285750" indent="-285750">
              <a:lnSpc>
                <a:spcPct val="150000"/>
              </a:lnSpc>
              <a:buFont typeface="Wingdings" panose="05000000000000000000" pitchFamily="2" charset="2"/>
              <a:buChar char="ü"/>
            </a:pPr>
            <a:r>
              <a:rPr lang="en-US" dirty="0">
                <a:solidFill>
                  <a:srgbClr val="DDDDDD"/>
                </a:solidFill>
                <a:latin typeface="Verdana" panose="020B0604030504040204" pitchFamily="34" charset="0"/>
              </a:rPr>
              <a:t>A </a:t>
            </a:r>
            <a:r>
              <a:rPr lang="en-US" b="1" dirty="0">
                <a:solidFill>
                  <a:srgbClr val="DDDDDD"/>
                </a:solidFill>
                <a:latin typeface="Verdana" panose="020B0604030504040204" pitchFamily="34" charset="0"/>
              </a:rPr>
              <a:t>tuple</a:t>
            </a:r>
            <a:r>
              <a:rPr lang="en-US" dirty="0">
                <a:solidFill>
                  <a:srgbClr val="DDDDDD"/>
                </a:solidFill>
                <a:latin typeface="Verdana" panose="020B0604030504040204" pitchFamily="34" charset="0"/>
              </a:rPr>
              <a:t> is a typed </a:t>
            </a:r>
            <a:r>
              <a:rPr lang="en-US" dirty="0">
                <a:solidFill>
                  <a:srgbClr val="DDDDDD"/>
                </a:solidFill>
                <a:latin typeface="Verdana" panose="020B0604030504040204" pitchFamily="34" charset="0"/>
                <a:hlinkClick r:id="rId3"/>
              </a:rPr>
              <a:t>array</a:t>
            </a:r>
            <a:r>
              <a:rPr lang="en-US" dirty="0">
                <a:solidFill>
                  <a:srgbClr val="DDDDDD"/>
                </a:solidFill>
                <a:latin typeface="Verdana" panose="020B0604030504040204" pitchFamily="34" charset="0"/>
              </a:rPr>
              <a:t> with a pre-defined length and types for each index.</a:t>
            </a:r>
          </a:p>
          <a:p>
            <a:pPr marL="285750" indent="-285750">
              <a:lnSpc>
                <a:spcPct val="150000"/>
              </a:lnSpc>
              <a:buFont typeface="Wingdings" panose="05000000000000000000" pitchFamily="2" charset="2"/>
              <a:buChar char="ü"/>
            </a:pPr>
            <a:r>
              <a:rPr lang="en-US" dirty="0">
                <a:solidFill>
                  <a:srgbClr val="DDDDDD"/>
                </a:solidFill>
                <a:latin typeface="Verdana" panose="020B0604030504040204" pitchFamily="34" charset="0"/>
              </a:rPr>
              <a:t>Tuples are great because they allow each element in the array to be a known type of value.</a:t>
            </a:r>
          </a:p>
          <a:p>
            <a:pPr marL="285750" indent="-285750">
              <a:lnSpc>
                <a:spcPct val="150000"/>
              </a:lnSpc>
              <a:buFont typeface="Wingdings" panose="05000000000000000000" pitchFamily="2" charset="2"/>
              <a:buChar char="ü"/>
            </a:pPr>
            <a:r>
              <a:rPr lang="en-US" dirty="0">
                <a:solidFill>
                  <a:srgbClr val="DDDDDD"/>
                </a:solidFill>
                <a:latin typeface="Verdana" panose="020B0604030504040204" pitchFamily="34" charset="0"/>
              </a:rPr>
              <a:t>To define a tuple, specify the type of each element in the array</a:t>
            </a:r>
            <a:endParaRPr lang="en-US" b="0" i="0" dirty="0">
              <a:solidFill>
                <a:srgbClr val="DDDDDD"/>
              </a:solidFill>
              <a:effectLst/>
              <a:latin typeface="Verdana" panose="020B0604030504040204" pitchFamily="34" charset="0"/>
            </a:endParaRPr>
          </a:p>
        </p:txBody>
      </p:sp>
      <p:sp>
        <p:nvSpPr>
          <p:cNvPr id="6" name="Rectangle 5"/>
          <p:cNvSpPr/>
          <p:nvPr/>
        </p:nvSpPr>
        <p:spPr>
          <a:xfrm>
            <a:off x="680320" y="4032610"/>
            <a:ext cx="906017" cy="369332"/>
          </a:xfrm>
          <a:prstGeom prst="rect">
            <a:avLst/>
          </a:prstGeom>
        </p:spPr>
        <p:txBody>
          <a:bodyPr wrap="none">
            <a:spAutoFit/>
          </a:bodyPr>
          <a:lstStyle/>
          <a:p>
            <a:r>
              <a:rPr lang="en-US" b="1" dirty="0"/>
              <a:t>Syntax</a:t>
            </a:r>
          </a:p>
        </p:txBody>
      </p:sp>
      <p:sp>
        <p:nvSpPr>
          <p:cNvPr id="7" name="Rectangle 6"/>
          <p:cNvSpPr/>
          <p:nvPr/>
        </p:nvSpPr>
        <p:spPr>
          <a:xfrm>
            <a:off x="1133328" y="4520761"/>
            <a:ext cx="6096000" cy="646331"/>
          </a:xfrm>
          <a:prstGeom prst="rect">
            <a:avLst/>
          </a:prstGeom>
          <a:solidFill>
            <a:schemeClr val="bg1"/>
          </a:solidFill>
        </p:spPr>
        <p:txBody>
          <a:bodyPr>
            <a:spAutoFit/>
          </a:bodyPr>
          <a:lstStyle/>
          <a:p>
            <a:r>
              <a:rPr lang="en-US" dirty="0">
                <a:solidFill>
                  <a:srgbClr val="569CD6"/>
                </a:solidFill>
                <a:latin typeface="Consolas" panose="020B0609020204030204" pitchFamily="49" charset="0"/>
              </a:rPr>
              <a:t>let</a:t>
            </a:r>
            <a:r>
              <a:rPr lang="en-US" dirty="0">
                <a:solidFill>
                  <a:srgbClr val="CCCCCC"/>
                </a:solidFill>
                <a:latin typeface="Consolas" panose="020B0609020204030204" pitchFamily="49" charset="0"/>
              </a:rPr>
              <a:t> </a:t>
            </a:r>
            <a:r>
              <a:rPr lang="en-US" dirty="0">
                <a:solidFill>
                  <a:srgbClr val="9CDCFE"/>
                </a:solidFill>
                <a:latin typeface="Consolas" panose="020B0609020204030204" pitchFamily="49" charset="0"/>
              </a:rPr>
              <a:t>my</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a:t>
            </a:r>
            <a:r>
              <a:rPr lang="en-US" dirty="0" err="1">
                <a:solidFill>
                  <a:srgbClr val="4EC9B0"/>
                </a:solidFill>
                <a:latin typeface="Consolas" panose="020B0609020204030204" pitchFamily="49" charset="0"/>
              </a:rPr>
              <a:t>number</a:t>
            </a:r>
            <a:r>
              <a:rPr lang="en-US" dirty="0" err="1">
                <a:solidFill>
                  <a:srgbClr val="CCCCCC"/>
                </a:solidFill>
                <a:latin typeface="Consolas" panose="020B0609020204030204" pitchFamily="49" charset="0"/>
              </a:rPr>
              <a:t>,</a:t>
            </a:r>
            <a:r>
              <a:rPr lang="en-US" dirty="0" err="1">
                <a:solidFill>
                  <a:srgbClr val="4EC9B0"/>
                </a:solidFill>
                <a:latin typeface="Consolas" panose="020B0609020204030204" pitchFamily="49" charset="0"/>
              </a:rPr>
              <a:t>string</a:t>
            </a:r>
            <a:r>
              <a:rPr lang="en-US" dirty="0" err="1">
                <a:solidFill>
                  <a:srgbClr val="CCCCCC"/>
                </a:solidFill>
                <a:latin typeface="Consolas" panose="020B0609020204030204" pitchFamily="49" charset="0"/>
              </a:rPr>
              <a:t>,</a:t>
            </a:r>
            <a:r>
              <a:rPr lang="en-US" dirty="0" err="1">
                <a:solidFill>
                  <a:srgbClr val="4EC9B0"/>
                </a:solidFill>
                <a:latin typeface="Consolas" panose="020B0609020204030204" pitchFamily="49" charset="0"/>
              </a:rPr>
              <a:t>boolean</a:t>
            </a:r>
            <a:r>
              <a:rPr lang="en-US" dirty="0">
                <a:solidFill>
                  <a:srgbClr val="CCCCCC"/>
                </a:solidFill>
                <a:latin typeface="Consolas" panose="020B0609020204030204" pitchFamily="49" charset="0"/>
              </a:rPr>
              <a:t>];</a:t>
            </a:r>
          </a:p>
          <a:p>
            <a:r>
              <a:rPr lang="en-US" dirty="0">
                <a:solidFill>
                  <a:srgbClr val="9CDCFE"/>
                </a:solidFill>
                <a:latin typeface="Consolas" panose="020B0609020204030204" pitchFamily="49" charset="0"/>
              </a:rPr>
              <a:t>my</a:t>
            </a:r>
            <a:r>
              <a:rPr lang="en-US" dirty="0">
                <a:solidFill>
                  <a:srgbClr val="D4D4D4"/>
                </a:solidFill>
                <a:latin typeface="Consolas" panose="020B0609020204030204" pitchFamily="49" charset="0"/>
              </a:rPr>
              <a:t>=</a:t>
            </a:r>
            <a:r>
              <a:rPr lang="en-US" dirty="0">
                <a:solidFill>
                  <a:srgbClr val="CCCCCC"/>
                </a:solidFill>
                <a:latin typeface="Consolas" panose="020B0609020204030204" pitchFamily="49" charset="0"/>
              </a:rPr>
              <a:t>[</a:t>
            </a:r>
            <a:r>
              <a:rPr lang="en-US" dirty="0">
                <a:solidFill>
                  <a:srgbClr val="B5CEA8"/>
                </a:solidFill>
                <a:latin typeface="Consolas" panose="020B0609020204030204" pitchFamily="49" charset="0"/>
              </a:rPr>
              <a:t>23</a:t>
            </a:r>
            <a:r>
              <a:rPr lang="en-US" dirty="0">
                <a:solidFill>
                  <a:srgbClr val="CCCCCC"/>
                </a:solidFill>
                <a:latin typeface="Consolas" panose="020B0609020204030204" pitchFamily="49" charset="0"/>
              </a:rPr>
              <a:t>,</a:t>
            </a:r>
            <a:r>
              <a:rPr lang="en-US" dirty="0">
                <a:solidFill>
                  <a:srgbClr val="CE9178"/>
                </a:solidFill>
                <a:latin typeface="Consolas" panose="020B0609020204030204" pitchFamily="49" charset="0"/>
              </a:rPr>
              <a:t>"ali"</a:t>
            </a:r>
            <a:r>
              <a:rPr lang="en-US" dirty="0">
                <a:solidFill>
                  <a:srgbClr val="CCCCCC"/>
                </a:solidFill>
                <a:latin typeface="Consolas" panose="020B0609020204030204" pitchFamily="49" charset="0"/>
              </a:rPr>
              <a:t>,</a:t>
            </a:r>
            <a:r>
              <a:rPr lang="en-US" dirty="0">
                <a:solidFill>
                  <a:srgbClr val="569CD6"/>
                </a:solidFill>
                <a:latin typeface="Consolas" panose="020B0609020204030204" pitchFamily="49" charset="0"/>
              </a:rPr>
              <a:t>true</a:t>
            </a:r>
            <a:r>
              <a:rPr lang="en-US" dirty="0">
                <a:solidFill>
                  <a:srgbClr val="CCCCCC"/>
                </a:solidFill>
                <a:latin typeface="Consolas" panose="020B0609020204030204" pitchFamily="49" charset="0"/>
              </a:rPr>
              <a:t>]</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480975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Rectangle 2"/>
          <p:cNvSpPr/>
          <p:nvPr/>
        </p:nvSpPr>
        <p:spPr>
          <a:xfrm>
            <a:off x="645685" y="2014453"/>
            <a:ext cx="10568853" cy="4247317"/>
          </a:xfrm>
          <a:prstGeom prst="rect">
            <a:avLst/>
          </a:prstGeom>
        </p:spPr>
        <p:txBody>
          <a:bodyPr wrap="square">
            <a:spAutoFit/>
          </a:bodyPr>
          <a:lstStyle/>
          <a:p>
            <a:pPr marL="285750" indent="-285750">
              <a:lnSpc>
                <a:spcPct val="150000"/>
              </a:lnSpc>
              <a:buFont typeface="Wingdings" panose="05000000000000000000" pitchFamily="2" charset="2"/>
              <a:buChar char="ü"/>
            </a:pPr>
            <a:r>
              <a:rPr lang="en-US" dirty="0" err="1"/>
              <a:t>TypeScript</a:t>
            </a:r>
            <a:r>
              <a:rPr lang="en-US" dirty="0"/>
              <a:t> is a programming language powered by Microsoft. </a:t>
            </a:r>
          </a:p>
          <a:p>
            <a:pPr marL="285750" indent="-285750">
              <a:lnSpc>
                <a:spcPct val="150000"/>
              </a:lnSpc>
              <a:buFont typeface="Wingdings" panose="05000000000000000000" pitchFamily="2" charset="2"/>
              <a:buChar char="ü"/>
            </a:pPr>
            <a:r>
              <a:rPr lang="en-US" dirty="0" err="1" smtClean="0"/>
              <a:t>TypeScript</a:t>
            </a:r>
            <a:r>
              <a:rPr lang="en-US" dirty="0" smtClean="0"/>
              <a:t> </a:t>
            </a:r>
            <a:r>
              <a:rPr lang="en-US" dirty="0"/>
              <a:t>files operate with the .</a:t>
            </a:r>
            <a:r>
              <a:rPr lang="en-US" dirty="0" err="1"/>
              <a:t>ts</a:t>
            </a:r>
            <a:r>
              <a:rPr lang="en-US" dirty="0"/>
              <a:t> extension, while JavaScript files use .</a:t>
            </a:r>
            <a:r>
              <a:rPr lang="en-US" dirty="0" err="1"/>
              <a:t>js</a:t>
            </a:r>
            <a:r>
              <a:rPr lang="en-US" dirty="0"/>
              <a:t> extension. </a:t>
            </a:r>
            <a:r>
              <a:rPr lang="en-US" dirty="0" err="1" smtClean="0"/>
              <a:t>TypeScript</a:t>
            </a:r>
            <a:r>
              <a:rPr lang="en-US" dirty="0" smtClean="0"/>
              <a:t> </a:t>
            </a:r>
            <a:r>
              <a:rPr lang="en-US" dirty="0"/>
              <a:t>uses the JavaScript syntaxes and adds additional syntaxes for building types. </a:t>
            </a:r>
          </a:p>
          <a:p>
            <a:pPr marL="285750" indent="-285750">
              <a:lnSpc>
                <a:spcPct val="150000"/>
              </a:lnSpc>
              <a:buFont typeface="Wingdings" panose="05000000000000000000" pitchFamily="2" charset="2"/>
              <a:buChar char="ü"/>
            </a:pPr>
            <a:r>
              <a:rPr lang="en-US" dirty="0" smtClean="0"/>
              <a:t> </a:t>
            </a:r>
            <a:r>
              <a:rPr lang="en-US" dirty="0"/>
              <a:t>Datatypes in Transcript include Number, String, Boolean, </a:t>
            </a:r>
            <a:r>
              <a:rPr lang="en-US" dirty="0" err="1"/>
              <a:t>Enum</a:t>
            </a:r>
            <a:r>
              <a:rPr lang="en-US" dirty="0"/>
              <a:t>, Void, Null, Undefined Types, Any, Never, tuple.</a:t>
            </a:r>
          </a:p>
          <a:p>
            <a:pPr marL="285750" indent="-285750">
              <a:lnSpc>
                <a:spcPct val="150000"/>
              </a:lnSpc>
              <a:buFont typeface="Wingdings" panose="05000000000000000000" pitchFamily="2" charset="2"/>
              <a:buChar char="ü"/>
            </a:pPr>
            <a:r>
              <a:rPr lang="en-US" dirty="0" smtClean="0"/>
              <a:t>Three </a:t>
            </a:r>
            <a:r>
              <a:rPr lang="en-US" dirty="0"/>
              <a:t>different keywords to define variables are namely, </a:t>
            </a:r>
            <a:r>
              <a:rPr lang="en-US" dirty="0" err="1"/>
              <a:t>var</a:t>
            </a:r>
            <a:r>
              <a:rPr lang="en-US" dirty="0"/>
              <a:t>, let, and const.</a:t>
            </a:r>
          </a:p>
          <a:p>
            <a:pPr marL="285750" indent="-285750">
              <a:lnSpc>
                <a:spcPct val="150000"/>
              </a:lnSpc>
              <a:buFont typeface="Wingdings" panose="05000000000000000000" pitchFamily="2" charset="2"/>
              <a:buChar char="ü"/>
            </a:pPr>
            <a:r>
              <a:rPr lang="en-US" dirty="0" err="1" smtClean="0"/>
              <a:t>TypeScript</a:t>
            </a:r>
            <a:r>
              <a:rPr lang="en-US" dirty="0" smtClean="0"/>
              <a:t> </a:t>
            </a:r>
            <a:r>
              <a:rPr lang="en-US" dirty="0"/>
              <a:t>has three different loops including:</a:t>
            </a:r>
          </a:p>
          <a:p>
            <a:pPr marL="800100" lvl="1" indent="-342900">
              <a:lnSpc>
                <a:spcPct val="150000"/>
              </a:lnSpc>
              <a:buFont typeface="+mj-lt"/>
              <a:buAutoNum type="arabicPeriod"/>
            </a:pPr>
            <a:r>
              <a:rPr lang="en-US" dirty="0" smtClean="0"/>
              <a:t>for </a:t>
            </a:r>
            <a:r>
              <a:rPr lang="en-US" dirty="0"/>
              <a:t>loop</a:t>
            </a:r>
          </a:p>
          <a:p>
            <a:pPr marL="800100" lvl="1" indent="-342900">
              <a:lnSpc>
                <a:spcPct val="150000"/>
              </a:lnSpc>
              <a:buFont typeface="+mj-lt"/>
              <a:buAutoNum type="arabicPeriod"/>
            </a:pPr>
            <a:r>
              <a:rPr lang="en-US" dirty="0" err="1" smtClean="0"/>
              <a:t>for</a:t>
            </a:r>
            <a:r>
              <a:rPr lang="en-US" dirty="0" err="1"/>
              <a:t>..of</a:t>
            </a:r>
            <a:r>
              <a:rPr lang="en-US" dirty="0"/>
              <a:t> loop</a:t>
            </a:r>
          </a:p>
          <a:p>
            <a:pPr marL="800100" lvl="1" indent="-342900">
              <a:lnSpc>
                <a:spcPct val="150000"/>
              </a:lnSpc>
              <a:buFont typeface="+mj-lt"/>
              <a:buAutoNum type="arabicPeriod"/>
            </a:pPr>
            <a:r>
              <a:rPr lang="en-US" dirty="0" err="1" smtClean="0"/>
              <a:t>for</a:t>
            </a:r>
            <a:r>
              <a:rPr lang="en-US" dirty="0" err="1"/>
              <a:t>..in</a:t>
            </a:r>
            <a:r>
              <a:rPr lang="en-US" dirty="0"/>
              <a:t> </a:t>
            </a:r>
            <a:r>
              <a:rPr lang="en-US" dirty="0" smtClean="0"/>
              <a:t>loop</a:t>
            </a:r>
            <a:endParaRPr lang="en-US" dirty="0"/>
          </a:p>
        </p:txBody>
      </p:sp>
      <p:pic>
        <p:nvPicPr>
          <p:cNvPr id="4" name="Picture 2" descr="File:Typescript logo 2020.svg - Wikimedia Comm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0392" y="889863"/>
            <a:ext cx="848292" cy="8482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710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TS</a:t>
            </a:r>
            <a:endParaRPr lang="en-US" dirty="0"/>
          </a:p>
        </p:txBody>
      </p:sp>
      <p:sp>
        <p:nvSpPr>
          <p:cNvPr id="3" name="Rectangle 2"/>
          <p:cNvSpPr/>
          <p:nvPr/>
        </p:nvSpPr>
        <p:spPr>
          <a:xfrm>
            <a:off x="680320" y="2539462"/>
            <a:ext cx="10828507" cy="2776850"/>
          </a:xfrm>
          <a:prstGeom prst="rect">
            <a:avLst/>
          </a:prstGeom>
        </p:spPr>
        <p:txBody>
          <a:bodyPr wrap="square">
            <a:spAutoFit/>
          </a:bodyPr>
          <a:lstStyle/>
          <a:p>
            <a:pPr marL="285750" indent="-285750">
              <a:lnSpc>
                <a:spcPct val="200000"/>
              </a:lnSpc>
              <a:buFont typeface="Wingdings" panose="05000000000000000000" pitchFamily="2" charset="2"/>
              <a:buChar char="v"/>
            </a:pPr>
            <a:r>
              <a:rPr lang="en-US" dirty="0"/>
              <a:t> </a:t>
            </a:r>
            <a:r>
              <a:rPr lang="en-US" dirty="0" err="1"/>
              <a:t>TypeScript</a:t>
            </a:r>
            <a:r>
              <a:rPr lang="en-US" dirty="0"/>
              <a:t> is a programming language powered by Microsoft. </a:t>
            </a:r>
          </a:p>
          <a:p>
            <a:pPr marL="285750" indent="-285750">
              <a:lnSpc>
                <a:spcPct val="200000"/>
              </a:lnSpc>
              <a:buFont typeface="Wingdings" panose="05000000000000000000" pitchFamily="2" charset="2"/>
              <a:buChar char="v"/>
            </a:pPr>
            <a:r>
              <a:rPr lang="en-US" dirty="0" err="1" smtClean="0"/>
              <a:t>TypeScript</a:t>
            </a:r>
            <a:r>
              <a:rPr lang="en-US" dirty="0" smtClean="0"/>
              <a:t> </a:t>
            </a:r>
            <a:r>
              <a:rPr lang="en-US" dirty="0"/>
              <a:t>is a superset of JavaScript.  </a:t>
            </a:r>
          </a:p>
          <a:p>
            <a:pPr marL="285750" indent="-285750">
              <a:lnSpc>
                <a:spcPct val="200000"/>
              </a:lnSpc>
              <a:buFont typeface="Wingdings" panose="05000000000000000000" pitchFamily="2" charset="2"/>
              <a:buChar char="v"/>
            </a:pPr>
            <a:r>
              <a:rPr lang="en-US" dirty="0" err="1" smtClean="0"/>
              <a:t>TypeScript</a:t>
            </a:r>
            <a:r>
              <a:rPr lang="en-US" dirty="0" smtClean="0"/>
              <a:t> </a:t>
            </a:r>
            <a:r>
              <a:rPr lang="en-US" dirty="0"/>
              <a:t>is </a:t>
            </a:r>
            <a:r>
              <a:rPr lang="en-US" dirty="0" err="1"/>
              <a:t>transpiled</a:t>
            </a:r>
            <a:r>
              <a:rPr lang="en-US" dirty="0"/>
              <a:t> into JavaScript. </a:t>
            </a:r>
          </a:p>
          <a:p>
            <a:pPr marL="285750" indent="-285750">
              <a:lnSpc>
                <a:spcPct val="200000"/>
              </a:lnSpc>
              <a:buFont typeface="Wingdings" panose="05000000000000000000" pitchFamily="2" charset="2"/>
              <a:buChar char="v"/>
            </a:pPr>
            <a:r>
              <a:rPr lang="en-US" dirty="0" err="1" smtClean="0"/>
              <a:t>TypeScript</a:t>
            </a:r>
            <a:r>
              <a:rPr lang="en-US" dirty="0" smtClean="0"/>
              <a:t> </a:t>
            </a:r>
            <a:r>
              <a:rPr lang="en-US" dirty="0"/>
              <a:t>files operate with the .</a:t>
            </a:r>
            <a:r>
              <a:rPr lang="en-US" dirty="0" err="1"/>
              <a:t>ts</a:t>
            </a:r>
            <a:r>
              <a:rPr lang="en-US" dirty="0"/>
              <a:t> extension, </a:t>
            </a:r>
            <a:r>
              <a:rPr lang="en-US" dirty="0" err="1"/>
              <a:t>TypeScript</a:t>
            </a:r>
            <a:r>
              <a:rPr lang="en-US" dirty="0"/>
              <a:t> uses the JavaScript syntaxes and adds additional syntaxes for building types.</a:t>
            </a:r>
          </a:p>
        </p:txBody>
      </p:sp>
      <p:pic>
        <p:nvPicPr>
          <p:cNvPr id="4" name="Picture 2" descr="File:Typescript logo 2020.svg - Wikimedia Comm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0392" y="889863"/>
            <a:ext cx="848292" cy="8482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07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92236" y="4404528"/>
            <a:ext cx="3770503" cy="1042768"/>
          </a:xfrm>
        </p:spPr>
        <p:txBody>
          <a:bodyPr>
            <a:normAutofit/>
          </a:bodyPr>
          <a:lstStyle/>
          <a:p>
            <a:r>
              <a:rPr lang="en-US" sz="4800" b="1" i="1" dirty="0" smtClean="0"/>
              <a:t>Angular 16</a:t>
            </a:r>
            <a:endParaRPr lang="en-US" sz="4800" b="1" i="1" dirty="0"/>
          </a:p>
        </p:txBody>
      </p:sp>
      <p:sp>
        <p:nvSpPr>
          <p:cNvPr id="3" name="Text Placeholder 2"/>
          <p:cNvSpPr>
            <a:spLocks noGrp="1"/>
          </p:cNvSpPr>
          <p:nvPr>
            <p:ph type="body" sz="half" idx="2"/>
          </p:nvPr>
        </p:nvSpPr>
        <p:spPr>
          <a:xfrm>
            <a:off x="7060099" y="5511052"/>
            <a:ext cx="3255248" cy="502255"/>
          </a:xfrm>
        </p:spPr>
        <p:txBody>
          <a:bodyPr/>
          <a:lstStyle/>
          <a:p>
            <a:r>
              <a:rPr lang="en-US" b="1" i="1" dirty="0" smtClean="0"/>
              <a:t>Building angular application </a:t>
            </a:r>
            <a:endParaRPr lang="en-US" b="1" i="1" dirty="0"/>
          </a:p>
        </p:txBody>
      </p:sp>
      <p:pic>
        <p:nvPicPr>
          <p:cNvPr id="4" name="Picture 6" descr="File:Angular full color logo.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00" y="4593714"/>
            <a:ext cx="1208690" cy="12086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869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Angular </a:t>
            </a:r>
            <a:r>
              <a:rPr lang="en-US" b="1" dirty="0"/>
              <a:t>16</a:t>
            </a:r>
          </a:p>
        </p:txBody>
      </p:sp>
      <p:pic>
        <p:nvPicPr>
          <p:cNvPr id="6" name="Picture 6" descr="File:Angular full color logo.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31062" y="625476"/>
            <a:ext cx="1208690" cy="12086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680321" y="2345360"/>
            <a:ext cx="9777472" cy="2222788"/>
          </a:xfrm>
          <a:prstGeom prst="rect">
            <a:avLst/>
          </a:prstGeom>
        </p:spPr>
        <p:txBody>
          <a:bodyPr wrap="square">
            <a:spAutoFit/>
          </a:bodyPr>
          <a:lstStyle/>
          <a:p>
            <a:pPr marL="285750" indent="-285750">
              <a:lnSpc>
                <a:spcPct val="200000"/>
              </a:lnSpc>
              <a:buFont typeface="Wingdings" panose="05000000000000000000" pitchFamily="2" charset="2"/>
              <a:buChar char="ü"/>
            </a:pPr>
            <a:r>
              <a:rPr lang="en-US" dirty="0">
                <a:latin typeface="Roboto"/>
              </a:rPr>
              <a:t>Angular is a free and open-source front-end Web application framework Written by </a:t>
            </a:r>
            <a:r>
              <a:rPr lang="en-US" dirty="0" smtClean="0">
                <a:latin typeface="Roboto"/>
              </a:rPr>
              <a:t>JavaScript </a:t>
            </a:r>
          </a:p>
          <a:p>
            <a:pPr marL="285750" indent="-285750">
              <a:lnSpc>
                <a:spcPct val="200000"/>
              </a:lnSpc>
              <a:buFont typeface="Wingdings" panose="05000000000000000000" pitchFamily="2" charset="2"/>
              <a:buChar char="ü"/>
            </a:pPr>
            <a:r>
              <a:rPr lang="en-US" dirty="0" smtClean="0">
                <a:latin typeface="Roboto"/>
              </a:rPr>
              <a:t>It </a:t>
            </a:r>
            <a:r>
              <a:rPr lang="en-US" dirty="0">
                <a:latin typeface="Roboto"/>
              </a:rPr>
              <a:t>is supported by Google </a:t>
            </a:r>
            <a:endParaRPr lang="en-US" dirty="0" smtClean="0">
              <a:latin typeface="Roboto"/>
            </a:endParaRPr>
          </a:p>
          <a:p>
            <a:pPr marL="285750" indent="-285750">
              <a:lnSpc>
                <a:spcPct val="200000"/>
              </a:lnSpc>
              <a:buFont typeface="Wingdings" panose="05000000000000000000" pitchFamily="2" charset="2"/>
              <a:buChar char="ü"/>
            </a:pPr>
            <a:r>
              <a:rPr lang="en-US" dirty="0" smtClean="0">
                <a:latin typeface="Roboto"/>
              </a:rPr>
              <a:t>It </a:t>
            </a:r>
            <a:r>
              <a:rPr lang="en-US" dirty="0">
                <a:latin typeface="Roboto"/>
              </a:rPr>
              <a:t>is used for building single-page applications for mobile and desktop Web apps</a:t>
            </a:r>
            <a:endParaRPr lang="en-US" dirty="0"/>
          </a:p>
        </p:txBody>
      </p:sp>
    </p:spTree>
    <p:extLst>
      <p:ext uri="{BB962C8B-B14F-4D97-AF65-F5344CB8AC3E}">
        <p14:creationId xmlns:p14="http://schemas.microsoft.com/office/powerpoint/2010/main" val="10918320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Prerequisites for Angular 16</a:t>
            </a:r>
          </a:p>
        </p:txBody>
      </p:sp>
      <p:sp>
        <p:nvSpPr>
          <p:cNvPr id="5" name="Rectangle 4"/>
          <p:cNvSpPr/>
          <p:nvPr/>
        </p:nvSpPr>
        <p:spPr>
          <a:xfrm>
            <a:off x="798786" y="2438087"/>
            <a:ext cx="9495395" cy="3330784"/>
          </a:xfrm>
          <a:prstGeom prst="rect">
            <a:avLst/>
          </a:prstGeom>
        </p:spPr>
        <p:txBody>
          <a:bodyPr wrap="square">
            <a:spAutoFit/>
          </a:bodyPr>
          <a:lstStyle/>
          <a:p>
            <a:pPr marL="285750" indent="-285750">
              <a:lnSpc>
                <a:spcPct val="200000"/>
              </a:lnSpc>
              <a:buFont typeface="Wingdings" panose="05000000000000000000" pitchFamily="2" charset="2"/>
              <a:buChar char="ü"/>
            </a:pPr>
            <a:r>
              <a:rPr lang="en-US" dirty="0">
                <a:latin typeface="Roboto"/>
              </a:rPr>
              <a:t>HTML, Document Object Model (DOM), CSS, but isn't a must-have </a:t>
            </a:r>
            <a:endParaRPr lang="en-US" dirty="0" smtClean="0">
              <a:latin typeface="Roboto"/>
            </a:endParaRPr>
          </a:p>
          <a:p>
            <a:pPr marL="285750" indent="-285750">
              <a:lnSpc>
                <a:spcPct val="200000"/>
              </a:lnSpc>
              <a:buFont typeface="Wingdings" panose="05000000000000000000" pitchFamily="2" charset="2"/>
              <a:buChar char="ü"/>
            </a:pPr>
            <a:r>
              <a:rPr lang="en-US" dirty="0" smtClean="0">
                <a:latin typeface="Roboto"/>
              </a:rPr>
              <a:t>JavaScript </a:t>
            </a:r>
          </a:p>
          <a:p>
            <a:pPr marL="285750" indent="-285750">
              <a:lnSpc>
                <a:spcPct val="200000"/>
              </a:lnSpc>
              <a:buFont typeface="Wingdings" panose="05000000000000000000" pitchFamily="2" charset="2"/>
              <a:buChar char="ü"/>
            </a:pPr>
            <a:r>
              <a:rPr lang="en-US" dirty="0" smtClean="0">
                <a:latin typeface="Roboto"/>
              </a:rPr>
              <a:t>Typescript </a:t>
            </a:r>
          </a:p>
          <a:p>
            <a:pPr marL="285750" indent="-285750">
              <a:lnSpc>
                <a:spcPct val="200000"/>
              </a:lnSpc>
              <a:buFont typeface="Wingdings" panose="05000000000000000000" pitchFamily="2" charset="2"/>
              <a:buChar char="ü"/>
            </a:pPr>
            <a:r>
              <a:rPr lang="en-US" dirty="0" smtClean="0">
                <a:latin typeface="Roboto"/>
              </a:rPr>
              <a:t>It </a:t>
            </a:r>
            <a:r>
              <a:rPr lang="en-US" dirty="0">
                <a:latin typeface="Roboto"/>
              </a:rPr>
              <a:t>also requires the basic concept of </a:t>
            </a:r>
            <a:r>
              <a:rPr lang="en-US" dirty="0" smtClean="0">
                <a:latin typeface="Roboto"/>
              </a:rPr>
              <a:t>OOPS</a:t>
            </a:r>
          </a:p>
          <a:p>
            <a:pPr marL="285750" indent="-285750">
              <a:lnSpc>
                <a:spcPct val="200000"/>
              </a:lnSpc>
              <a:buFont typeface="Wingdings" panose="05000000000000000000" pitchFamily="2" charset="2"/>
              <a:buChar char="ü"/>
            </a:pPr>
            <a:r>
              <a:rPr lang="en-US" dirty="0" smtClean="0">
                <a:latin typeface="Roboto"/>
              </a:rPr>
              <a:t> </a:t>
            </a:r>
            <a:r>
              <a:rPr lang="en-US" dirty="0">
                <a:latin typeface="Roboto"/>
              </a:rPr>
              <a:t>NO Angular 1 or Angular 2 or Angular 4 or Angular 5 or Angular 6 or Angular 7,8,9,10,11 knowledge is required</a:t>
            </a:r>
            <a:endParaRPr lang="en-US" dirty="0"/>
          </a:p>
        </p:txBody>
      </p:sp>
      <p:pic>
        <p:nvPicPr>
          <p:cNvPr id="6" name="Picture 6" descr="File:Angular full color logo.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31062" y="625476"/>
            <a:ext cx="1208690" cy="12086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241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Building Module </a:t>
            </a:r>
            <a:r>
              <a:rPr lang="en-US" b="1" dirty="0"/>
              <a:t>for Angular 16</a:t>
            </a:r>
          </a:p>
        </p:txBody>
      </p:sp>
      <p:pic>
        <p:nvPicPr>
          <p:cNvPr id="6" name="Picture 6" descr="File:Angular full color logo.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31062" y="625476"/>
            <a:ext cx="1208690" cy="12086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777765" y="2189569"/>
            <a:ext cx="6096000" cy="3780907"/>
          </a:xfrm>
          <a:prstGeom prst="rect">
            <a:avLst/>
          </a:prstGeom>
        </p:spPr>
        <p:txBody>
          <a:bodyPr>
            <a:spAutoFit/>
          </a:bodyPr>
          <a:lstStyle/>
          <a:p>
            <a:pPr>
              <a:lnSpc>
                <a:spcPct val="150000"/>
              </a:lnSpc>
            </a:pPr>
            <a:r>
              <a:rPr lang="en-US" dirty="0">
                <a:latin typeface="Roboto"/>
              </a:rPr>
              <a:t>Following are building blocks of Angular. </a:t>
            </a:r>
            <a:r>
              <a:rPr lang="en-US" dirty="0" smtClean="0">
                <a:latin typeface="Roboto"/>
              </a:rPr>
              <a:t>These </a:t>
            </a:r>
            <a:r>
              <a:rPr lang="en-US" dirty="0">
                <a:latin typeface="Roboto"/>
              </a:rPr>
              <a:t>are</a:t>
            </a:r>
            <a:r>
              <a:rPr lang="en-US" dirty="0" smtClean="0">
                <a:latin typeface="Roboto"/>
              </a:rPr>
              <a:t>:</a:t>
            </a:r>
          </a:p>
          <a:p>
            <a:pPr marL="285750" indent="-285750">
              <a:lnSpc>
                <a:spcPct val="150000"/>
              </a:lnSpc>
              <a:buFont typeface="Wingdings" panose="05000000000000000000" pitchFamily="2" charset="2"/>
              <a:buChar char="v"/>
            </a:pPr>
            <a:r>
              <a:rPr lang="en-US" dirty="0" smtClean="0">
                <a:latin typeface="Roboto"/>
              </a:rPr>
              <a:t> Modules</a:t>
            </a:r>
          </a:p>
          <a:p>
            <a:pPr marL="342900" indent="-342900">
              <a:lnSpc>
                <a:spcPct val="150000"/>
              </a:lnSpc>
              <a:buFont typeface="Wingdings" panose="05000000000000000000" pitchFamily="2" charset="2"/>
              <a:buChar char="v"/>
            </a:pPr>
            <a:r>
              <a:rPr lang="en-US" dirty="0" smtClean="0">
                <a:latin typeface="Roboto"/>
              </a:rPr>
              <a:t>Components</a:t>
            </a:r>
          </a:p>
          <a:p>
            <a:pPr marL="342900" indent="-342900">
              <a:lnSpc>
                <a:spcPct val="150000"/>
              </a:lnSpc>
              <a:buFont typeface="Wingdings" panose="05000000000000000000" pitchFamily="2" charset="2"/>
              <a:buChar char="v"/>
            </a:pPr>
            <a:r>
              <a:rPr lang="en-US" dirty="0" smtClean="0">
                <a:latin typeface="Roboto"/>
              </a:rPr>
              <a:t>Templates </a:t>
            </a:r>
          </a:p>
          <a:p>
            <a:pPr marL="342900" indent="-342900">
              <a:lnSpc>
                <a:spcPct val="150000"/>
              </a:lnSpc>
              <a:buFont typeface="Wingdings" panose="05000000000000000000" pitchFamily="2" charset="2"/>
              <a:buChar char="v"/>
            </a:pPr>
            <a:r>
              <a:rPr lang="en-US" dirty="0" smtClean="0">
                <a:latin typeface="Roboto"/>
              </a:rPr>
              <a:t>Metadata </a:t>
            </a:r>
          </a:p>
          <a:p>
            <a:pPr marL="342900" indent="-342900">
              <a:lnSpc>
                <a:spcPct val="150000"/>
              </a:lnSpc>
              <a:buFont typeface="Wingdings" panose="05000000000000000000" pitchFamily="2" charset="2"/>
              <a:buChar char="v"/>
            </a:pPr>
            <a:r>
              <a:rPr lang="en-US" dirty="0" smtClean="0">
                <a:latin typeface="Roboto"/>
              </a:rPr>
              <a:t>Data </a:t>
            </a:r>
            <a:r>
              <a:rPr lang="en-US" dirty="0">
                <a:latin typeface="Roboto"/>
              </a:rPr>
              <a:t>binding </a:t>
            </a:r>
            <a:endParaRPr lang="en-US" dirty="0" smtClean="0">
              <a:latin typeface="Roboto"/>
            </a:endParaRPr>
          </a:p>
          <a:p>
            <a:pPr marL="342900" indent="-342900">
              <a:lnSpc>
                <a:spcPct val="150000"/>
              </a:lnSpc>
              <a:buFont typeface="Wingdings" panose="05000000000000000000" pitchFamily="2" charset="2"/>
              <a:buChar char="v"/>
            </a:pPr>
            <a:r>
              <a:rPr lang="en-US" dirty="0" smtClean="0">
                <a:latin typeface="Roboto"/>
              </a:rPr>
              <a:t>Directives </a:t>
            </a:r>
          </a:p>
          <a:p>
            <a:pPr marL="342900" indent="-342900">
              <a:lnSpc>
                <a:spcPct val="150000"/>
              </a:lnSpc>
              <a:buFont typeface="Wingdings" panose="05000000000000000000" pitchFamily="2" charset="2"/>
              <a:buChar char="v"/>
            </a:pPr>
            <a:r>
              <a:rPr lang="en-US" dirty="0" smtClean="0">
                <a:latin typeface="Roboto"/>
              </a:rPr>
              <a:t>Services </a:t>
            </a:r>
          </a:p>
          <a:p>
            <a:pPr marL="342900" indent="-342900">
              <a:lnSpc>
                <a:spcPct val="150000"/>
              </a:lnSpc>
              <a:buFont typeface="Wingdings" panose="05000000000000000000" pitchFamily="2" charset="2"/>
              <a:buChar char="v"/>
            </a:pPr>
            <a:r>
              <a:rPr lang="en-US" dirty="0" smtClean="0">
                <a:latin typeface="Roboto"/>
              </a:rPr>
              <a:t>Dependency </a:t>
            </a:r>
            <a:r>
              <a:rPr lang="en-US" dirty="0">
                <a:latin typeface="Roboto"/>
              </a:rPr>
              <a:t>Injection</a:t>
            </a:r>
            <a:endParaRPr lang="en-US" dirty="0"/>
          </a:p>
        </p:txBody>
      </p:sp>
    </p:spTree>
    <p:extLst>
      <p:ext uri="{BB962C8B-B14F-4D97-AF65-F5344CB8AC3E}">
        <p14:creationId xmlns:p14="http://schemas.microsoft.com/office/powerpoint/2010/main" val="4052803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Module</a:t>
            </a:r>
            <a:endParaRPr lang="en-US" b="1" dirty="0"/>
          </a:p>
        </p:txBody>
      </p:sp>
      <p:pic>
        <p:nvPicPr>
          <p:cNvPr id="6" name="Picture 6" descr="File:Angular full color logo.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31062" y="625476"/>
            <a:ext cx="1208690" cy="12086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336330" y="2056686"/>
            <a:ext cx="11067393" cy="4154984"/>
          </a:xfrm>
          <a:prstGeom prst="rect">
            <a:avLst/>
          </a:prstGeom>
        </p:spPr>
        <p:txBody>
          <a:bodyPr wrap="square">
            <a:spAutoFit/>
          </a:bodyPr>
          <a:lstStyle/>
          <a:p>
            <a:pPr>
              <a:lnSpc>
                <a:spcPct val="150000"/>
              </a:lnSpc>
            </a:pPr>
            <a:r>
              <a:rPr lang="en-US" sz="1600" dirty="0">
                <a:latin typeface="Roboto"/>
              </a:rPr>
              <a:t>Every Angular application must have at least one module. If Angular application contains only one module, it is referring as root module. Every Angular application has one root module and many more featured modules. </a:t>
            </a:r>
            <a:endParaRPr lang="en-US" sz="1600" dirty="0" smtClean="0">
              <a:latin typeface="Roboto"/>
            </a:endParaRPr>
          </a:p>
          <a:p>
            <a:pPr>
              <a:lnSpc>
                <a:spcPct val="150000"/>
              </a:lnSpc>
            </a:pPr>
            <a:r>
              <a:rPr lang="en-US" sz="1600" dirty="0" smtClean="0">
                <a:latin typeface="Roboto"/>
              </a:rPr>
              <a:t>Angular </a:t>
            </a:r>
            <a:r>
              <a:rPr lang="en-US" sz="1600" dirty="0">
                <a:latin typeface="Roboto"/>
              </a:rPr>
              <a:t>module is a class which is decorated with @</a:t>
            </a:r>
            <a:r>
              <a:rPr lang="en-US" sz="1600" dirty="0" err="1">
                <a:latin typeface="Roboto"/>
              </a:rPr>
              <a:t>NgModule</a:t>
            </a:r>
            <a:r>
              <a:rPr lang="en-US" sz="1600" dirty="0">
                <a:latin typeface="Roboto"/>
              </a:rPr>
              <a:t>. </a:t>
            </a:r>
            <a:r>
              <a:rPr lang="en-US" sz="1600" dirty="0" err="1">
                <a:latin typeface="Roboto"/>
              </a:rPr>
              <a:t>NgModule</a:t>
            </a:r>
            <a:r>
              <a:rPr lang="en-US" sz="1600" dirty="0">
                <a:latin typeface="Roboto"/>
              </a:rPr>
              <a:t> takes a single metadata object and its properties describe the module. Following are the important properties of </a:t>
            </a:r>
            <a:r>
              <a:rPr lang="en-US" sz="1600" dirty="0" err="1">
                <a:latin typeface="Roboto"/>
              </a:rPr>
              <a:t>NgModule</a:t>
            </a:r>
            <a:r>
              <a:rPr lang="en-US" sz="1600" dirty="0" smtClean="0">
                <a:latin typeface="Roboto"/>
              </a:rPr>
              <a:t>.</a:t>
            </a:r>
          </a:p>
          <a:p>
            <a:pPr>
              <a:lnSpc>
                <a:spcPct val="150000"/>
              </a:lnSpc>
            </a:pPr>
            <a:endParaRPr lang="en-US" sz="1600" dirty="0" smtClean="0">
              <a:latin typeface="Roboto"/>
            </a:endParaRPr>
          </a:p>
          <a:p>
            <a:pPr>
              <a:lnSpc>
                <a:spcPct val="150000"/>
              </a:lnSpc>
            </a:pPr>
            <a:r>
              <a:rPr lang="en-US" sz="1600" b="1" dirty="0" smtClean="0">
                <a:latin typeface="Roboto"/>
              </a:rPr>
              <a:t>exports</a:t>
            </a:r>
            <a:r>
              <a:rPr lang="en-US" sz="1600" dirty="0" smtClean="0">
                <a:latin typeface="Roboto"/>
              </a:rPr>
              <a:t> </a:t>
            </a:r>
            <a:r>
              <a:rPr lang="en-US" sz="1600" dirty="0">
                <a:latin typeface="Roboto"/>
              </a:rPr>
              <a:t>- It is the subset of declarations which would be used in the component template of other module. </a:t>
            </a:r>
            <a:r>
              <a:rPr lang="en-US" sz="1600" b="1" dirty="0">
                <a:latin typeface="Roboto"/>
              </a:rPr>
              <a:t>imports</a:t>
            </a:r>
            <a:r>
              <a:rPr lang="en-US" sz="1600" dirty="0">
                <a:latin typeface="Roboto"/>
              </a:rPr>
              <a:t> - imports other modules </a:t>
            </a:r>
            <a:endParaRPr lang="en-US" sz="1600" dirty="0" smtClean="0">
              <a:latin typeface="Roboto"/>
            </a:endParaRPr>
          </a:p>
          <a:p>
            <a:pPr>
              <a:lnSpc>
                <a:spcPct val="150000"/>
              </a:lnSpc>
            </a:pPr>
            <a:r>
              <a:rPr lang="en-US" sz="1600" b="1" dirty="0" smtClean="0">
                <a:latin typeface="Roboto"/>
              </a:rPr>
              <a:t>providers </a:t>
            </a:r>
            <a:r>
              <a:rPr lang="en-US" sz="1600" dirty="0">
                <a:latin typeface="Roboto"/>
              </a:rPr>
              <a:t>- It is a creator of services. They can be accessible in all the parts of the application. </a:t>
            </a:r>
            <a:endParaRPr lang="en-US" sz="1600" dirty="0" smtClean="0">
              <a:latin typeface="Roboto"/>
            </a:endParaRPr>
          </a:p>
          <a:p>
            <a:pPr>
              <a:lnSpc>
                <a:spcPct val="150000"/>
              </a:lnSpc>
            </a:pPr>
            <a:r>
              <a:rPr lang="en-US" sz="1600" b="1" dirty="0" smtClean="0">
                <a:latin typeface="Roboto"/>
              </a:rPr>
              <a:t>bootstrap</a:t>
            </a:r>
            <a:r>
              <a:rPr lang="en-US" sz="1600" dirty="0" smtClean="0">
                <a:latin typeface="Roboto"/>
              </a:rPr>
              <a:t> </a:t>
            </a:r>
            <a:r>
              <a:rPr lang="en-US" sz="1600" dirty="0">
                <a:latin typeface="Roboto"/>
              </a:rPr>
              <a:t>- The root module has to set the bootstrap property. It is used to host all other views. </a:t>
            </a:r>
            <a:endParaRPr lang="en-US" sz="1600" dirty="0" smtClean="0">
              <a:latin typeface="Roboto"/>
            </a:endParaRPr>
          </a:p>
          <a:p>
            <a:pPr>
              <a:lnSpc>
                <a:spcPct val="150000"/>
              </a:lnSpc>
            </a:pPr>
            <a:r>
              <a:rPr lang="en-US" sz="1600" b="1" dirty="0" smtClean="0">
                <a:latin typeface="Roboto"/>
              </a:rPr>
              <a:t>declarations </a:t>
            </a:r>
            <a:r>
              <a:rPr lang="en-US" sz="1600" dirty="0">
                <a:latin typeface="Roboto"/>
              </a:rPr>
              <a:t>- It declare the view class that belong to current module. There are three type of view classes supported by Angular components, directives, and </a:t>
            </a:r>
            <a:r>
              <a:rPr lang="en-US" sz="1600" dirty="0" smtClean="0">
                <a:latin typeface="Roboto"/>
              </a:rPr>
              <a:t>pipes</a:t>
            </a:r>
            <a:endParaRPr lang="en-US" sz="1600" dirty="0"/>
          </a:p>
        </p:txBody>
      </p:sp>
    </p:spTree>
    <p:extLst>
      <p:ext uri="{BB962C8B-B14F-4D97-AF65-F5344CB8AC3E}">
        <p14:creationId xmlns:p14="http://schemas.microsoft.com/office/powerpoint/2010/main" val="11047456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Components</a:t>
            </a:r>
            <a:endParaRPr lang="en-US" b="1" dirty="0"/>
          </a:p>
        </p:txBody>
      </p:sp>
      <p:pic>
        <p:nvPicPr>
          <p:cNvPr id="6" name="Picture 6" descr="File:Angular full color logo.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31062" y="625476"/>
            <a:ext cx="1208690" cy="12086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680321" y="2434359"/>
            <a:ext cx="9809003" cy="1703415"/>
          </a:xfrm>
          <a:prstGeom prst="rect">
            <a:avLst/>
          </a:prstGeom>
        </p:spPr>
        <p:txBody>
          <a:bodyPr wrap="square">
            <a:spAutoFit/>
          </a:bodyPr>
          <a:lstStyle/>
          <a:p>
            <a:pPr>
              <a:lnSpc>
                <a:spcPct val="150000"/>
              </a:lnSpc>
            </a:pPr>
            <a:r>
              <a:rPr lang="en-US" dirty="0">
                <a:latin typeface="Roboto"/>
              </a:rPr>
              <a:t>The component is class with the template that deals with the View of application and it's containing the core logic for the page. We can compare it with the Controller in Angular 1.x. We need to write the application logic inside the class which is used by the View. The component class interacts with the View through Methods and Properties of API.</a:t>
            </a:r>
            <a:endParaRPr lang="en-US" dirty="0"/>
          </a:p>
        </p:txBody>
      </p:sp>
    </p:spTree>
    <p:extLst>
      <p:ext uri="{BB962C8B-B14F-4D97-AF65-F5344CB8AC3E}">
        <p14:creationId xmlns:p14="http://schemas.microsoft.com/office/powerpoint/2010/main" val="1091176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Template</a:t>
            </a:r>
            <a:endParaRPr lang="en-US" b="1" dirty="0"/>
          </a:p>
        </p:txBody>
      </p:sp>
      <p:pic>
        <p:nvPicPr>
          <p:cNvPr id="6" name="Picture 6" descr="File:Angular full color logo.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31062" y="625476"/>
            <a:ext cx="1208690" cy="12086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680321" y="2359601"/>
            <a:ext cx="9787982" cy="646331"/>
          </a:xfrm>
          <a:prstGeom prst="rect">
            <a:avLst/>
          </a:prstGeom>
        </p:spPr>
        <p:txBody>
          <a:bodyPr wrap="square">
            <a:spAutoFit/>
          </a:bodyPr>
          <a:lstStyle/>
          <a:p>
            <a:r>
              <a:rPr lang="en-US" dirty="0">
                <a:latin typeface="Roboto"/>
              </a:rPr>
              <a:t>The template is the component View that tells Angular how to display the component. It looks like normal HTML.</a:t>
            </a:r>
            <a:endParaRPr lang="en-US" dirty="0"/>
          </a:p>
        </p:txBody>
      </p:sp>
    </p:spTree>
    <p:extLst>
      <p:ext uri="{BB962C8B-B14F-4D97-AF65-F5344CB8AC3E}">
        <p14:creationId xmlns:p14="http://schemas.microsoft.com/office/powerpoint/2010/main" val="980996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a:t>
            </a:r>
            <a:endParaRPr lang="en-US" dirty="0"/>
          </a:p>
        </p:txBody>
      </p:sp>
      <p:sp>
        <p:nvSpPr>
          <p:cNvPr id="3" name="Rectangle 2"/>
          <p:cNvSpPr/>
          <p:nvPr/>
        </p:nvSpPr>
        <p:spPr>
          <a:xfrm>
            <a:off x="441434" y="2224152"/>
            <a:ext cx="9852748" cy="1754326"/>
          </a:xfrm>
          <a:prstGeom prst="rect">
            <a:avLst/>
          </a:prstGeom>
        </p:spPr>
        <p:txBody>
          <a:bodyPr wrap="square">
            <a:spAutoFit/>
          </a:bodyPr>
          <a:lstStyle/>
          <a:p>
            <a:r>
              <a:rPr lang="en-US" dirty="0">
                <a:latin typeface="Roboto"/>
              </a:rPr>
              <a:t>Service in Angular is a function or an object that can be used to share the data and the behavior across the application. It is JavaScript function which is used to perform a specific task. It includes the function, values, or any other feature required by the application. Typical examples of services are logging service, data service, message service etc. There is no base class for </a:t>
            </a:r>
            <a:r>
              <a:rPr lang="en-US" dirty="0" smtClean="0">
                <a:latin typeface="Roboto"/>
              </a:rPr>
              <a:t>service</a:t>
            </a:r>
          </a:p>
          <a:p>
            <a:endParaRPr lang="en-US" dirty="0"/>
          </a:p>
        </p:txBody>
      </p:sp>
      <p:pic>
        <p:nvPicPr>
          <p:cNvPr id="4" name="Picture 6" descr="File:Angular full color logo.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31062" y="625476"/>
            <a:ext cx="1208690" cy="12086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258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3" name="Rectangle 2"/>
          <p:cNvSpPr/>
          <p:nvPr/>
        </p:nvSpPr>
        <p:spPr>
          <a:xfrm>
            <a:off x="563154" y="2343495"/>
            <a:ext cx="9848193" cy="2169825"/>
          </a:xfrm>
          <a:prstGeom prst="rect">
            <a:avLst/>
          </a:prstGeom>
        </p:spPr>
        <p:txBody>
          <a:bodyPr wrap="square">
            <a:spAutoFit/>
          </a:bodyPr>
          <a:lstStyle/>
          <a:p>
            <a:r>
              <a:rPr lang="en-US" dirty="0">
                <a:latin typeface="Roboto"/>
              </a:rPr>
              <a:t>D</a:t>
            </a:r>
            <a:r>
              <a:rPr lang="en-US" dirty="0" smtClean="0">
                <a:latin typeface="Roboto"/>
              </a:rPr>
              <a:t>irectives </a:t>
            </a:r>
            <a:r>
              <a:rPr lang="en-US" dirty="0">
                <a:latin typeface="Roboto"/>
              </a:rPr>
              <a:t>are used to extend the power of the HTML attributes and to change the appearance or behavior of a DOM element. Directive in Angular is a </a:t>
            </a:r>
            <a:r>
              <a:rPr lang="en-US" dirty="0" err="1">
                <a:latin typeface="Roboto"/>
              </a:rPr>
              <a:t>javascript</a:t>
            </a:r>
            <a:r>
              <a:rPr lang="en-US" dirty="0">
                <a:latin typeface="Roboto"/>
              </a:rPr>
              <a:t> class, which is declared as @directive. Angular has 3 types of directives, which are listed </a:t>
            </a:r>
            <a:r>
              <a:rPr lang="en-US" dirty="0" smtClean="0">
                <a:latin typeface="Roboto"/>
              </a:rPr>
              <a:t>below-</a:t>
            </a:r>
          </a:p>
          <a:p>
            <a:pPr>
              <a:lnSpc>
                <a:spcPct val="150000"/>
              </a:lnSpc>
            </a:pPr>
            <a:r>
              <a:rPr lang="en-US" dirty="0" smtClean="0">
                <a:latin typeface="Roboto"/>
              </a:rPr>
              <a:t>1) Component</a:t>
            </a:r>
          </a:p>
          <a:p>
            <a:pPr>
              <a:lnSpc>
                <a:spcPct val="150000"/>
              </a:lnSpc>
            </a:pPr>
            <a:r>
              <a:rPr lang="en-US" dirty="0" smtClean="0">
                <a:latin typeface="Roboto"/>
              </a:rPr>
              <a:t>2) Structural</a:t>
            </a:r>
          </a:p>
          <a:p>
            <a:pPr>
              <a:lnSpc>
                <a:spcPct val="150000"/>
              </a:lnSpc>
            </a:pPr>
            <a:r>
              <a:rPr lang="en-US" dirty="0" smtClean="0">
                <a:latin typeface="Roboto"/>
              </a:rPr>
              <a:t>3) Attributes</a:t>
            </a:r>
            <a:endParaRPr lang="en-US" dirty="0"/>
          </a:p>
        </p:txBody>
      </p:sp>
      <p:pic>
        <p:nvPicPr>
          <p:cNvPr id="4" name="Picture 6" descr="File:Angular full color logo.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31062" y="625476"/>
            <a:ext cx="1208690" cy="12086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893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Directives</a:t>
            </a:r>
            <a:endParaRPr lang="en-US" dirty="0"/>
          </a:p>
        </p:txBody>
      </p:sp>
      <p:sp>
        <p:nvSpPr>
          <p:cNvPr id="4" name="Rectangle 3"/>
          <p:cNvSpPr/>
          <p:nvPr/>
        </p:nvSpPr>
        <p:spPr>
          <a:xfrm>
            <a:off x="536028" y="2036151"/>
            <a:ext cx="10005848" cy="3780907"/>
          </a:xfrm>
          <a:prstGeom prst="rect">
            <a:avLst/>
          </a:prstGeom>
        </p:spPr>
        <p:txBody>
          <a:bodyPr wrap="square">
            <a:spAutoFit/>
          </a:bodyPr>
          <a:lstStyle/>
          <a:p>
            <a:pPr>
              <a:lnSpc>
                <a:spcPct val="150000"/>
              </a:lnSpc>
            </a:pPr>
            <a:r>
              <a:rPr lang="en-US" dirty="0">
                <a:latin typeface="Roboto"/>
              </a:rPr>
              <a:t>Dependency Injection is a software design pattern in which objects are passed as dependencies. It helps us remove the hard coded dependencies, and makes dependencies configurable. Using Dependency Injection, we can make components maintainable, reusable, and testable. Point to remember about Dependency Injection, </a:t>
            </a:r>
            <a:endParaRPr lang="en-US" dirty="0" smtClean="0">
              <a:latin typeface="Roboto"/>
            </a:endParaRPr>
          </a:p>
          <a:p>
            <a:pPr>
              <a:lnSpc>
                <a:spcPct val="150000"/>
              </a:lnSpc>
            </a:pPr>
            <a:r>
              <a:rPr lang="en-US" dirty="0" smtClean="0">
                <a:latin typeface="Roboto"/>
              </a:rPr>
              <a:t>➤ </a:t>
            </a:r>
            <a:r>
              <a:rPr lang="en-US" dirty="0">
                <a:latin typeface="Roboto"/>
              </a:rPr>
              <a:t>It is stimulated into the Angular framework so that it can be use anywhere in an application. The injector is a main mechanism to maintain the service instance and can be created using a provider</a:t>
            </a:r>
            <a:r>
              <a:rPr lang="en-US" dirty="0" smtClean="0">
                <a:latin typeface="Roboto"/>
              </a:rPr>
              <a:t>.</a:t>
            </a:r>
          </a:p>
          <a:p>
            <a:pPr>
              <a:lnSpc>
                <a:spcPct val="150000"/>
              </a:lnSpc>
            </a:pPr>
            <a:r>
              <a:rPr lang="en-US" dirty="0" smtClean="0">
                <a:latin typeface="Roboto"/>
              </a:rPr>
              <a:t> </a:t>
            </a:r>
            <a:r>
              <a:rPr lang="en-US" dirty="0">
                <a:latin typeface="Roboto"/>
              </a:rPr>
              <a:t>➤ The provider is the way of creating a service. We can register the providers along with injectors</a:t>
            </a:r>
            <a:endParaRPr lang="en-US" dirty="0"/>
          </a:p>
        </p:txBody>
      </p:sp>
      <p:pic>
        <p:nvPicPr>
          <p:cNvPr id="5" name="Picture 6" descr="File:Angular full color logo.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31062" y="625476"/>
            <a:ext cx="1208690" cy="12086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952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File:Typescript logo 2020.svg - Wikimedia Comm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0392" y="889863"/>
            <a:ext cx="848292" cy="8482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26" name="Picture 2" descr="Project structure in Angular application | by Yurii K | Geek Culture |  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989" y="46395"/>
            <a:ext cx="3281308" cy="68116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540469" y="1492469"/>
            <a:ext cx="4561490" cy="1077218"/>
          </a:xfrm>
          <a:prstGeom prst="rect">
            <a:avLst/>
          </a:prstGeom>
          <a:noFill/>
        </p:spPr>
        <p:txBody>
          <a:bodyPr wrap="square" rtlCol="0">
            <a:spAutoFit/>
          </a:bodyPr>
          <a:lstStyle/>
          <a:p>
            <a:r>
              <a:rPr lang="en-US" sz="3200" dirty="0" smtClean="0">
                <a:effectLst>
                  <a:outerShdw blurRad="38100" dist="38100" dir="2700000" algn="tl">
                    <a:srgbClr val="000000">
                      <a:alpha val="43137"/>
                    </a:srgbClr>
                  </a:outerShdw>
                </a:effectLst>
              </a:rPr>
              <a:t>Angular Project Directory</a:t>
            </a:r>
            <a:endParaRPr lang="en-US" sz="3200" dirty="0">
              <a:effectLst>
                <a:outerShdw blurRad="38100" dist="38100" dir="2700000" algn="tl">
                  <a:srgbClr val="000000">
                    <a:alpha val="43137"/>
                  </a:srgbClr>
                </a:outerShdw>
              </a:effectLst>
            </a:endParaRPr>
          </a:p>
        </p:txBody>
      </p:sp>
      <p:pic>
        <p:nvPicPr>
          <p:cNvPr id="1030" name="Picture 6" descr="File:Angular full color logo.svg - Wikiped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4690" y="2707911"/>
            <a:ext cx="3288133" cy="3288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5375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Angular 16 Setup</a:t>
            </a:r>
            <a:endParaRPr lang="en-US" b="1" dirty="0"/>
          </a:p>
        </p:txBody>
      </p:sp>
      <p:pic>
        <p:nvPicPr>
          <p:cNvPr id="6" name="Picture 6" descr="File:Angular full color logo.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31062" y="625476"/>
            <a:ext cx="1208690" cy="12086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Rectangle 3"/>
          <p:cNvSpPr/>
          <p:nvPr/>
        </p:nvSpPr>
        <p:spPr>
          <a:xfrm>
            <a:off x="531623" y="2525901"/>
            <a:ext cx="9911255" cy="2585323"/>
          </a:xfrm>
          <a:prstGeom prst="rect">
            <a:avLst/>
          </a:prstGeom>
        </p:spPr>
        <p:txBody>
          <a:bodyPr wrap="square">
            <a:spAutoFit/>
          </a:bodyPr>
          <a:lstStyle/>
          <a:p>
            <a:r>
              <a:rPr lang="en-US" dirty="0">
                <a:latin typeface="Roboto"/>
              </a:rPr>
              <a:t>To Set up Development Environment for Angular 2+, we require the </a:t>
            </a:r>
            <a:r>
              <a:rPr lang="en-US" dirty="0" smtClean="0">
                <a:latin typeface="Roboto"/>
              </a:rPr>
              <a:t>following-</a:t>
            </a:r>
          </a:p>
          <a:p>
            <a:pPr>
              <a:lnSpc>
                <a:spcPct val="200000"/>
              </a:lnSpc>
            </a:pPr>
            <a:r>
              <a:rPr lang="en-US" dirty="0" smtClean="0">
                <a:latin typeface="Roboto"/>
              </a:rPr>
              <a:t> </a:t>
            </a:r>
            <a:r>
              <a:rPr lang="en-US" dirty="0">
                <a:latin typeface="Roboto"/>
              </a:rPr>
              <a:t>✓IDE for writing your code (Editor) </a:t>
            </a:r>
            <a:endParaRPr lang="en-US" dirty="0" smtClean="0">
              <a:latin typeface="Roboto"/>
            </a:endParaRPr>
          </a:p>
          <a:p>
            <a:pPr>
              <a:lnSpc>
                <a:spcPct val="200000"/>
              </a:lnSpc>
            </a:pPr>
            <a:r>
              <a:rPr lang="en-US" dirty="0" smtClean="0">
                <a:latin typeface="Roboto"/>
              </a:rPr>
              <a:t>✓ </a:t>
            </a:r>
            <a:r>
              <a:rPr lang="en-US" dirty="0" err="1">
                <a:latin typeface="Roboto"/>
              </a:rPr>
              <a:t>Nodejs</a:t>
            </a:r>
            <a:r>
              <a:rPr lang="en-US" dirty="0">
                <a:latin typeface="Roboto"/>
              </a:rPr>
              <a:t> </a:t>
            </a:r>
            <a:endParaRPr lang="en-US" dirty="0" smtClean="0">
              <a:latin typeface="Roboto"/>
            </a:endParaRPr>
          </a:p>
          <a:p>
            <a:pPr>
              <a:lnSpc>
                <a:spcPct val="200000"/>
              </a:lnSpc>
            </a:pPr>
            <a:r>
              <a:rPr lang="en-US" dirty="0" smtClean="0">
                <a:latin typeface="Roboto"/>
              </a:rPr>
              <a:t>✓ </a:t>
            </a:r>
            <a:r>
              <a:rPr lang="en-US" dirty="0" err="1">
                <a:latin typeface="Roboto"/>
              </a:rPr>
              <a:t>Npm</a:t>
            </a:r>
            <a:r>
              <a:rPr lang="en-US" dirty="0">
                <a:latin typeface="Roboto"/>
              </a:rPr>
              <a:t> </a:t>
            </a:r>
            <a:endParaRPr lang="en-US" dirty="0" smtClean="0">
              <a:latin typeface="Roboto"/>
            </a:endParaRPr>
          </a:p>
          <a:p>
            <a:pPr>
              <a:lnSpc>
                <a:spcPct val="200000"/>
              </a:lnSpc>
            </a:pPr>
            <a:r>
              <a:rPr lang="en-US" dirty="0" smtClean="0">
                <a:latin typeface="Roboto"/>
              </a:rPr>
              <a:t>✓ </a:t>
            </a:r>
            <a:r>
              <a:rPr lang="en-US" dirty="0">
                <a:latin typeface="Roboto"/>
              </a:rPr>
              <a:t>Angular CLI (</a:t>
            </a:r>
            <a:r>
              <a:rPr lang="en-US" dirty="0" err="1">
                <a:solidFill>
                  <a:schemeClr val="bg1"/>
                </a:solidFill>
                <a:effectLst>
                  <a:outerShdw blurRad="38100" dist="38100" dir="2700000" algn="tl">
                    <a:srgbClr val="000000">
                      <a:alpha val="43137"/>
                    </a:srgbClr>
                  </a:outerShdw>
                </a:effectLst>
                <a:latin typeface="Roboto"/>
              </a:rPr>
              <a:t>npm</a:t>
            </a:r>
            <a:r>
              <a:rPr lang="en-US" dirty="0">
                <a:solidFill>
                  <a:schemeClr val="bg1"/>
                </a:solidFill>
                <a:effectLst>
                  <a:outerShdw blurRad="38100" dist="38100" dir="2700000" algn="tl">
                    <a:srgbClr val="000000">
                      <a:alpha val="43137"/>
                    </a:srgbClr>
                  </a:outerShdw>
                </a:effectLst>
                <a:latin typeface="Roboto"/>
              </a:rPr>
              <a:t> install -g @angular/cli</a:t>
            </a:r>
            <a:r>
              <a:rPr lang="en-US" dirty="0">
                <a:latin typeface="Roboto"/>
              </a:rPr>
              <a:t>)</a:t>
            </a:r>
            <a:endParaRPr lang="en-US" dirty="0"/>
          </a:p>
        </p:txBody>
      </p:sp>
    </p:spTree>
    <p:extLst>
      <p:ext uri="{BB962C8B-B14F-4D97-AF65-F5344CB8AC3E}">
        <p14:creationId xmlns:p14="http://schemas.microsoft.com/office/powerpoint/2010/main" val="1117820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Angular CLI</a:t>
            </a:r>
            <a:endParaRPr lang="en-US" b="1" dirty="0"/>
          </a:p>
        </p:txBody>
      </p:sp>
      <p:pic>
        <p:nvPicPr>
          <p:cNvPr id="6" name="Picture 6" descr="File:Angular full color logo.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31062" y="625476"/>
            <a:ext cx="1208690" cy="12086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515007" y="2473348"/>
            <a:ext cx="9932276" cy="1200329"/>
          </a:xfrm>
          <a:prstGeom prst="rect">
            <a:avLst/>
          </a:prstGeom>
        </p:spPr>
        <p:txBody>
          <a:bodyPr wrap="square">
            <a:spAutoFit/>
          </a:bodyPr>
          <a:lstStyle/>
          <a:p>
            <a:pPr>
              <a:lnSpc>
                <a:spcPct val="200000"/>
              </a:lnSpc>
            </a:pPr>
            <a:r>
              <a:rPr lang="en-US" dirty="0">
                <a:latin typeface="Roboto"/>
              </a:rPr>
              <a:t>The Angular CLI is a command-line interface tool that you use to initialize, develop, scaffold, and maintain Angular applications directly from a command shell.</a:t>
            </a:r>
            <a:endParaRPr lang="en-US" dirty="0"/>
          </a:p>
        </p:txBody>
      </p:sp>
    </p:spTree>
    <p:extLst>
      <p:ext uri="{BB962C8B-B14F-4D97-AF65-F5344CB8AC3E}">
        <p14:creationId xmlns:p14="http://schemas.microsoft.com/office/powerpoint/2010/main" val="3671868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Angular CLI</a:t>
            </a:r>
            <a:endParaRPr lang="en-US" b="1" dirty="0"/>
          </a:p>
        </p:txBody>
      </p:sp>
      <p:pic>
        <p:nvPicPr>
          <p:cNvPr id="6" name="Picture 6" descr="File:Angular full color logo.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31062" y="625476"/>
            <a:ext cx="1208690" cy="12086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3" name="Diagram 2"/>
          <p:cNvGraphicFramePr/>
          <p:nvPr>
            <p:extLst>
              <p:ext uri="{D42A27DB-BD31-4B8C-83A1-F6EECF244321}">
                <p14:modId xmlns:p14="http://schemas.microsoft.com/office/powerpoint/2010/main" val="4210394846"/>
              </p:ext>
            </p:extLst>
          </p:nvPr>
        </p:nvGraphicFramePr>
        <p:xfrm>
          <a:off x="-543035" y="72180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3137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bootstrap, </a:t>
            </a:r>
            <a:r>
              <a:rPr lang="en-US" dirty="0" err="1" smtClean="0"/>
              <a:t>jquery</a:t>
            </a:r>
            <a:r>
              <a:rPr lang="en-US" dirty="0" smtClean="0"/>
              <a:t> and </a:t>
            </a:r>
            <a:r>
              <a:rPr lang="en-US" dirty="0" err="1" smtClean="0"/>
              <a:t>fontawsome</a:t>
            </a:r>
            <a:endParaRPr lang="en-US" dirty="0"/>
          </a:p>
        </p:txBody>
      </p:sp>
    </p:spTree>
    <p:extLst>
      <p:ext uri="{BB962C8B-B14F-4D97-AF65-F5344CB8AC3E}">
        <p14:creationId xmlns:p14="http://schemas.microsoft.com/office/powerpoint/2010/main" val="1772856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bootstrap, </a:t>
            </a:r>
            <a:r>
              <a:rPr lang="en-US" dirty="0" err="1" smtClean="0"/>
              <a:t>jquery</a:t>
            </a:r>
            <a:r>
              <a:rPr lang="en-US" dirty="0" smtClean="0"/>
              <a:t> and </a:t>
            </a:r>
            <a:r>
              <a:rPr lang="en-US" dirty="0" err="1" smtClean="0"/>
              <a:t>fontawsome</a:t>
            </a:r>
            <a:endParaRPr lang="en-US" dirty="0"/>
          </a:p>
        </p:txBody>
      </p:sp>
    </p:spTree>
    <p:extLst>
      <p:ext uri="{BB962C8B-B14F-4D97-AF65-F5344CB8AC3E}">
        <p14:creationId xmlns:p14="http://schemas.microsoft.com/office/powerpoint/2010/main" val="2659136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Ng if</a:t>
            </a:r>
            <a:endParaRPr lang="en-US" b="1" dirty="0"/>
          </a:p>
        </p:txBody>
      </p:sp>
      <p:pic>
        <p:nvPicPr>
          <p:cNvPr id="6" name="Picture 6" descr="File:Angular full color logo.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31062" y="625476"/>
            <a:ext cx="1208690" cy="12086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 name="Rectangle 2"/>
          <p:cNvSpPr/>
          <p:nvPr/>
        </p:nvSpPr>
        <p:spPr>
          <a:xfrm>
            <a:off x="578069" y="2126508"/>
            <a:ext cx="6096000" cy="923330"/>
          </a:xfrm>
          <a:prstGeom prst="rect">
            <a:avLst/>
          </a:prstGeom>
        </p:spPr>
        <p:txBody>
          <a:bodyPr>
            <a:spAutoFit/>
          </a:bodyPr>
          <a:lstStyle/>
          <a:p>
            <a:r>
              <a:rPr lang="en-US" dirty="0" err="1">
                <a:latin typeface="Roboto"/>
              </a:rPr>
              <a:t>Nglf</a:t>
            </a:r>
            <a:r>
              <a:rPr lang="en-US" dirty="0">
                <a:latin typeface="Roboto"/>
              </a:rPr>
              <a:t> is an structural directive that can add or remove host element and its descendants in DOM layout at run time. It conditionally shows the inline template.</a:t>
            </a:r>
            <a:endParaRPr lang="en-US" dirty="0"/>
          </a:p>
        </p:txBody>
      </p:sp>
    </p:spTree>
    <p:extLst>
      <p:ext uri="{BB962C8B-B14F-4D97-AF65-F5344CB8AC3E}">
        <p14:creationId xmlns:p14="http://schemas.microsoft.com/office/powerpoint/2010/main" val="62256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Angular 16 Mini Project</a:t>
            </a:r>
            <a:endParaRPr lang="en-US" b="1" dirty="0"/>
          </a:p>
        </p:txBody>
      </p:sp>
      <p:sp>
        <p:nvSpPr>
          <p:cNvPr id="3" name="Text Placeholder 2"/>
          <p:cNvSpPr>
            <a:spLocks noGrp="1"/>
          </p:cNvSpPr>
          <p:nvPr>
            <p:ph type="body" idx="1"/>
          </p:nvPr>
        </p:nvSpPr>
        <p:spPr/>
        <p:txBody>
          <a:bodyPr/>
          <a:lstStyle/>
          <a:p>
            <a:r>
              <a:rPr lang="en-US" b="1" dirty="0" smtClean="0"/>
              <a:t>TODO LIST</a:t>
            </a:r>
            <a:endParaRPr lang="en-US" b="1" dirty="0"/>
          </a:p>
        </p:txBody>
      </p:sp>
      <p:pic>
        <p:nvPicPr>
          <p:cNvPr id="4" name="Picture 6" descr="File:Angular full color logo.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83613" y="2751993"/>
            <a:ext cx="1208690" cy="12086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7981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 name="Picture 6" descr="File:Angular full color logo.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31062" y="625476"/>
            <a:ext cx="1208690" cy="12086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tretch>
            <a:fillRect/>
          </a:stretch>
        </p:blipFill>
        <p:spPr>
          <a:xfrm>
            <a:off x="680321" y="2399479"/>
            <a:ext cx="7705725" cy="1533525"/>
          </a:xfrm>
          <a:prstGeom prst="rect">
            <a:avLst/>
          </a:prstGeom>
        </p:spPr>
      </p:pic>
    </p:spTree>
    <p:extLst>
      <p:ext uri="{BB962C8B-B14F-4D97-AF65-F5344CB8AC3E}">
        <p14:creationId xmlns:p14="http://schemas.microsoft.com/office/powerpoint/2010/main" val="4989720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680321" y="2465469"/>
            <a:ext cx="2819624" cy="1696997"/>
          </a:xfrm>
          <a:prstGeom prst="rect">
            <a:avLst/>
          </a:prstGeom>
        </p:spPr>
      </p:pic>
      <p:sp>
        <p:nvSpPr>
          <p:cNvPr id="4" name="TextBox 3"/>
          <p:cNvSpPr txBox="1"/>
          <p:nvPr/>
        </p:nvSpPr>
        <p:spPr>
          <a:xfrm>
            <a:off x="588579" y="2123090"/>
            <a:ext cx="5234151" cy="369332"/>
          </a:xfrm>
          <a:prstGeom prst="rect">
            <a:avLst/>
          </a:prstGeom>
          <a:noFill/>
        </p:spPr>
        <p:txBody>
          <a:bodyPr wrap="square" rtlCol="0">
            <a:spAutoFit/>
          </a:bodyPr>
          <a:lstStyle/>
          <a:p>
            <a:r>
              <a:rPr lang="en-US" dirty="0" smtClean="0"/>
              <a:t>Import </a:t>
            </a:r>
            <a:r>
              <a:rPr lang="en-US" dirty="0" err="1" smtClean="0"/>
              <a:t>FormsModule</a:t>
            </a:r>
            <a:r>
              <a:rPr lang="en-US" dirty="0" smtClean="0"/>
              <a:t> in </a:t>
            </a:r>
            <a:r>
              <a:rPr lang="en-US" dirty="0" err="1" smtClean="0"/>
              <a:t>appModule.ts</a:t>
            </a:r>
            <a:endParaRPr lang="en-US" dirty="0"/>
          </a:p>
        </p:txBody>
      </p:sp>
      <p:pic>
        <p:nvPicPr>
          <p:cNvPr id="5" name="Picture 4"/>
          <p:cNvPicPr>
            <a:picLocks noChangeAspect="1"/>
          </p:cNvPicPr>
          <p:nvPr/>
        </p:nvPicPr>
        <p:blipFill>
          <a:blip r:embed="rId3"/>
          <a:stretch>
            <a:fillRect/>
          </a:stretch>
        </p:blipFill>
        <p:spPr>
          <a:xfrm>
            <a:off x="680321" y="4598441"/>
            <a:ext cx="4490769" cy="1062240"/>
          </a:xfrm>
          <a:prstGeom prst="rect">
            <a:avLst/>
          </a:prstGeom>
        </p:spPr>
      </p:pic>
      <p:sp>
        <p:nvSpPr>
          <p:cNvPr id="6" name="TextBox 5"/>
          <p:cNvSpPr txBox="1"/>
          <p:nvPr/>
        </p:nvSpPr>
        <p:spPr>
          <a:xfrm>
            <a:off x="588579" y="4143258"/>
            <a:ext cx="5234151" cy="369332"/>
          </a:xfrm>
          <a:prstGeom prst="rect">
            <a:avLst/>
          </a:prstGeom>
          <a:noFill/>
        </p:spPr>
        <p:txBody>
          <a:bodyPr wrap="square" rtlCol="0">
            <a:spAutoFit/>
          </a:bodyPr>
          <a:lstStyle/>
          <a:p>
            <a:r>
              <a:rPr lang="en-US" dirty="0" smtClean="0"/>
              <a:t>Add #</a:t>
            </a:r>
            <a:r>
              <a:rPr lang="en-US" dirty="0" err="1" smtClean="0"/>
              <a:t>taskForm</a:t>
            </a:r>
            <a:r>
              <a:rPr lang="en-US" dirty="0" smtClean="0"/>
              <a:t> in form</a:t>
            </a:r>
            <a:endParaRPr lang="en-US" dirty="0"/>
          </a:p>
        </p:txBody>
      </p:sp>
      <p:pic>
        <p:nvPicPr>
          <p:cNvPr id="7" name="Picture 6"/>
          <p:cNvPicPr>
            <a:picLocks noChangeAspect="1"/>
          </p:cNvPicPr>
          <p:nvPr/>
        </p:nvPicPr>
        <p:blipFill>
          <a:blip r:embed="rId4"/>
          <a:stretch>
            <a:fillRect/>
          </a:stretch>
        </p:blipFill>
        <p:spPr>
          <a:xfrm>
            <a:off x="680321" y="5944351"/>
            <a:ext cx="3171825" cy="438150"/>
          </a:xfrm>
          <a:prstGeom prst="rect">
            <a:avLst/>
          </a:prstGeom>
        </p:spPr>
      </p:pic>
      <p:pic>
        <p:nvPicPr>
          <p:cNvPr id="8" name="Picture 6" descr="File:Angular full color logo.svg - Wikipedia"/>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31062" y="625476"/>
            <a:ext cx="1208690" cy="12086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626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TextBox 3"/>
          <p:cNvSpPr txBox="1"/>
          <p:nvPr/>
        </p:nvSpPr>
        <p:spPr>
          <a:xfrm>
            <a:off x="588579" y="2123090"/>
            <a:ext cx="5234151" cy="369332"/>
          </a:xfrm>
          <a:prstGeom prst="rect">
            <a:avLst/>
          </a:prstGeom>
          <a:noFill/>
        </p:spPr>
        <p:txBody>
          <a:bodyPr wrap="square" rtlCol="0">
            <a:spAutoFit/>
          </a:bodyPr>
          <a:lstStyle/>
          <a:p>
            <a:r>
              <a:rPr lang="en-US" dirty="0" smtClean="0"/>
              <a:t>Add </a:t>
            </a:r>
            <a:r>
              <a:rPr lang="en-US" dirty="0" err="1" smtClean="0"/>
              <a:t>onsubmit</a:t>
            </a:r>
            <a:r>
              <a:rPr lang="en-US" dirty="0" smtClean="0"/>
              <a:t> in </a:t>
            </a:r>
            <a:r>
              <a:rPr lang="en-US" dirty="0" err="1" smtClean="0"/>
              <a:t>todolist.ts</a:t>
            </a:r>
            <a:endParaRPr lang="en-US" dirty="0"/>
          </a:p>
        </p:txBody>
      </p:sp>
      <p:pic>
        <p:nvPicPr>
          <p:cNvPr id="8" name="Picture 6" descr="File:Angular full color logo.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31062" y="625476"/>
            <a:ext cx="1208690" cy="12086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a:stretch>
            <a:fillRect/>
          </a:stretch>
        </p:blipFill>
        <p:spPr>
          <a:xfrm>
            <a:off x="680321" y="2562456"/>
            <a:ext cx="6390009" cy="2425837"/>
          </a:xfrm>
          <a:prstGeom prst="rect">
            <a:avLst/>
          </a:prstGeom>
        </p:spPr>
      </p:pic>
      <p:pic>
        <p:nvPicPr>
          <p:cNvPr id="10" name="Picture 9"/>
          <p:cNvPicPr>
            <a:picLocks noChangeAspect="1"/>
          </p:cNvPicPr>
          <p:nvPr/>
        </p:nvPicPr>
        <p:blipFill>
          <a:blip r:embed="rId4"/>
          <a:stretch>
            <a:fillRect/>
          </a:stretch>
        </p:blipFill>
        <p:spPr>
          <a:xfrm>
            <a:off x="680320" y="5230046"/>
            <a:ext cx="6390009" cy="792257"/>
          </a:xfrm>
          <a:prstGeom prst="rect">
            <a:avLst/>
          </a:prstGeom>
        </p:spPr>
      </p:pic>
      <p:pic>
        <p:nvPicPr>
          <p:cNvPr id="11" name="Picture 10"/>
          <p:cNvPicPr>
            <a:picLocks noChangeAspect="1"/>
          </p:cNvPicPr>
          <p:nvPr/>
        </p:nvPicPr>
        <p:blipFill>
          <a:blip r:embed="rId5"/>
          <a:stretch>
            <a:fillRect/>
          </a:stretch>
        </p:blipFill>
        <p:spPr>
          <a:xfrm>
            <a:off x="701340" y="6175648"/>
            <a:ext cx="5878136" cy="506065"/>
          </a:xfrm>
          <a:prstGeom prst="rect">
            <a:avLst/>
          </a:prstGeom>
        </p:spPr>
      </p:pic>
    </p:spTree>
    <p:extLst>
      <p:ext uri="{BB962C8B-B14F-4D97-AF65-F5344CB8AC3E}">
        <p14:creationId xmlns:p14="http://schemas.microsoft.com/office/powerpoint/2010/main" val="3180284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438497636"/>
              </p:ext>
            </p:extLst>
          </p:nvPr>
        </p:nvGraphicFramePr>
        <p:xfrm>
          <a:off x="297795" y="730177"/>
          <a:ext cx="5808716"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File:Typescript logo 2020.svg - Wikimedia Commons"/>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790392" y="889863"/>
            <a:ext cx="848292" cy="8482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564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8" name="Picture 6" descr="File:Angular full color logo.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31062" y="625476"/>
            <a:ext cx="1208690" cy="12086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758059" y="2135379"/>
            <a:ext cx="6094686" cy="1294203"/>
          </a:xfrm>
          <a:prstGeom prst="rect">
            <a:avLst/>
          </a:prstGeom>
        </p:spPr>
      </p:pic>
      <p:pic>
        <p:nvPicPr>
          <p:cNvPr id="6" name="Picture 5"/>
          <p:cNvPicPr>
            <a:picLocks noChangeAspect="1"/>
          </p:cNvPicPr>
          <p:nvPr/>
        </p:nvPicPr>
        <p:blipFill>
          <a:blip r:embed="rId4"/>
          <a:stretch>
            <a:fillRect/>
          </a:stretch>
        </p:blipFill>
        <p:spPr>
          <a:xfrm>
            <a:off x="758059" y="3516859"/>
            <a:ext cx="3724275" cy="581025"/>
          </a:xfrm>
          <a:prstGeom prst="rect">
            <a:avLst/>
          </a:prstGeom>
        </p:spPr>
      </p:pic>
      <p:pic>
        <p:nvPicPr>
          <p:cNvPr id="7" name="Picture 6"/>
          <p:cNvPicPr>
            <a:picLocks noChangeAspect="1"/>
          </p:cNvPicPr>
          <p:nvPr/>
        </p:nvPicPr>
        <p:blipFill>
          <a:blip r:embed="rId5"/>
          <a:stretch>
            <a:fillRect/>
          </a:stretch>
        </p:blipFill>
        <p:spPr>
          <a:xfrm>
            <a:off x="758059" y="4187650"/>
            <a:ext cx="2828925" cy="876300"/>
          </a:xfrm>
          <a:prstGeom prst="rect">
            <a:avLst/>
          </a:prstGeom>
        </p:spPr>
      </p:pic>
      <p:pic>
        <p:nvPicPr>
          <p:cNvPr id="12" name="Picture 11"/>
          <p:cNvPicPr>
            <a:picLocks noChangeAspect="1"/>
          </p:cNvPicPr>
          <p:nvPr/>
        </p:nvPicPr>
        <p:blipFill>
          <a:blip r:embed="rId6"/>
          <a:stretch>
            <a:fillRect/>
          </a:stretch>
        </p:blipFill>
        <p:spPr>
          <a:xfrm>
            <a:off x="758059" y="5153716"/>
            <a:ext cx="4164948" cy="1545328"/>
          </a:xfrm>
          <a:prstGeom prst="rect">
            <a:avLst/>
          </a:prstGeom>
        </p:spPr>
      </p:pic>
    </p:spTree>
    <p:extLst>
      <p:ext uri="{BB962C8B-B14F-4D97-AF65-F5344CB8AC3E}">
        <p14:creationId xmlns:p14="http://schemas.microsoft.com/office/powerpoint/2010/main" val="15787115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Delete</a:t>
            </a:r>
            <a:endParaRPr lang="en-US" dirty="0"/>
          </a:p>
        </p:txBody>
      </p:sp>
      <p:pic>
        <p:nvPicPr>
          <p:cNvPr id="8" name="Picture 6" descr="File:Angular full color logo.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31062" y="625476"/>
            <a:ext cx="1208690" cy="12086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546867" y="2281402"/>
            <a:ext cx="7524750" cy="1790700"/>
          </a:xfrm>
          <a:prstGeom prst="rect">
            <a:avLst/>
          </a:prstGeom>
        </p:spPr>
      </p:pic>
      <p:pic>
        <p:nvPicPr>
          <p:cNvPr id="4" name="Picture 3"/>
          <p:cNvPicPr>
            <a:picLocks noChangeAspect="1"/>
          </p:cNvPicPr>
          <p:nvPr/>
        </p:nvPicPr>
        <p:blipFill>
          <a:blip r:embed="rId4"/>
          <a:stretch>
            <a:fillRect/>
          </a:stretch>
        </p:blipFill>
        <p:spPr>
          <a:xfrm>
            <a:off x="546867" y="4205013"/>
            <a:ext cx="8134350" cy="628650"/>
          </a:xfrm>
          <a:prstGeom prst="rect">
            <a:avLst/>
          </a:prstGeom>
        </p:spPr>
      </p:pic>
    </p:spTree>
    <p:extLst>
      <p:ext uri="{BB962C8B-B14F-4D97-AF65-F5344CB8AC3E}">
        <p14:creationId xmlns:p14="http://schemas.microsoft.com/office/powerpoint/2010/main" val="33811078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ngFor</a:t>
            </a:r>
            <a:endParaRPr lang="en-US" dirty="0"/>
          </a:p>
        </p:txBody>
      </p:sp>
      <p:pic>
        <p:nvPicPr>
          <p:cNvPr id="8" name="Picture 6" descr="File:Angular full color logo.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31062" y="625476"/>
            <a:ext cx="1208690" cy="12086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773168" y="2317531"/>
            <a:ext cx="4524046" cy="548369"/>
          </a:xfrm>
          <a:prstGeom prst="rect">
            <a:avLst/>
          </a:prstGeom>
        </p:spPr>
      </p:pic>
      <p:pic>
        <p:nvPicPr>
          <p:cNvPr id="6" name="Picture 5"/>
          <p:cNvPicPr>
            <a:picLocks noChangeAspect="1"/>
          </p:cNvPicPr>
          <p:nvPr/>
        </p:nvPicPr>
        <p:blipFill>
          <a:blip r:embed="rId4"/>
          <a:stretch>
            <a:fillRect/>
          </a:stretch>
        </p:blipFill>
        <p:spPr>
          <a:xfrm>
            <a:off x="773167" y="3102411"/>
            <a:ext cx="7280787" cy="450085"/>
          </a:xfrm>
          <a:prstGeom prst="rect">
            <a:avLst/>
          </a:prstGeom>
        </p:spPr>
      </p:pic>
    </p:spTree>
    <p:extLst>
      <p:ext uri="{BB962C8B-B14F-4D97-AF65-F5344CB8AC3E}">
        <p14:creationId xmlns:p14="http://schemas.microsoft.com/office/powerpoint/2010/main" val="29602970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ngFor</a:t>
            </a:r>
            <a:endParaRPr lang="en-US" dirty="0"/>
          </a:p>
        </p:txBody>
      </p:sp>
      <p:pic>
        <p:nvPicPr>
          <p:cNvPr id="8" name="Picture 6" descr="File:Angular full color logo.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31062" y="625476"/>
            <a:ext cx="1208690" cy="12086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3"/>
          <a:stretch>
            <a:fillRect/>
          </a:stretch>
        </p:blipFill>
        <p:spPr>
          <a:xfrm>
            <a:off x="680321" y="2186972"/>
            <a:ext cx="2438857" cy="3709331"/>
          </a:xfrm>
          <a:prstGeom prst="rect">
            <a:avLst/>
          </a:prstGeom>
        </p:spPr>
      </p:pic>
      <p:pic>
        <p:nvPicPr>
          <p:cNvPr id="4" name="Picture 3"/>
          <p:cNvPicPr>
            <a:picLocks noChangeAspect="1"/>
          </p:cNvPicPr>
          <p:nvPr/>
        </p:nvPicPr>
        <p:blipFill rotWithShape="1">
          <a:blip r:embed="rId4"/>
          <a:srcRect r="3437"/>
          <a:stretch/>
        </p:blipFill>
        <p:spPr>
          <a:xfrm>
            <a:off x="3550691" y="3436226"/>
            <a:ext cx="4184924" cy="952500"/>
          </a:xfrm>
          <a:prstGeom prst="rect">
            <a:avLst/>
          </a:prstGeom>
        </p:spPr>
      </p:pic>
    </p:spTree>
    <p:extLst>
      <p:ext uri="{BB962C8B-B14F-4D97-AF65-F5344CB8AC3E}">
        <p14:creationId xmlns:p14="http://schemas.microsoft.com/office/powerpoint/2010/main" val="34848154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ngFor</a:t>
            </a:r>
            <a:endParaRPr lang="en-US" dirty="0"/>
          </a:p>
        </p:txBody>
      </p:sp>
      <p:pic>
        <p:nvPicPr>
          <p:cNvPr id="8" name="Picture 6" descr="File:Angular full color logo.svg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31062" y="625476"/>
            <a:ext cx="1208690" cy="120869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657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ile:Typescript logo 2020.svg - Wikimedia Comm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0392" y="889863"/>
            <a:ext cx="848292" cy="8482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2" name="Diagram 1"/>
          <p:cNvGraphicFramePr/>
          <p:nvPr>
            <p:extLst>
              <p:ext uri="{D42A27DB-BD31-4B8C-83A1-F6EECF244321}">
                <p14:modId xmlns:p14="http://schemas.microsoft.com/office/powerpoint/2010/main" val="1902253191"/>
              </p:ext>
            </p:extLst>
          </p:nvPr>
        </p:nvGraphicFramePr>
        <p:xfrm>
          <a:off x="907394" y="1958873"/>
          <a:ext cx="8128000" cy="4682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t>TYPESCRIPT SETUP</a:t>
            </a:r>
            <a:endParaRPr lang="en-US" dirty="0"/>
          </a:p>
        </p:txBody>
      </p:sp>
    </p:spTree>
    <p:extLst>
      <p:ext uri="{BB962C8B-B14F-4D97-AF65-F5344CB8AC3E}">
        <p14:creationId xmlns:p14="http://schemas.microsoft.com/office/powerpoint/2010/main" val="2487111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ile:Typescript logo 2020.svg - Wikimedia Comm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0392" y="889863"/>
            <a:ext cx="848292" cy="8482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2" name="Diagram 1"/>
          <p:cNvGraphicFramePr/>
          <p:nvPr>
            <p:extLst>
              <p:ext uri="{D42A27DB-BD31-4B8C-83A1-F6EECF244321}">
                <p14:modId xmlns:p14="http://schemas.microsoft.com/office/powerpoint/2010/main" val="3514317178"/>
              </p:ext>
            </p:extLst>
          </p:nvPr>
        </p:nvGraphicFramePr>
        <p:xfrm>
          <a:off x="-500992" y="1738155"/>
          <a:ext cx="7584964" cy="4682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t>WHAT IS NODE?</a:t>
            </a:r>
            <a:endParaRPr lang="en-US" dirty="0"/>
          </a:p>
        </p:txBody>
      </p:sp>
      <p:pic>
        <p:nvPicPr>
          <p:cNvPr id="4100" name="Picture 4" descr="What Is Node.js and Why You Should Use It"/>
          <p:cNvPicPr>
            <a:picLocks noChangeAspect="1" noChangeArrowheads="1"/>
          </p:cNvPicPr>
          <p:nvPr/>
        </p:nvPicPr>
        <p:blipFill rotWithShape="1">
          <a:blip r:embed="rId8">
            <a:extLst>
              <a:ext uri="{28A0092B-C50C-407E-A947-70E740481C1C}">
                <a14:useLocalDpi xmlns:a14="http://schemas.microsoft.com/office/drawing/2010/main" val="0"/>
              </a:ext>
            </a:extLst>
          </a:blip>
          <a:srcRect l="14048" t="5398" r="12601" b="5185"/>
          <a:stretch/>
        </p:blipFill>
        <p:spPr bwMode="auto">
          <a:xfrm>
            <a:off x="7189076" y="2385848"/>
            <a:ext cx="4330262" cy="3959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91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ile:Typescript logo 2020.svg - Wikimedia Comm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0392" y="889863"/>
            <a:ext cx="848292" cy="8482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2" name="Diagram 1"/>
          <p:cNvGraphicFramePr/>
          <p:nvPr>
            <p:extLst>
              <p:ext uri="{D42A27DB-BD31-4B8C-83A1-F6EECF244321}">
                <p14:modId xmlns:p14="http://schemas.microsoft.com/office/powerpoint/2010/main" val="1037906046"/>
              </p:ext>
            </p:extLst>
          </p:nvPr>
        </p:nvGraphicFramePr>
        <p:xfrm>
          <a:off x="-500992" y="1738155"/>
          <a:ext cx="8128000" cy="4682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a:effectLst>
            <a:glow rad="228600">
              <a:schemeClr val="accent2">
                <a:satMod val="175000"/>
                <a:alpha val="40000"/>
              </a:schemeClr>
            </a:glow>
          </a:effectLst>
        </p:spPr>
        <p:txBody>
          <a:bodyPr/>
          <a:lstStyle/>
          <a:p>
            <a:r>
              <a:rPr lang="en-US" i="1" dirty="0" smtClean="0">
                <a:effectLst>
                  <a:outerShdw blurRad="38100" dist="38100" dir="2700000" algn="tl">
                    <a:srgbClr val="000000">
                      <a:alpha val="43137"/>
                    </a:srgbClr>
                  </a:outerShdw>
                </a:effectLst>
              </a:rPr>
              <a:t>WHAT IS TYPESCRIPT COMPILER?</a:t>
            </a:r>
            <a:endParaRPr lang="en-US" i="1" dirty="0">
              <a:effectLst>
                <a:outerShdw blurRad="38100" dist="38100" dir="2700000" algn="tl">
                  <a:srgbClr val="000000">
                    <a:alpha val="43137"/>
                  </a:srgbClr>
                </a:outerShdw>
              </a:effectLst>
            </a:endParaRPr>
          </a:p>
        </p:txBody>
      </p:sp>
      <p:pic>
        <p:nvPicPr>
          <p:cNvPr id="2050" name="Picture 2" descr="Open Related JS/TS - Visual Studio Marketplac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36682" y="3107983"/>
            <a:ext cx="2168211" cy="2168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17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File:Typescript logo 2020.svg - Wikimedia Comm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90392" y="889863"/>
            <a:ext cx="848292" cy="8482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aphicFrame>
        <p:nvGraphicFramePr>
          <p:cNvPr id="2" name="Diagram 1"/>
          <p:cNvGraphicFramePr/>
          <p:nvPr>
            <p:extLst>
              <p:ext uri="{D42A27DB-BD31-4B8C-83A1-F6EECF244321}">
                <p14:modId xmlns:p14="http://schemas.microsoft.com/office/powerpoint/2010/main" val="757696783"/>
              </p:ext>
            </p:extLst>
          </p:nvPr>
        </p:nvGraphicFramePr>
        <p:xfrm>
          <a:off x="-395038" y="2052293"/>
          <a:ext cx="5882289" cy="42422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US" dirty="0" smtClean="0"/>
              <a:t>IDE</a:t>
            </a:r>
            <a:endParaRPr lang="en-US" dirty="0"/>
          </a:p>
        </p:txBody>
      </p:sp>
      <p:pic>
        <p:nvPicPr>
          <p:cNvPr id="3074" name="Picture 2" descr="What Is an IDE | ide meani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27531" y="3167667"/>
            <a:ext cx="5699966" cy="2011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525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DATATYPES IN TS</a:t>
            </a:r>
            <a:endParaRPr lang="en-US" dirty="0"/>
          </a:p>
        </p:txBody>
      </p:sp>
      <p:sp>
        <p:nvSpPr>
          <p:cNvPr id="3" name="Text Placeholder 2"/>
          <p:cNvSpPr>
            <a:spLocks noGrp="1"/>
          </p:cNvSpPr>
          <p:nvPr>
            <p:ph type="body" idx="1"/>
          </p:nvPr>
        </p:nvSpPr>
        <p:spPr>
          <a:xfrm>
            <a:off x="680322" y="4232171"/>
            <a:ext cx="9613860" cy="2147608"/>
          </a:xfrm>
        </p:spPr>
        <p:txBody>
          <a:bodyPr>
            <a:normAutofit fontScale="85000" lnSpcReduction="10000"/>
          </a:bodyPr>
          <a:lstStyle/>
          <a:p>
            <a:pPr algn="l">
              <a:lnSpc>
                <a:spcPct val="170000"/>
              </a:lnSpc>
            </a:pPr>
            <a:r>
              <a:rPr lang="en-US" dirty="0"/>
              <a:t>• The </a:t>
            </a:r>
            <a:r>
              <a:rPr lang="en-US" dirty="0" err="1"/>
              <a:t>DataType</a:t>
            </a:r>
            <a:r>
              <a:rPr lang="en-US" dirty="0"/>
              <a:t> System represents the different types of values supported by the language. </a:t>
            </a:r>
            <a:endParaRPr lang="en-US" dirty="0" smtClean="0"/>
          </a:p>
          <a:p>
            <a:pPr algn="l">
              <a:lnSpc>
                <a:spcPct val="170000"/>
              </a:lnSpc>
            </a:pPr>
            <a:r>
              <a:rPr lang="en-US" dirty="0" smtClean="0"/>
              <a:t>• </a:t>
            </a:r>
            <a:r>
              <a:rPr lang="en-US" dirty="0"/>
              <a:t>The </a:t>
            </a:r>
            <a:r>
              <a:rPr lang="en-US" dirty="0" err="1"/>
              <a:t>DataType</a:t>
            </a:r>
            <a:r>
              <a:rPr lang="en-US" dirty="0"/>
              <a:t> System checks the validity of the supplied values, before they are stored or </a:t>
            </a:r>
            <a:r>
              <a:rPr lang="en-US" dirty="0" smtClean="0"/>
              <a:t>  manipulated </a:t>
            </a:r>
            <a:r>
              <a:rPr lang="en-US" dirty="0"/>
              <a:t>by the program</a:t>
            </a:r>
            <a:r>
              <a:rPr lang="en-US" dirty="0" smtClean="0"/>
              <a:t>.</a:t>
            </a:r>
          </a:p>
          <a:p>
            <a:pPr algn="l">
              <a:lnSpc>
                <a:spcPct val="170000"/>
              </a:lnSpc>
            </a:pPr>
            <a:r>
              <a:rPr lang="en-US" dirty="0" smtClean="0"/>
              <a:t> </a:t>
            </a:r>
            <a:r>
              <a:rPr lang="en-US" dirty="0"/>
              <a:t>• This ensures that the code behaves as expected.</a:t>
            </a:r>
          </a:p>
        </p:txBody>
      </p:sp>
      <p:pic>
        <p:nvPicPr>
          <p:cNvPr id="4" name="Picture 2" descr="File:Typescript logo 2020.svg - Wikimedia Comm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06006" y="2991143"/>
            <a:ext cx="848292" cy="84829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3363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Berlin</Template>
  <TotalTime>1079</TotalTime>
  <Words>1246</Words>
  <Application>Microsoft Office PowerPoint</Application>
  <PresentationFormat>Widescreen</PresentationFormat>
  <Paragraphs>167</Paragraphs>
  <Slides>44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Arial</vt:lpstr>
      <vt:lpstr>Consolas</vt:lpstr>
      <vt:lpstr>Roboto</vt:lpstr>
      <vt:lpstr>Trebuchet MS</vt:lpstr>
      <vt:lpstr>Verdana</vt:lpstr>
      <vt:lpstr>Wingdings</vt:lpstr>
      <vt:lpstr>Berlin</vt:lpstr>
      <vt:lpstr>TYPESCRIPT</vt:lpstr>
      <vt:lpstr>INTRODUCTION TO TS</vt:lpstr>
      <vt:lpstr>PowerPoint Presentation</vt:lpstr>
      <vt:lpstr>PowerPoint Presentation</vt:lpstr>
      <vt:lpstr>TYPESCRIPT SETUP</vt:lpstr>
      <vt:lpstr>WHAT IS NODE?</vt:lpstr>
      <vt:lpstr>WHAT IS TYPESCRIPT COMPILER?</vt:lpstr>
      <vt:lpstr>IDE</vt:lpstr>
      <vt:lpstr>DATATYPES IN TS</vt:lpstr>
      <vt:lpstr>VARIABLE</vt:lpstr>
      <vt:lpstr>VARIABLE</vt:lpstr>
      <vt:lpstr>DATATYPES IN TS</vt:lpstr>
      <vt:lpstr>PowerPoint Presentation</vt:lpstr>
      <vt:lpstr>Template Strings</vt:lpstr>
      <vt:lpstr>Example of ts</vt:lpstr>
      <vt:lpstr>Example of ArraY</vt:lpstr>
      <vt:lpstr>Looping an Array</vt:lpstr>
      <vt:lpstr>Tuple</vt:lpstr>
      <vt:lpstr>SUMMARY</vt:lpstr>
      <vt:lpstr>Angular 16</vt:lpstr>
      <vt:lpstr>Angular 16</vt:lpstr>
      <vt:lpstr>Prerequisites for Angular 16</vt:lpstr>
      <vt:lpstr>Building Module for Angular 16</vt:lpstr>
      <vt:lpstr>Module</vt:lpstr>
      <vt:lpstr>Components</vt:lpstr>
      <vt:lpstr>Template</vt:lpstr>
      <vt:lpstr>Service</vt:lpstr>
      <vt:lpstr>Directives</vt:lpstr>
      <vt:lpstr>Directives</vt:lpstr>
      <vt:lpstr>Angular 16 Setup</vt:lpstr>
      <vt:lpstr>Angular CLI</vt:lpstr>
      <vt:lpstr>Angular CLI</vt:lpstr>
      <vt:lpstr>Installing bootstrap, jquery and fontawsome</vt:lpstr>
      <vt:lpstr>Installing bootstrap, jquery and fontawsome</vt:lpstr>
      <vt:lpstr>Ng if</vt:lpstr>
      <vt:lpstr>Angular 16 Mini Project</vt:lpstr>
      <vt:lpstr>PowerPoint Presentation</vt:lpstr>
      <vt:lpstr>PowerPoint Presentation</vt:lpstr>
      <vt:lpstr>PowerPoint Presentation</vt:lpstr>
      <vt:lpstr>PowerPoint Presentation</vt:lpstr>
      <vt:lpstr>For Delete</vt:lpstr>
      <vt:lpstr>ngFor</vt:lpstr>
      <vt:lpstr>ngFor</vt:lpstr>
      <vt:lpstr>ngFor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TYPESCRIPT</dc:title>
  <dc:creator>Mrs sudais</dc:creator>
  <cp:lastModifiedBy>Mrs sudais</cp:lastModifiedBy>
  <cp:revision>58</cp:revision>
  <dcterms:created xsi:type="dcterms:W3CDTF">2023-10-22T17:10:42Z</dcterms:created>
  <dcterms:modified xsi:type="dcterms:W3CDTF">2023-10-30T03:25:58Z</dcterms:modified>
</cp:coreProperties>
</file>