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2B56E70-5F49-4AA2-A237-76B7000EBF98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8155165-B63D-4A68-AEDD-4659821CCB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B56E70-5F49-4AA2-A237-76B7000EBF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155165-B63D-4A68-AEDD-4659821CCB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B56E70-5F49-4AA2-A237-76B7000EBF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155165-B63D-4A68-AEDD-4659821CCB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B56E70-5F49-4AA2-A237-76B7000EBF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155165-B63D-4A68-AEDD-4659821CCB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B56E70-5F49-4AA2-A237-76B7000EBF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155165-B63D-4A68-AEDD-4659821CCB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B56E70-5F49-4AA2-A237-76B7000EBF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155165-B63D-4A68-AEDD-4659821CCB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B56E70-5F49-4AA2-A237-76B7000EBF9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155165-B63D-4A68-AEDD-4659821CCB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B56E70-5F49-4AA2-A237-76B7000EBF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155165-B63D-4A68-AEDD-4659821CCB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B56E70-5F49-4AA2-A237-76B7000EBF9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155165-B63D-4A68-AEDD-4659821CCB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B56E70-5F49-4AA2-A237-76B7000EBF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155165-B63D-4A68-AEDD-4659821CCB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B56E70-5F49-4AA2-A237-76B7000EBF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155165-B63D-4A68-AEDD-4659821CCB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2B56E70-5F49-4AA2-A237-76B7000EBF98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8155165-B63D-4A68-AEDD-4659821CCBD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251128"/>
            <a:ext cx="6096000" cy="4591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MANAGEMENT SYSTEMS LAB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 MANAGEMENT SYSTEM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Members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NIMRA MUSKAN           CS211181</a:t>
            </a:r>
            <a:endParaRPr lang="en-US" dirty="0"/>
          </a:p>
          <a:p>
            <a:r>
              <a:rPr lang="en-US" dirty="0"/>
              <a:t>NEHAL USMAN              CS211179</a:t>
            </a:r>
            <a:endParaRPr lang="en-US" dirty="0"/>
          </a:p>
          <a:p>
            <a:r>
              <a:rPr lang="en-US" dirty="0"/>
              <a:t>M SHAHMEER                CS211092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519706" y="1706558"/>
            <a:ext cx="8101885" cy="5151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2445" y="656823"/>
            <a:ext cx="406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Bill when we’re done with our order.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5187" y="1254603"/>
            <a:ext cx="4402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SELECT sum(price) as Total from </a:t>
            </a:r>
            <a:r>
              <a:rPr lang="en-US" dirty="0" err="1"/>
              <a:t>hotelms.cart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723163" y="1963223"/>
            <a:ext cx="4924425" cy="37936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5151" y="656822"/>
            <a:ext cx="3031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TRUNCATE TABLE </a:t>
            </a:r>
            <a:r>
              <a:rPr lang="en-US" dirty="0" err="1"/>
              <a:t>hotelms.cart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26282" y="1963223"/>
            <a:ext cx="4412423" cy="28277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597244" y="465545"/>
            <a:ext cx="8309594" cy="5451673"/>
            <a:chOff x="597244" y="465545"/>
            <a:chExt cx="8309594" cy="5451673"/>
          </a:xfrm>
        </p:grpSpPr>
        <p:sp>
          <p:nvSpPr>
            <p:cNvPr id="4" name="Rectangle 3"/>
            <p:cNvSpPr/>
            <p:nvPr/>
          </p:nvSpPr>
          <p:spPr>
            <a:xfrm>
              <a:off x="597244" y="1931066"/>
              <a:ext cx="1120345" cy="691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3"/>
              <a:endCxn id="13" idx="1"/>
            </p:cNvCxnSpPr>
            <p:nvPr/>
          </p:nvCxnSpPr>
          <p:spPr>
            <a:xfrm>
              <a:off x="1717589" y="2277055"/>
              <a:ext cx="112446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" idx="0"/>
              <a:endCxn id="16" idx="1"/>
            </p:cNvCxnSpPr>
            <p:nvPr/>
          </p:nvCxnSpPr>
          <p:spPr>
            <a:xfrm flipV="1">
              <a:off x="1157417" y="840367"/>
              <a:ext cx="1688756" cy="10906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6" idx="2"/>
              <a:endCxn id="13" idx="0"/>
            </p:cNvCxnSpPr>
            <p:nvPr/>
          </p:nvCxnSpPr>
          <p:spPr>
            <a:xfrm flipH="1">
              <a:off x="3406346" y="1215188"/>
              <a:ext cx="4119" cy="6870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5" idx="3"/>
              <a:endCxn id="26" idx="1"/>
            </p:cNvCxnSpPr>
            <p:nvPr/>
          </p:nvCxnSpPr>
          <p:spPr>
            <a:xfrm flipV="1">
              <a:off x="3943106" y="3909502"/>
              <a:ext cx="123199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2"/>
              <a:endCxn id="25" idx="1"/>
            </p:cNvCxnSpPr>
            <p:nvPr/>
          </p:nvCxnSpPr>
          <p:spPr>
            <a:xfrm>
              <a:off x="1157417" y="2623044"/>
              <a:ext cx="1657105" cy="12864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842054" y="1902234"/>
              <a:ext cx="1128584" cy="7496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login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46173" y="465545"/>
              <a:ext cx="1128584" cy="7496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 up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814522" y="3534681"/>
              <a:ext cx="1128584" cy="7496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menu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175097" y="3534680"/>
              <a:ext cx="1128584" cy="7496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category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432265" y="3534679"/>
              <a:ext cx="1128584" cy="7496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stCxn id="26" idx="3"/>
              <a:endCxn id="33" idx="1"/>
            </p:cNvCxnSpPr>
            <p:nvPr/>
          </p:nvCxnSpPr>
          <p:spPr>
            <a:xfrm flipV="1">
              <a:off x="6303681" y="3909501"/>
              <a:ext cx="112858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1717589" y="5162956"/>
              <a:ext cx="1128584" cy="7496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Generate bill</a:t>
              </a:r>
              <a:endParaRPr lang="en-US" dirty="0"/>
            </a:p>
          </p:txBody>
        </p:sp>
        <p:sp>
          <p:nvSpPr>
            <p:cNvPr id="43" name="Flowchart: Decision 42"/>
            <p:cNvSpPr/>
            <p:nvPr/>
          </p:nvSpPr>
          <p:spPr>
            <a:xfrm>
              <a:off x="7086275" y="1845517"/>
              <a:ext cx="1820563" cy="92567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Logged in</a:t>
              </a:r>
              <a:endParaRPr lang="en-US" dirty="0"/>
            </a:p>
          </p:txBody>
        </p:sp>
        <p:cxnSp>
          <p:nvCxnSpPr>
            <p:cNvPr id="44" name="Straight Arrow Connector 43"/>
            <p:cNvCxnSpPr>
              <a:stCxn id="33" idx="0"/>
              <a:endCxn id="43" idx="2"/>
            </p:cNvCxnSpPr>
            <p:nvPr/>
          </p:nvCxnSpPr>
          <p:spPr>
            <a:xfrm flipV="1">
              <a:off x="7996557" y="2771190"/>
              <a:ext cx="0" cy="7634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3" idx="1"/>
              <a:endCxn id="13" idx="3"/>
            </p:cNvCxnSpPr>
            <p:nvPr/>
          </p:nvCxnSpPr>
          <p:spPr>
            <a:xfrm flipH="1" flipV="1">
              <a:off x="3970638" y="2277056"/>
              <a:ext cx="3115637" cy="312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3" idx="2"/>
              <a:endCxn id="26" idx="0"/>
            </p:cNvCxnSpPr>
            <p:nvPr/>
          </p:nvCxnSpPr>
          <p:spPr>
            <a:xfrm>
              <a:off x="3406346" y="2651877"/>
              <a:ext cx="2333043" cy="882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43" idx="3"/>
              <a:endCxn id="40" idx="3"/>
            </p:cNvCxnSpPr>
            <p:nvPr/>
          </p:nvCxnSpPr>
          <p:spPr>
            <a:xfrm flipH="1">
              <a:off x="2846173" y="2308354"/>
              <a:ext cx="6060665" cy="3229424"/>
            </a:xfrm>
            <a:prstGeom prst="bentConnector3">
              <a:avLst>
                <a:gd name="adj1" fmla="val -377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6482103" y="3501434"/>
              <a:ext cx="7008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order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136987" y="3552559"/>
              <a:ext cx="6983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Show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861056" y="1846481"/>
              <a:ext cx="74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 in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442170" y="834764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 up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559101" y="2808921"/>
              <a:ext cx="6983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Show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77938" y="2971013"/>
              <a:ext cx="7216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467636" y="3317010"/>
              <a:ext cx="621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view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84702" y="1865316"/>
              <a:ext cx="428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663817" y="5547886"/>
              <a:ext cx="491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yes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2573" y="1299005"/>
            <a:ext cx="125215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56268" y="421189"/>
            <a:ext cx="1751576" cy="60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firstName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3040856" y="355754"/>
            <a:ext cx="1678242" cy="554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lastName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878817" y="482814"/>
            <a:ext cx="1680561" cy="506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password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4" idx="2"/>
            <a:endCxn id="12" idx="0"/>
          </p:cNvCxnSpPr>
          <p:nvPr/>
        </p:nvCxnSpPr>
        <p:spPr>
          <a:xfrm>
            <a:off x="3728649" y="2065124"/>
            <a:ext cx="0" cy="769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2900746" y="2834842"/>
            <a:ext cx="1655805" cy="9473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94338" y="4551912"/>
            <a:ext cx="125215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2"/>
            <a:endCxn id="15" idx="0"/>
          </p:cNvCxnSpPr>
          <p:nvPr/>
        </p:nvCxnSpPr>
        <p:spPr>
          <a:xfrm flipH="1">
            <a:off x="3720414" y="3782194"/>
            <a:ext cx="8235" cy="769718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6267" y="3863547"/>
            <a:ext cx="1095633" cy="518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S.No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1256269" y="5148649"/>
            <a:ext cx="1095633" cy="518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price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1099748" y="4506098"/>
            <a:ext cx="1252153" cy="518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Name</a:t>
            </a:r>
            <a:endParaRPr lang="en-US" sz="2000" dirty="0"/>
          </a:p>
        </p:txBody>
      </p:sp>
      <p:sp>
        <p:nvSpPr>
          <p:cNvPr id="22" name="Flowchart: Decision 21"/>
          <p:cNvSpPr/>
          <p:nvPr/>
        </p:nvSpPr>
        <p:spPr>
          <a:xfrm>
            <a:off x="5115697" y="1209933"/>
            <a:ext cx="1655805" cy="9473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07226" y="2825579"/>
            <a:ext cx="125215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menu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 flipH="1">
            <a:off x="5933302" y="2157285"/>
            <a:ext cx="10298" cy="6682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22" idx="1"/>
          </p:cNvCxnSpPr>
          <p:nvPr/>
        </p:nvCxnSpPr>
        <p:spPr>
          <a:xfrm>
            <a:off x="4354725" y="1682065"/>
            <a:ext cx="760972" cy="15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/>
          <p:cNvSpPr/>
          <p:nvPr/>
        </p:nvSpPr>
        <p:spPr>
          <a:xfrm>
            <a:off x="7047467" y="2734962"/>
            <a:ext cx="1655805" cy="9473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49294" y="4550407"/>
            <a:ext cx="125215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foodItem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3"/>
            <a:endCxn id="32" idx="1"/>
          </p:cNvCxnSpPr>
          <p:nvPr/>
        </p:nvCxnSpPr>
        <p:spPr>
          <a:xfrm flipV="1">
            <a:off x="6559378" y="3208638"/>
            <a:ext cx="48808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2"/>
            <a:endCxn id="33" idx="0"/>
          </p:cNvCxnSpPr>
          <p:nvPr/>
        </p:nvCxnSpPr>
        <p:spPr>
          <a:xfrm>
            <a:off x="7875370" y="3682314"/>
            <a:ext cx="0" cy="868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841258" y="3855309"/>
            <a:ext cx="1095633" cy="518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id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>
          <a:xfrm>
            <a:off x="9063680" y="4498890"/>
            <a:ext cx="1095633" cy="518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name</a:t>
            </a:r>
            <a:endParaRPr lang="en-US" sz="2000" dirty="0"/>
          </a:p>
        </p:txBody>
      </p:sp>
      <p:sp>
        <p:nvSpPr>
          <p:cNvPr id="28" name="Oval 27"/>
          <p:cNvSpPr/>
          <p:nvPr/>
        </p:nvSpPr>
        <p:spPr>
          <a:xfrm>
            <a:off x="8979239" y="5148649"/>
            <a:ext cx="1095633" cy="518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price</a:t>
            </a:r>
            <a:endParaRPr lang="en-US" sz="2000" dirty="0"/>
          </a:p>
        </p:txBody>
      </p:sp>
      <p:cxnSp>
        <p:nvCxnSpPr>
          <p:cNvPr id="3" name="Straight Connector 2"/>
          <p:cNvCxnSpPr>
            <a:stCxn id="5" idx="4"/>
            <a:endCxn id="4" idx="0"/>
          </p:cNvCxnSpPr>
          <p:nvPr/>
        </p:nvCxnSpPr>
        <p:spPr>
          <a:xfrm>
            <a:off x="2132056" y="1028004"/>
            <a:ext cx="1596593" cy="2710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4"/>
            <a:endCxn id="4" idx="0"/>
          </p:cNvCxnSpPr>
          <p:nvPr/>
        </p:nvCxnSpPr>
        <p:spPr>
          <a:xfrm flipH="1">
            <a:off x="3728649" y="909873"/>
            <a:ext cx="151328" cy="3891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4" idx="0"/>
          </p:cNvCxnSpPr>
          <p:nvPr/>
        </p:nvCxnSpPr>
        <p:spPr>
          <a:xfrm flipH="1">
            <a:off x="3728649" y="989700"/>
            <a:ext cx="1990449" cy="3093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9" idx="6"/>
            <a:endCxn id="15" idx="1"/>
          </p:cNvCxnSpPr>
          <p:nvPr/>
        </p:nvCxnSpPr>
        <p:spPr>
          <a:xfrm>
            <a:off x="2351900" y="4123039"/>
            <a:ext cx="742438" cy="8119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1" idx="6"/>
            <a:endCxn id="15" idx="1"/>
          </p:cNvCxnSpPr>
          <p:nvPr/>
        </p:nvCxnSpPr>
        <p:spPr>
          <a:xfrm>
            <a:off x="2351901" y="4765590"/>
            <a:ext cx="742437" cy="1693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0" idx="6"/>
            <a:endCxn id="15" idx="1"/>
          </p:cNvCxnSpPr>
          <p:nvPr/>
        </p:nvCxnSpPr>
        <p:spPr>
          <a:xfrm flipV="1">
            <a:off x="2351902" y="4934972"/>
            <a:ext cx="742436" cy="4731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/>
          <p:cNvSpPr/>
          <p:nvPr/>
        </p:nvSpPr>
        <p:spPr>
          <a:xfrm>
            <a:off x="5115697" y="4449736"/>
            <a:ext cx="1655805" cy="9473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15" idx="3"/>
            <a:endCxn id="59" idx="1"/>
          </p:cNvCxnSpPr>
          <p:nvPr/>
        </p:nvCxnSpPr>
        <p:spPr>
          <a:xfrm flipV="1">
            <a:off x="4346490" y="4923412"/>
            <a:ext cx="769207" cy="115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3"/>
            <a:endCxn id="33" idx="1"/>
          </p:cNvCxnSpPr>
          <p:nvPr/>
        </p:nvCxnSpPr>
        <p:spPr>
          <a:xfrm>
            <a:off x="6771502" y="4923412"/>
            <a:ext cx="477792" cy="10055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3" idx="3"/>
            <a:endCxn id="26" idx="2"/>
          </p:cNvCxnSpPr>
          <p:nvPr/>
        </p:nvCxnSpPr>
        <p:spPr>
          <a:xfrm flipV="1">
            <a:off x="8501446" y="4114801"/>
            <a:ext cx="339812" cy="8186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3" idx="3"/>
            <a:endCxn id="27" idx="2"/>
          </p:cNvCxnSpPr>
          <p:nvPr/>
        </p:nvCxnSpPr>
        <p:spPr>
          <a:xfrm flipV="1">
            <a:off x="8501446" y="4758382"/>
            <a:ext cx="562234" cy="1750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3" idx="3"/>
            <a:endCxn id="28" idx="2"/>
          </p:cNvCxnSpPr>
          <p:nvPr/>
        </p:nvCxnSpPr>
        <p:spPr>
          <a:xfrm>
            <a:off x="8501446" y="4933467"/>
            <a:ext cx="477793" cy="4746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3728648" y="2026656"/>
            <a:ext cx="0" cy="26953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3719074" y="4320841"/>
            <a:ext cx="1340" cy="24151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3619705" y="2261098"/>
            <a:ext cx="198737" cy="198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619705" y="4138271"/>
            <a:ext cx="198737" cy="198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4221578" y="4933467"/>
            <a:ext cx="335795" cy="264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4565608" y="4843240"/>
            <a:ext cx="198737" cy="198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/>
          <p:nvPr/>
        </p:nvCxnSpPr>
        <p:spPr>
          <a:xfrm flipH="1">
            <a:off x="7047467" y="4923412"/>
            <a:ext cx="254260" cy="86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6848729" y="4824044"/>
            <a:ext cx="198737" cy="198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721217" y="1852276"/>
            <a:ext cx="5009882" cy="4458371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731099" y="1852277"/>
            <a:ext cx="5125790" cy="44583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1217" y="1094704"/>
            <a:ext cx="1056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INSERT INTO </a:t>
            </a:r>
            <a:r>
              <a:rPr lang="en-US" dirty="0" err="1" smtClean="0"/>
              <a:t>hotelms.login</a:t>
            </a:r>
            <a:r>
              <a:rPr lang="en-US" dirty="0" smtClean="0"/>
              <a:t>(</a:t>
            </a:r>
            <a:r>
              <a:rPr lang="en-US" dirty="0" err="1" smtClean="0"/>
              <a:t>firstname,lastname,password</a:t>
            </a:r>
            <a:r>
              <a:rPr lang="en-US" dirty="0" smtClean="0"/>
              <a:t>) VALUES('" + </a:t>
            </a:r>
            <a:r>
              <a:rPr lang="en-US" dirty="0" err="1" smtClean="0"/>
              <a:t>fnametxt.Text</a:t>
            </a:r>
            <a:r>
              <a:rPr lang="en-US" dirty="0" smtClean="0"/>
              <a:t> + "','" + </a:t>
            </a:r>
            <a:r>
              <a:rPr lang="en-US" dirty="0" err="1" smtClean="0"/>
              <a:t>lnametxt.Text</a:t>
            </a:r>
            <a:r>
              <a:rPr lang="en-US" dirty="0" smtClean="0"/>
              <a:t> + "','" + </a:t>
            </a:r>
            <a:r>
              <a:rPr lang="en-US" dirty="0" err="1" smtClean="0"/>
              <a:t>passtxt.Text</a:t>
            </a:r>
            <a:r>
              <a:rPr lang="en-US" dirty="0" smtClean="0"/>
              <a:t> + "')";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186" y="785611"/>
            <a:ext cx="1010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/>
              <a:t>SELECT `firstname`,`lastname`,`password` FROM hotelms.login WHERE `firstname` = '" + fnametxt.Text + "' AND `lastname` = '" + lnametxt.Text + "' AND `password` = '" + passtxt.Text + "'";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815677" y="1805429"/>
            <a:ext cx="5714932" cy="41395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1071" y="0"/>
            <a:ext cx="176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MENU</a:t>
            </a:r>
            <a:endParaRPr lang="en-US" sz="3600" dirty="0"/>
          </a:p>
        </p:txBody>
      </p:sp>
      <p:pic>
        <p:nvPicPr>
          <p:cNvPr id="1026" name="Picture 2" descr="cateor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82" y="646331"/>
            <a:ext cx="8194184" cy="621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165463" y="1571222"/>
            <a:ext cx="7210357" cy="4699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2524259" y="386366"/>
            <a:ext cx="685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all columns are graphically same , that’s why showing only 1</a:t>
            </a:r>
            <a:r>
              <a:rPr lang="en-US" baseline="30000" dirty="0" smtClean="0"/>
              <a:t>st</a:t>
            </a:r>
            <a:r>
              <a:rPr lang="en-US" dirty="0" smtClean="0"/>
              <a:t> one.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2749" y="978794"/>
            <a:ext cx="45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SELECT * FROM </a:t>
            </a:r>
            <a:r>
              <a:rPr lang="en-US" dirty="0" err="1"/>
              <a:t>hotelms.fastfood</a:t>
            </a:r>
            <a:r>
              <a:rPr lang="en-US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9865" y="811369"/>
            <a:ext cx="535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INSERT INTO </a:t>
            </a:r>
            <a:r>
              <a:rPr lang="en-US" dirty="0" err="1"/>
              <a:t>hotelms.cart</a:t>
            </a:r>
            <a:r>
              <a:rPr lang="en-US" dirty="0"/>
              <a:t> values(@</a:t>
            </a:r>
            <a:r>
              <a:rPr lang="en-US" dirty="0" err="1"/>
              <a:t>id,@name,@price</a:t>
            </a:r>
            <a:r>
              <a:rPr lang="en-US" dirty="0"/>
              <a:t>);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414636" y="1167925"/>
            <a:ext cx="7777364" cy="4968858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878" y="1167925"/>
            <a:ext cx="4376758" cy="273437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878" y="3902299"/>
            <a:ext cx="4376758" cy="22344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620" y="759853"/>
            <a:ext cx="7230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DELETE from </a:t>
            </a:r>
            <a:r>
              <a:rPr lang="en-US" dirty="0" err="1"/>
              <a:t>hotelms.cart</a:t>
            </a:r>
            <a:r>
              <a:rPr lang="en-US" dirty="0"/>
              <a:t> WHERE id ='" + </a:t>
            </a:r>
            <a:r>
              <a:rPr lang="en-US" dirty="0" err="1"/>
              <a:t>item.Cells</a:t>
            </a:r>
            <a:r>
              <a:rPr lang="en-US" dirty="0"/>
              <a:t>[1].</a:t>
            </a:r>
            <a:r>
              <a:rPr lang="en-US" dirty="0" err="1"/>
              <a:t>Value.ToString</a:t>
            </a:r>
            <a:r>
              <a:rPr lang="en-US" dirty="0"/>
              <a:t>() + "';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9656" y="1622737"/>
            <a:ext cx="10312624" cy="4395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WPS Presentation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 Light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</dc:creator>
  <cp:lastModifiedBy>NimraMuskan</cp:lastModifiedBy>
  <cp:revision>16</cp:revision>
  <dcterms:created xsi:type="dcterms:W3CDTF">2020-06-20T06:32:00Z</dcterms:created>
  <dcterms:modified xsi:type="dcterms:W3CDTF">2023-06-12T14:52:34Z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F6EC9F810AE74A5B9DF773028F2A1D16</vt:lpwstr>
  </property>
  <property fmtid="{D5CDD505-2E9C-101B-9397-08002B2CF9AE}" pid="3" name="KSOProductBuildVer">
    <vt:lpwstr>1033-11.2.0.11537</vt:lpwstr>
  </property>
</Properties>
</file>