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08D9B-8498-F7B0-3EAF-C983B8C29E64}" v="27" dt="2024-05-23T16:14:42.452"/>
    <p1510:client id="{D83A39B2-C152-94E6-A6E6-58E08D8E326D}" v="456" dt="2024-05-23T16:09:4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mraShahid5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izaShoaib" TargetMode="External"/><Relationship Id="rId4" Type="http://schemas.openxmlformats.org/officeDocument/2006/relationships/hyperlink" Target="https://github.com/AqsaFareed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Secure Key Management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adlock and keys on a circuit board&#10;&#10;Description automatically generated">
            <a:extLst>
              <a:ext uri="{FF2B5EF4-FFF2-40B4-BE49-F238E27FC236}">
                <a16:creationId xmlns:a16="http://schemas.microsoft.com/office/drawing/2014/main" id="{70E0AA67-440A-6026-705A-A66CC887E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5" r="1637" b="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7232" y="1816927"/>
            <a:ext cx="3856617" cy="41632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Presented by</a:t>
            </a:r>
            <a:endParaRPr lang="en-US" dirty="0"/>
          </a:p>
          <a:p>
            <a:r>
              <a:rPr lang="en-US" sz="1800" dirty="0"/>
              <a:t>Nimra Shahid(Group lead)</a:t>
            </a:r>
          </a:p>
          <a:p>
            <a:r>
              <a:rPr lang="en-US" sz="1800" dirty="0"/>
              <a:t>225099</a:t>
            </a:r>
          </a:p>
          <a:p>
            <a:r>
              <a:rPr lang="en-US" sz="1800" dirty="0"/>
              <a:t>Aqsa Fareed </a:t>
            </a:r>
          </a:p>
          <a:p>
            <a:r>
              <a:rPr lang="en-US" sz="1800" dirty="0"/>
              <a:t>225059</a:t>
            </a:r>
          </a:p>
          <a:p>
            <a:r>
              <a:rPr lang="en-US" sz="1800" dirty="0" err="1"/>
              <a:t>Moiza</a:t>
            </a:r>
            <a:r>
              <a:rPr lang="en-US" sz="1800" dirty="0"/>
              <a:t> Shoaib</a:t>
            </a:r>
          </a:p>
          <a:p>
            <a:r>
              <a:rPr lang="en-US" sz="1800" dirty="0"/>
              <a:t>225052</a:t>
            </a:r>
          </a:p>
          <a:p>
            <a:r>
              <a:rPr lang="en-US" sz="1800" dirty="0"/>
              <a:t>Kinza Asif </a:t>
            </a:r>
          </a:p>
          <a:p>
            <a:r>
              <a:rPr lang="en-US" sz="1800" dirty="0">
                <a:ea typeface="+mn-lt"/>
                <a:cs typeface="+mn-lt"/>
              </a:rPr>
              <a:t>225088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40CE-CA86-972A-813E-FF22EF8B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93" y="2720398"/>
            <a:ext cx="9961418" cy="1408691"/>
          </a:xfrm>
        </p:spPr>
        <p:txBody>
          <a:bodyPr>
            <a:normAutofit/>
          </a:bodyPr>
          <a:lstStyle/>
          <a:p>
            <a:r>
              <a:rPr lang="en-US" dirty="0"/>
              <a:t>We already know what is Key Management</a:t>
            </a:r>
          </a:p>
        </p:txBody>
      </p:sp>
    </p:spTree>
    <p:extLst>
      <p:ext uri="{BB962C8B-B14F-4D97-AF65-F5344CB8AC3E}">
        <p14:creationId xmlns:p14="http://schemas.microsoft.com/office/powerpoint/2010/main" val="352832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A9C3C-5BDD-362A-E3A0-98BE07E5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Our Project Goals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 result for Symmetric key generation.​ Encryption/decryption.​ User authentication.​ Key verification.​ Key management.​ Administrative tasks.​ Command-line interface.​ GUI.​ images">
            <a:extLst>
              <a:ext uri="{FF2B5EF4-FFF2-40B4-BE49-F238E27FC236}">
                <a16:creationId xmlns:a16="http://schemas.microsoft.com/office/drawing/2014/main" id="{A96714EB-31D5-B702-CA57-2681F00A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49824"/>
            <a:ext cx="4777381" cy="33886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48FF-7037-E153-44FF-A5EE5DE9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Symmetric key generation.</a:t>
            </a:r>
          </a:p>
          <a:p>
            <a:r>
              <a:rPr lang="en-US" dirty="0">
                <a:ea typeface="+mn-lt"/>
                <a:cs typeface="+mn-lt"/>
              </a:rPr>
              <a:t>Encryption/decryption.</a:t>
            </a:r>
          </a:p>
          <a:p>
            <a:r>
              <a:rPr lang="en-US" dirty="0">
                <a:ea typeface="+mn-lt"/>
                <a:cs typeface="+mn-lt"/>
              </a:rPr>
              <a:t>User authentication.</a:t>
            </a:r>
          </a:p>
          <a:p>
            <a:r>
              <a:rPr lang="en-US" dirty="0">
                <a:ea typeface="+mn-lt"/>
                <a:cs typeface="+mn-lt"/>
              </a:rPr>
              <a:t>Key verification.</a:t>
            </a:r>
          </a:p>
          <a:p>
            <a:r>
              <a:rPr lang="en-US" dirty="0">
                <a:ea typeface="+mn-lt"/>
                <a:cs typeface="+mn-lt"/>
              </a:rPr>
              <a:t>Key management.</a:t>
            </a:r>
          </a:p>
          <a:p>
            <a:r>
              <a:rPr lang="en-US" dirty="0">
                <a:ea typeface="+mn-lt"/>
                <a:cs typeface="+mn-lt"/>
              </a:rPr>
              <a:t>Administrative tasks.</a:t>
            </a:r>
          </a:p>
          <a:p>
            <a:r>
              <a:rPr lang="en-US" dirty="0">
                <a:ea typeface="+mn-lt"/>
                <a:cs typeface="+mn-lt"/>
              </a:rPr>
              <a:t>Command-line interface.</a:t>
            </a:r>
          </a:p>
          <a:p>
            <a:r>
              <a:rPr lang="en-US" dirty="0"/>
              <a:t>GUI.</a:t>
            </a:r>
          </a:p>
        </p:txBody>
      </p:sp>
    </p:spTree>
    <p:extLst>
      <p:ext uri="{BB962C8B-B14F-4D97-AF65-F5344CB8AC3E}">
        <p14:creationId xmlns:p14="http://schemas.microsoft.com/office/powerpoint/2010/main" val="64352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 result for GitHub Logo">
            <a:extLst>
              <a:ext uri="{FF2B5EF4-FFF2-40B4-BE49-F238E27FC236}">
                <a16:creationId xmlns:a16="http://schemas.microsoft.com/office/drawing/2014/main" id="{4C7B1EA1-F295-FB0E-FE64-C4D6728F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66037"/>
            <a:ext cx="4777381" cy="27561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A196-670C-55F9-A760-30786A3B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4"/>
            <a:ext cx="5458838" cy="3499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NimraShahid54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3"/>
              </a:rPr>
              <a:t>NimraShahid54 (Nimra Shahid) (github.com)</a:t>
            </a:r>
          </a:p>
          <a:p>
            <a:pPr marL="0" indent="0">
              <a:buNone/>
            </a:pPr>
            <a:r>
              <a:rPr lang="en-US" dirty="0"/>
              <a:t>AqsaFareed2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4"/>
              </a:rPr>
              <a:t>AqsaFareed2 (github.com)</a:t>
            </a:r>
            <a:endParaRPr lang="en-US" sz="1600"/>
          </a:p>
          <a:p>
            <a:pPr marL="0" indent="0">
              <a:buNone/>
            </a:pPr>
            <a:r>
              <a:rPr lang="en-US" err="1"/>
              <a:t>MoizaShoiab</a:t>
            </a:r>
            <a:endParaRPr lang="en-US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5"/>
              </a:rPr>
              <a:t>MoizaShoaib (Moiza Shoaib) (github.com)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1444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EC502-8416-6A62-4317-3A9B310D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56" y="2891443"/>
            <a:ext cx="4354988" cy="10714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any questions image">
            <a:extLst>
              <a:ext uri="{FF2B5EF4-FFF2-40B4-BE49-F238E27FC236}">
                <a16:creationId xmlns:a16="http://schemas.microsoft.com/office/drawing/2014/main" id="{8444EC16-1033-478F-226C-A26A8D37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483315"/>
            <a:ext cx="5536001" cy="38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Secure Key Management </vt:lpstr>
      <vt:lpstr>We already know what is Key Management</vt:lpstr>
      <vt:lpstr>Our Project Goals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2024-05-23T15:21:43Z</dcterms:created>
  <dcterms:modified xsi:type="dcterms:W3CDTF">2024-05-23T16:15:05Z</dcterms:modified>
</cp:coreProperties>
</file>