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2" r:id="rId3"/>
    <p:sldId id="258" r:id="rId4"/>
    <p:sldId id="260" r:id="rId5"/>
    <p:sldId id="261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Style foncé 1 - Accentuation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Style foncé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4C1A8A3-306A-4EB7-A6B1-4F7E0EB9C5D6}" styleName="Style moyen 3 - Accentuation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Style moyen 3 - Accentuation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52"/>
    <p:restoredTop sz="94779"/>
  </p:normalViewPr>
  <p:slideViewPr>
    <p:cSldViewPr snapToGrid="0" snapToObjects="1" showGuides="1">
      <p:cViewPr>
        <p:scale>
          <a:sx n="99" d="100"/>
          <a:sy n="99" d="100"/>
        </p:scale>
        <p:origin x="224" y="6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28B560-F001-2B47-B9C7-0FF165ADF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AB85F97-2943-0D43-99FC-1FD15D64F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BDFEB7-2AE5-204A-80FD-581FEBED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7832-0441-B347-B827-6D527945C4F2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87F507-7CFE-924B-A01B-BD114438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B83C3E-6827-2A45-893A-40D74585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E735-2D8C-A149-8680-8BC5CCE156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91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43B51B-55D3-AC4F-9EA5-7D59054A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8CA45A-E44A-8249-BEB8-F8EC28FDD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DCB523-C3E8-5C4F-A3BA-ED0BD415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7832-0441-B347-B827-6D527945C4F2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FC39BB-3F27-0847-95FD-5581ED35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935BD2-0D47-434E-A2B3-6CC35BCD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E735-2D8C-A149-8680-8BC5CCE156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32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0952CE0-9519-BE4C-B172-6B4E58E52B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807236-832C-5743-B69E-58560B3BB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012385-0F52-D844-A649-6AB0E97E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7832-0441-B347-B827-6D527945C4F2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9109AB-CC04-814F-9012-A1914E60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6057CB-6E72-D641-9AC9-5C069594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E735-2D8C-A149-8680-8BC5CCE156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13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BD6362-746C-E24D-B7ED-A88F4602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FF4446-F998-8546-A3F2-1BA43ABD7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9AA739-E063-284D-A1E4-0CE0F0C1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7832-0441-B347-B827-6D527945C4F2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8D4D76-51D5-C64E-9482-DF4C2952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2CA35A-CCE4-054B-92B5-F9A2BCC39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E735-2D8C-A149-8680-8BC5CCE156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83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4AB881-097E-784F-84D7-2BA432E65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A09A70-CBF1-7449-B0EC-FCB079EEE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A0E12E-8365-AC4F-BF13-F71A7369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7832-0441-B347-B827-6D527945C4F2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48C213-CA7F-204B-9043-26FBA8CB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676D91-9982-6246-A193-646F29C6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E735-2D8C-A149-8680-8BC5CCE156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55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6A4EFE-0B3C-D04B-8618-F5F68A41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6ABEC0-A239-3840-BFAA-D3BEB9D86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DCFC64-1EE2-C74F-9B35-7BF86826C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3830B-BB04-2841-A3D3-9D1A20287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7832-0441-B347-B827-6D527945C4F2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AB89EA-BCF0-674E-BA6A-15731AE5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48A455-FFF8-6149-A129-1579443A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E735-2D8C-A149-8680-8BC5CCE156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91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B99933-C473-0242-B5D1-437E1D5D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69E363-3974-4E42-A8DB-8594E101B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857581-2DDC-F041-8157-DE09A2FC7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DA8C9C0-EB79-2A49-80A6-D849C63F5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D3ABB45-E375-714B-8E09-10F4B70979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5DAE57C-B8AA-E34A-8520-9E8F8E22F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7832-0441-B347-B827-6D527945C4F2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09FB1F-67DD-5B45-A263-07F72740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98A0F4C-C9DC-1949-BA0D-F4969D00C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E735-2D8C-A149-8680-8BC5CCE156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18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429F4-362C-854F-8E78-D7B9F2F8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6DE42DF-7A38-9F48-BD7D-64F7CA05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7832-0441-B347-B827-6D527945C4F2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FB24E82-EB59-BF44-AA57-DE2FE74C3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4DE9F01-7B29-C745-940C-54D67B4A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E735-2D8C-A149-8680-8BC5CCE156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96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893E86C-8995-3B4B-8972-2E6DBAB0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7832-0441-B347-B827-6D527945C4F2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F0F7AEB-4EBB-0146-BD02-3EF9A922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A0F9D9-1DC3-3B47-9040-42A14F59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E735-2D8C-A149-8680-8BC5CCE156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36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C78EB9-4841-6D44-A0E5-9E21355B1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6AB4EF-85CF-C646-85A3-E3007CE5E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406FB3-B14E-104A-95B5-35A7031C7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B5CB89E-5AA3-C74F-94D2-23FE8068E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7832-0441-B347-B827-6D527945C4F2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1133F6-9FED-6241-B7D8-4389D374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04FA4B-D08D-1045-93AD-AA03AB02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E735-2D8C-A149-8680-8BC5CCE156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55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EB92F2-03D0-0741-A56B-F591D5E84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E07963B-ABF2-5343-954E-B5F4CAD06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C3ACE3-F6DC-B840-8703-5C04E78AA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092C8B-B413-C94F-BC9E-D36386F3E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7832-0441-B347-B827-6D527945C4F2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F78B3F-5C2C-1044-9A78-97F2F693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D13D2B-EEBF-1443-8D33-4ED67A9E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1E735-2D8C-A149-8680-8BC5CCE156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21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9292C2F-DC4D-3C42-AB2A-ECC166C39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17BB2B-ECA5-3242-93A2-3EB08326D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247F75-633D-B341-A9B3-E7D88B8BA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47832-0441-B347-B827-6D527945C4F2}" type="datetimeFigureOut">
              <a:rPr lang="fr-FR" smtClean="0"/>
              <a:t>27/05/2018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AF57D4-9D72-4644-AECB-21C1154CC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D2A513-4826-724A-91CE-AE8AE69B6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1E735-2D8C-A149-8680-8BC5CCE156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91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5D0D95A2-2E5C-8B49-AA13-D587567D6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182"/>
            <a:ext cx="12192000" cy="689236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E22D6D8-1ADC-F347-A034-CCFC028D8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350" y="1354438"/>
            <a:ext cx="8369300" cy="12954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B9B0F65-03D3-C84A-BF53-AA1B232AD5C5}"/>
              </a:ext>
            </a:extLst>
          </p:cNvPr>
          <p:cNvSpPr txBox="1"/>
          <p:nvPr/>
        </p:nvSpPr>
        <p:spPr>
          <a:xfrm>
            <a:off x="3509749" y="3467460"/>
            <a:ext cx="51725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entury Gothic" panose="020B0502020202020204" pitchFamily="34" charset="0"/>
              </a:rPr>
              <a:t>What’s</a:t>
            </a:r>
            <a:r>
              <a:rPr lang="fr-FR" sz="3000" dirty="0">
                <a:latin typeface="Century Gothic" panose="020B0502020202020204" pitchFamily="34" charset="0"/>
              </a:rPr>
              <a:t> the Picross Game ? </a:t>
            </a:r>
          </a:p>
        </p:txBody>
      </p:sp>
    </p:spTree>
    <p:extLst>
      <p:ext uri="{BB962C8B-B14F-4D97-AF65-F5344CB8AC3E}">
        <p14:creationId xmlns:p14="http://schemas.microsoft.com/office/powerpoint/2010/main" val="2700705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E81CA86-EB61-1F42-A887-EA67883CF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182"/>
            <a:ext cx="12192000" cy="689236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8AC57EA-F951-B847-A7A1-416D4A2693D9}"/>
              </a:ext>
            </a:extLst>
          </p:cNvPr>
          <p:cNvSpPr txBox="1"/>
          <p:nvPr/>
        </p:nvSpPr>
        <p:spPr>
          <a:xfrm>
            <a:off x="600501" y="1354272"/>
            <a:ext cx="46948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u="sng" dirty="0">
                <a:latin typeface="Century Gothic" panose="020B0502020202020204" pitchFamily="34" charset="0"/>
              </a:rPr>
              <a:t>Presentation of the game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10155D0-2745-F24B-963B-EE38FECF61BC}"/>
              </a:ext>
            </a:extLst>
          </p:cNvPr>
          <p:cNvSpPr txBox="1"/>
          <p:nvPr/>
        </p:nvSpPr>
        <p:spPr>
          <a:xfrm>
            <a:off x="600501" y="2286311"/>
            <a:ext cx="28235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u="sng" dirty="0">
                <a:latin typeface="Century Gothic" panose="020B0502020202020204" pitchFamily="34" charset="0"/>
              </a:rPr>
              <a:t>The Game Menu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769BAAF-3390-AC48-8720-16202F1EC3B7}"/>
              </a:ext>
            </a:extLst>
          </p:cNvPr>
          <p:cNvSpPr txBox="1"/>
          <p:nvPr/>
        </p:nvSpPr>
        <p:spPr>
          <a:xfrm>
            <a:off x="600501" y="3216654"/>
            <a:ext cx="46948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u="sng" dirty="0">
                <a:latin typeface="Century Gothic" panose="020B0502020202020204" pitchFamily="34" charset="0"/>
              </a:rPr>
              <a:t>Game design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98D8B2C-65A1-834F-88AE-3D2E829A7C7A}"/>
              </a:ext>
            </a:extLst>
          </p:cNvPr>
          <p:cNvSpPr txBox="1"/>
          <p:nvPr/>
        </p:nvSpPr>
        <p:spPr>
          <a:xfrm>
            <a:off x="4940938" y="187728"/>
            <a:ext cx="231012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Century Gothic" panose="020B0502020202020204" pitchFamily="34" charset="0"/>
              </a:rPr>
              <a:t>Summary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AE8B55D-0B38-4340-AD7B-2D93EE4B8C06}"/>
              </a:ext>
            </a:extLst>
          </p:cNvPr>
          <p:cNvSpPr txBox="1"/>
          <p:nvPr/>
        </p:nvSpPr>
        <p:spPr>
          <a:xfrm>
            <a:off x="600501" y="4146997"/>
            <a:ext cx="46948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u="sng" dirty="0">
                <a:latin typeface="Century Gothic" panose="020B0502020202020204" pitchFamily="34" charset="0"/>
              </a:rPr>
              <a:t>Get </a:t>
            </a:r>
            <a:r>
              <a:rPr lang="en-US" sz="2500" u="sng" dirty="0" err="1">
                <a:latin typeface="Century Gothic" panose="020B0502020202020204" pitchFamily="34" charset="0"/>
              </a:rPr>
              <a:t>SuperPower</a:t>
            </a:r>
            <a:endParaRPr lang="en-US" sz="2500" u="sng" dirty="0">
              <a:latin typeface="Century Gothic" panose="020B0502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0C8C8D0-AB7F-0B40-8C5A-D66F2D7BBFE9}"/>
              </a:ext>
            </a:extLst>
          </p:cNvPr>
          <p:cNvSpPr txBox="1"/>
          <p:nvPr/>
        </p:nvSpPr>
        <p:spPr>
          <a:xfrm>
            <a:off x="-101018" y="5077340"/>
            <a:ext cx="28235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u="sng" dirty="0">
                <a:latin typeface="Century Gothic" panose="020B0502020202020204" pitchFamily="34" charset="0"/>
              </a:rPr>
              <a:t>Sharing tasks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2A70CDA-5A51-1345-8B87-1FF63D88E0AE}"/>
              </a:ext>
            </a:extLst>
          </p:cNvPr>
          <p:cNvSpPr txBox="1"/>
          <p:nvPr/>
        </p:nvSpPr>
        <p:spPr>
          <a:xfrm>
            <a:off x="600501" y="6007683"/>
            <a:ext cx="68821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u="sng" dirty="0">
                <a:latin typeface="Century Gothic" panose="020B0502020202020204" pitchFamily="34" charset="0"/>
              </a:rPr>
              <a:t>Software, Website &amp; equipment used</a:t>
            </a:r>
          </a:p>
        </p:txBody>
      </p:sp>
    </p:spTree>
    <p:extLst>
      <p:ext uri="{BB962C8B-B14F-4D97-AF65-F5344CB8AC3E}">
        <p14:creationId xmlns:p14="http://schemas.microsoft.com/office/powerpoint/2010/main" val="40833651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9533995-878E-D24E-83C3-67F1A6C13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182"/>
            <a:ext cx="12192000" cy="689236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FC7E7D2-AEA0-0D49-AF31-7DC75BF747B1}"/>
              </a:ext>
            </a:extLst>
          </p:cNvPr>
          <p:cNvSpPr txBox="1"/>
          <p:nvPr/>
        </p:nvSpPr>
        <p:spPr>
          <a:xfrm>
            <a:off x="600501" y="423081"/>
            <a:ext cx="46948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u="sng" dirty="0">
                <a:latin typeface="Century Gothic" panose="020B0502020202020204" pitchFamily="34" charset="0"/>
              </a:rPr>
              <a:t>Presentation of the game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C61A0D5-B6E8-2442-8E5B-DC90283BFD36}"/>
              </a:ext>
            </a:extLst>
          </p:cNvPr>
          <p:cNvSpPr txBox="1"/>
          <p:nvPr/>
        </p:nvSpPr>
        <p:spPr>
          <a:xfrm>
            <a:off x="304801" y="2486825"/>
            <a:ext cx="5777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His </a:t>
            </a:r>
            <a:r>
              <a:rPr lang="en-US" b="1" dirty="0"/>
              <a:t>goal</a:t>
            </a:r>
            <a:r>
              <a:rPr lang="en-US" dirty="0"/>
              <a:t> is to make appear a </a:t>
            </a:r>
            <a:r>
              <a:rPr lang="en-US" b="1" dirty="0"/>
              <a:t>hidden picture </a:t>
            </a:r>
            <a:r>
              <a:rPr lang="en-US" dirty="0"/>
              <a:t>by coloring the boxes corresponding to the numbers to the left and above the game grid.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35F25B4-DC35-CF49-8B19-877E12D26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151" y="1362586"/>
            <a:ext cx="5372051" cy="429604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CBB5CCD-A8E3-7E4F-9697-D4439E4CE87B}"/>
              </a:ext>
            </a:extLst>
          </p:cNvPr>
          <p:cNvSpPr txBox="1"/>
          <p:nvPr/>
        </p:nvSpPr>
        <p:spPr>
          <a:xfrm>
            <a:off x="304801" y="1362586"/>
            <a:ext cx="5777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PICROSS</a:t>
            </a:r>
            <a:r>
              <a:rPr lang="en-US" dirty="0"/>
              <a:t> </a:t>
            </a:r>
            <a:r>
              <a:rPr lang="en-US" b="1" dirty="0"/>
              <a:t>GAME</a:t>
            </a:r>
            <a:r>
              <a:rPr lang="en-US" dirty="0"/>
              <a:t> is a board game with variable size formed by boxes to fill.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2F77583-EA26-BB40-8467-ACD2DE48FA17}"/>
              </a:ext>
            </a:extLst>
          </p:cNvPr>
          <p:cNvSpPr txBox="1"/>
          <p:nvPr/>
        </p:nvSpPr>
        <p:spPr>
          <a:xfrm>
            <a:off x="304801" y="5012302"/>
            <a:ext cx="5377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also challenge yourself with the </a:t>
            </a:r>
            <a:r>
              <a:rPr lang="en-US" b="1" dirty="0"/>
              <a:t>Random Mode </a:t>
            </a:r>
            <a:r>
              <a:rPr lang="en-US" dirty="0"/>
              <a:t>with the size of your choice.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9E8CD98-B6EF-454F-A07E-7F56CB35636D}"/>
              </a:ext>
            </a:extLst>
          </p:cNvPr>
          <p:cNvSpPr txBox="1"/>
          <p:nvPr/>
        </p:nvSpPr>
        <p:spPr>
          <a:xfrm>
            <a:off x="304801" y="3888063"/>
            <a:ext cx="5377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invented many pictures that you can discover during tour experience in the game.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EEDDD1B-1499-FB4E-A59E-17FC694ACD7B}"/>
              </a:ext>
            </a:extLst>
          </p:cNvPr>
          <p:cNvSpPr txBox="1"/>
          <p:nvPr/>
        </p:nvSpPr>
        <p:spPr>
          <a:xfrm>
            <a:off x="9896772" y="5712909"/>
            <a:ext cx="192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PICTURE_MODE</a:t>
            </a:r>
          </a:p>
        </p:txBody>
      </p:sp>
    </p:spTree>
    <p:extLst>
      <p:ext uri="{BB962C8B-B14F-4D97-AF65-F5344CB8AC3E}">
        <p14:creationId xmlns:p14="http://schemas.microsoft.com/office/powerpoint/2010/main" val="1369802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9533995-878E-D24E-83C3-67F1A6C13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182"/>
            <a:ext cx="12192000" cy="689236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FC7E7D2-AEA0-0D49-AF31-7DC75BF747B1}"/>
              </a:ext>
            </a:extLst>
          </p:cNvPr>
          <p:cNvSpPr txBox="1"/>
          <p:nvPr/>
        </p:nvSpPr>
        <p:spPr>
          <a:xfrm>
            <a:off x="8772525" y="423081"/>
            <a:ext cx="28235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u="sng" dirty="0">
                <a:latin typeface="Century Gothic" panose="020B0502020202020204" pitchFamily="34" charset="0"/>
              </a:rPr>
              <a:t>The Game Menu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C61A0D5-B6E8-2442-8E5B-DC90283BFD36}"/>
              </a:ext>
            </a:extLst>
          </p:cNvPr>
          <p:cNvSpPr txBox="1"/>
          <p:nvPr/>
        </p:nvSpPr>
        <p:spPr>
          <a:xfrm>
            <a:off x="4615979" y="2758043"/>
            <a:ext cx="7391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RANDOM MODE </a:t>
            </a:r>
            <a:r>
              <a:rPr lang="en-US" dirty="0"/>
              <a:t>: </a:t>
            </a:r>
            <a:r>
              <a:rPr lang="fr-FR" dirty="0"/>
              <a:t>Play mode for </a:t>
            </a:r>
            <a:r>
              <a:rPr lang="fr-FR" dirty="0" err="1"/>
              <a:t>playing</a:t>
            </a:r>
            <a:r>
              <a:rPr lang="fr-FR" dirty="0"/>
              <a:t> on a PICROSS </a:t>
            </a:r>
            <a:r>
              <a:rPr lang="fr-FR" dirty="0" err="1"/>
              <a:t>grid</a:t>
            </a:r>
            <a:r>
              <a:rPr lang="fr-FR" dirty="0"/>
              <a:t> at </a:t>
            </a:r>
            <a:r>
              <a:rPr lang="fr-FR" dirty="0" err="1"/>
              <a:t>random</a:t>
            </a:r>
            <a:r>
              <a:rPr lang="fr-FR" dirty="0"/>
              <a:t> boxes of a </a:t>
            </a:r>
            <a:r>
              <a:rPr lang="fr-FR" dirty="0" err="1"/>
              <a:t>desired</a:t>
            </a:r>
            <a:r>
              <a:rPr lang="fr-FR" dirty="0"/>
              <a:t> size </a:t>
            </a:r>
            <a:r>
              <a:rPr lang="fr-FR" dirty="0" err="1"/>
              <a:t>between</a:t>
            </a:r>
            <a:r>
              <a:rPr lang="fr-FR" dirty="0"/>
              <a:t> 1x1 and </a:t>
            </a:r>
            <a:r>
              <a:rPr lang="fr-FR" dirty="0" err="1"/>
              <a:t>infinite</a:t>
            </a:r>
            <a:r>
              <a:rPr lang="fr-FR" dirty="0"/>
              <a:t> x </a:t>
            </a:r>
            <a:r>
              <a:rPr lang="fr-FR" dirty="0" err="1"/>
              <a:t>infinite</a:t>
            </a:r>
            <a:r>
              <a:rPr lang="fr-FR" dirty="0"/>
              <a:t>.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recommended</a:t>
            </a:r>
            <a:r>
              <a:rPr lang="fr-FR" dirty="0"/>
              <a:t> to </a:t>
            </a:r>
            <a:r>
              <a:rPr lang="fr-FR" dirty="0" err="1"/>
              <a:t>opt</a:t>
            </a:r>
            <a:r>
              <a:rPr lang="fr-FR" dirty="0"/>
              <a:t> for a </a:t>
            </a:r>
            <a:r>
              <a:rPr lang="fr-FR" dirty="0" err="1"/>
              <a:t>grid</a:t>
            </a:r>
            <a:r>
              <a:rPr lang="fr-FR" dirty="0"/>
              <a:t> of minimum size 4x4 and maximum size 17x25 for a </a:t>
            </a:r>
            <a:r>
              <a:rPr lang="fr-FR" dirty="0" err="1"/>
              <a:t>screen</a:t>
            </a:r>
            <a:r>
              <a:rPr lang="fr-FR" dirty="0"/>
              <a:t> size 15 </a:t>
            </a:r>
            <a:r>
              <a:rPr lang="fr-FR" dirty="0" err="1"/>
              <a:t>inches</a:t>
            </a:r>
            <a:r>
              <a:rPr lang="fr-FR" dirty="0"/>
              <a:t> for </a:t>
            </a:r>
            <a:r>
              <a:rPr lang="fr-FR" dirty="0" err="1"/>
              <a:t>example</a:t>
            </a:r>
            <a:r>
              <a:rPr lang="fr-FR" dirty="0"/>
              <a:t>.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35F25B4-DC35-CF49-8B19-877E12D260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75"/>
          <a:stretch/>
        </p:blipFill>
        <p:spPr>
          <a:xfrm>
            <a:off x="675341" y="1471586"/>
            <a:ext cx="3445138" cy="456388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CBB5CCD-A8E3-7E4F-9697-D4439E4CE87B}"/>
              </a:ext>
            </a:extLst>
          </p:cNvPr>
          <p:cNvSpPr txBox="1"/>
          <p:nvPr/>
        </p:nvSpPr>
        <p:spPr>
          <a:xfrm>
            <a:off x="5269737" y="1731104"/>
            <a:ext cx="608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game menu </a:t>
            </a:r>
            <a:r>
              <a:rPr lang="en-US" dirty="0"/>
              <a:t>is composed of </a:t>
            </a:r>
            <a:r>
              <a:rPr lang="en-US" b="1" dirty="0"/>
              <a:t>3 different game modes</a:t>
            </a:r>
            <a:r>
              <a:rPr lang="en-US" dirty="0"/>
              <a:t>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9E8CD98-B6EF-454F-A07E-7F56CB35636D}"/>
              </a:ext>
            </a:extLst>
          </p:cNvPr>
          <p:cNvSpPr txBox="1"/>
          <p:nvPr/>
        </p:nvSpPr>
        <p:spPr>
          <a:xfrm>
            <a:off x="4615979" y="4615952"/>
            <a:ext cx="7391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PICTURES / LETTERS MODE : </a:t>
            </a:r>
            <a:r>
              <a:rPr lang="fr-FR" dirty="0"/>
              <a:t>Play mode for </a:t>
            </a:r>
            <a:r>
              <a:rPr lang="fr-FR" dirty="0" err="1"/>
              <a:t>playing</a:t>
            </a:r>
            <a:r>
              <a:rPr lang="fr-FR" dirty="0"/>
              <a:t> on a PICROSS </a:t>
            </a:r>
            <a:r>
              <a:rPr lang="fr-FR" dirty="0" err="1"/>
              <a:t>grid</a:t>
            </a:r>
            <a:r>
              <a:rPr lang="fr-FR" dirty="0"/>
              <a:t> of </a:t>
            </a:r>
            <a:r>
              <a:rPr lang="fr-FR" dirty="0" err="1"/>
              <a:t>predefined</a:t>
            </a:r>
            <a:r>
              <a:rPr lang="fr-FR" dirty="0"/>
              <a:t> size. A </a:t>
            </a:r>
            <a:r>
              <a:rPr lang="fr-FR" dirty="0" err="1"/>
              <a:t>hidden</a:t>
            </a:r>
            <a:r>
              <a:rPr lang="fr-FR" dirty="0"/>
              <a:t> image to </a:t>
            </a:r>
            <a:r>
              <a:rPr lang="fr-FR" dirty="0" err="1"/>
              <a:t>discover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level</a:t>
            </a:r>
            <a:r>
              <a:rPr lang="fr-FR" dirty="0"/>
              <a:t> </a:t>
            </a:r>
            <a:r>
              <a:rPr lang="fr-FR" dirty="0" err="1"/>
              <a:t>proposed</a:t>
            </a:r>
            <a:r>
              <a:rPr lang="fr-FR" dirty="0"/>
              <a:t>!</a:t>
            </a:r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9D9D86C-81BC-3F4B-846D-49C78F56919C}"/>
              </a:ext>
            </a:extLst>
          </p:cNvPr>
          <p:cNvSpPr txBox="1"/>
          <p:nvPr/>
        </p:nvSpPr>
        <p:spPr>
          <a:xfrm>
            <a:off x="675341" y="6183378"/>
            <a:ext cx="192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MAIN MENU</a:t>
            </a:r>
          </a:p>
        </p:txBody>
      </p:sp>
    </p:spTree>
    <p:extLst>
      <p:ext uri="{BB962C8B-B14F-4D97-AF65-F5344CB8AC3E}">
        <p14:creationId xmlns:p14="http://schemas.microsoft.com/office/powerpoint/2010/main" val="2049632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9533995-878E-D24E-83C3-67F1A6C13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182"/>
            <a:ext cx="12192000" cy="689236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FC7E7D2-AEA0-0D49-AF31-7DC75BF747B1}"/>
              </a:ext>
            </a:extLst>
          </p:cNvPr>
          <p:cNvSpPr txBox="1"/>
          <p:nvPr/>
        </p:nvSpPr>
        <p:spPr>
          <a:xfrm>
            <a:off x="600501" y="423081"/>
            <a:ext cx="46948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u="sng" dirty="0">
                <a:latin typeface="Century Gothic" panose="020B0502020202020204" pitchFamily="34" charset="0"/>
              </a:rPr>
              <a:t>Game design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C61A0D5-B6E8-2442-8E5B-DC90283BFD36}"/>
              </a:ext>
            </a:extLst>
          </p:cNvPr>
          <p:cNvSpPr txBox="1"/>
          <p:nvPr/>
        </p:nvSpPr>
        <p:spPr>
          <a:xfrm>
            <a:off x="7375413" y="2302182"/>
            <a:ext cx="418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Each color corresponds to a game mode.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CBB5CCD-A8E3-7E4F-9697-D4439E4CE87B}"/>
              </a:ext>
            </a:extLst>
          </p:cNvPr>
          <p:cNvSpPr txBox="1"/>
          <p:nvPr/>
        </p:nvSpPr>
        <p:spPr>
          <a:xfrm>
            <a:off x="318448" y="1850192"/>
            <a:ext cx="5968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The color is important to know the level of the game mode.</a:t>
            </a:r>
          </a:p>
          <a:p>
            <a:pPr algn="just"/>
            <a:r>
              <a:rPr lang="en-US" b="1" dirty="0"/>
              <a:t>Red = HARD | Blue = Medium | Green = Easy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9E8CD98-B6EF-454F-A07E-7F56CB35636D}"/>
              </a:ext>
            </a:extLst>
          </p:cNvPr>
          <p:cNvSpPr txBox="1"/>
          <p:nvPr/>
        </p:nvSpPr>
        <p:spPr>
          <a:xfrm>
            <a:off x="2388394" y="2684238"/>
            <a:ext cx="7796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for </a:t>
            </a:r>
            <a:r>
              <a:rPr lang="en-US" b="1" dirty="0"/>
              <a:t>RANDOM MODE </a:t>
            </a:r>
            <a:r>
              <a:rPr lang="en-US" dirty="0"/>
              <a:t>| </a:t>
            </a:r>
            <a:r>
              <a:rPr lang="en-US" dirty="0">
                <a:solidFill>
                  <a:schemeClr val="accent5"/>
                </a:solidFill>
              </a:rPr>
              <a:t>Blue</a:t>
            </a:r>
            <a:r>
              <a:rPr lang="en-US" dirty="0"/>
              <a:t> for </a:t>
            </a:r>
            <a:r>
              <a:rPr lang="en-US" b="1" dirty="0"/>
              <a:t>PICTURE MODE </a:t>
            </a:r>
            <a:r>
              <a:rPr lang="en-US" dirty="0"/>
              <a:t>| </a:t>
            </a:r>
            <a:r>
              <a:rPr lang="en-US" dirty="0">
                <a:solidFill>
                  <a:schemeClr val="accent6"/>
                </a:solidFill>
              </a:rPr>
              <a:t>Green</a:t>
            </a:r>
            <a:r>
              <a:rPr lang="en-US" dirty="0"/>
              <a:t> for </a:t>
            </a:r>
            <a:r>
              <a:rPr lang="en-US" b="1" dirty="0"/>
              <a:t>LETTER MODE 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7A1781C-7A2F-5E43-9C5B-08C3B231A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82" y="3222463"/>
            <a:ext cx="4485849" cy="308957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13B56E4-E5B2-544D-B423-084011D4B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689" y="3222463"/>
            <a:ext cx="4797198" cy="3070752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89F780CD-F5AC-ED4D-A278-3A8778F7D815}"/>
              </a:ext>
            </a:extLst>
          </p:cNvPr>
          <p:cNvSpPr txBox="1"/>
          <p:nvPr/>
        </p:nvSpPr>
        <p:spPr>
          <a:xfrm>
            <a:off x="318448" y="1110003"/>
            <a:ext cx="5777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PICROSS</a:t>
            </a:r>
            <a:r>
              <a:rPr lang="en-US" dirty="0"/>
              <a:t> design allow players to enter in a snowy atmosphere. 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B9CDF6A0-8B51-7A4F-8B2C-9F0CC2558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7001" y="273383"/>
            <a:ext cx="4510769" cy="1738235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D795FBBB-8332-F746-8F7D-CC4D26FFE591}"/>
              </a:ext>
            </a:extLst>
          </p:cNvPr>
          <p:cNvSpPr txBox="1"/>
          <p:nvPr/>
        </p:nvSpPr>
        <p:spPr>
          <a:xfrm>
            <a:off x="9466150" y="2023659"/>
            <a:ext cx="192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Stars in the Menu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7AA7138-E560-924E-BF57-2C6DF583EF1C}"/>
              </a:ext>
            </a:extLst>
          </p:cNvPr>
          <p:cNvSpPr txBox="1"/>
          <p:nvPr/>
        </p:nvSpPr>
        <p:spPr>
          <a:xfrm>
            <a:off x="3302474" y="6368113"/>
            <a:ext cx="192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RANDOM_MODE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CF3016A-709F-8946-BFCB-BF814087688E}"/>
              </a:ext>
            </a:extLst>
          </p:cNvPr>
          <p:cNvSpPr txBox="1"/>
          <p:nvPr/>
        </p:nvSpPr>
        <p:spPr>
          <a:xfrm>
            <a:off x="9741374" y="6312037"/>
            <a:ext cx="1926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u="sng" dirty="0"/>
              <a:t>LETTER_MODE</a:t>
            </a:r>
          </a:p>
        </p:txBody>
      </p:sp>
    </p:spTree>
    <p:extLst>
      <p:ext uri="{BB962C8B-B14F-4D97-AF65-F5344CB8AC3E}">
        <p14:creationId xmlns:p14="http://schemas.microsoft.com/office/powerpoint/2010/main" val="38543917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9533995-878E-D24E-83C3-67F1A6C13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182"/>
            <a:ext cx="12192000" cy="689236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FC7E7D2-AEA0-0D49-AF31-7DC75BF747B1}"/>
              </a:ext>
            </a:extLst>
          </p:cNvPr>
          <p:cNvSpPr txBox="1"/>
          <p:nvPr/>
        </p:nvSpPr>
        <p:spPr>
          <a:xfrm>
            <a:off x="600501" y="423081"/>
            <a:ext cx="46948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u="sng" dirty="0">
                <a:latin typeface="Century Gothic" panose="020B0502020202020204" pitchFamily="34" charset="0"/>
              </a:rPr>
              <a:t>Get </a:t>
            </a:r>
            <a:r>
              <a:rPr lang="en-US" sz="2500" u="sng" dirty="0" err="1">
                <a:latin typeface="Century Gothic" panose="020B0502020202020204" pitchFamily="34" charset="0"/>
              </a:rPr>
              <a:t>SuperPower</a:t>
            </a:r>
            <a:endParaRPr lang="en-US" sz="2500" u="sng" dirty="0">
              <a:latin typeface="Century Gothic" panose="020B0502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CBB5CCD-A8E3-7E4F-9697-D4439E4CE87B}"/>
              </a:ext>
            </a:extLst>
          </p:cNvPr>
          <p:cNvSpPr txBox="1"/>
          <p:nvPr/>
        </p:nvSpPr>
        <p:spPr>
          <a:xfrm>
            <a:off x="6096000" y="4591647"/>
            <a:ext cx="5777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When you are playing at PICROSS GAME as a normal player, you don’t have any </a:t>
            </a:r>
            <a:r>
              <a:rPr lang="en-US" b="1" dirty="0" err="1"/>
              <a:t>SuperPower</a:t>
            </a:r>
            <a:r>
              <a:rPr lang="en-US" b="1" dirty="0"/>
              <a:t>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you have the</a:t>
            </a:r>
            <a:r>
              <a:rPr lang="en-US" b="1" dirty="0"/>
              <a:t> </a:t>
            </a:r>
            <a:r>
              <a:rPr lang="en-US" b="1" dirty="0" err="1"/>
              <a:t>SuperPower</a:t>
            </a:r>
            <a:r>
              <a:rPr lang="en-US" dirty="0"/>
              <a:t>, you should be able to see </a:t>
            </a:r>
            <a:r>
              <a:rPr lang="en-US" b="1" dirty="0"/>
              <a:t>the pattern </a:t>
            </a:r>
            <a:r>
              <a:rPr lang="en-US" dirty="0"/>
              <a:t>while you’re solving the puzzle.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54CB5AA-6376-694E-A2F2-C41091C369DF}"/>
              </a:ext>
            </a:extLst>
          </p:cNvPr>
          <p:cNvSpPr txBox="1"/>
          <p:nvPr/>
        </p:nvSpPr>
        <p:spPr>
          <a:xfrm>
            <a:off x="304801" y="1198376"/>
            <a:ext cx="5777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What’s the </a:t>
            </a:r>
            <a:r>
              <a:rPr lang="en-US" b="1" dirty="0" err="1"/>
              <a:t>SuperPower</a:t>
            </a:r>
            <a:r>
              <a:rPr lang="en-US" dirty="0"/>
              <a:t> ?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allows you to get the </a:t>
            </a:r>
            <a:r>
              <a:rPr lang="en-US" b="1" dirty="0"/>
              <a:t>developer status </a:t>
            </a:r>
            <a:r>
              <a:rPr lang="en-US" dirty="0"/>
              <a:t>and then, you can </a:t>
            </a:r>
            <a:r>
              <a:rPr lang="en-US" b="1" dirty="0"/>
              <a:t>cheat</a:t>
            </a:r>
            <a:r>
              <a:rPr lang="en-US" dirty="0"/>
              <a:t> !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D6C228D-4B57-3848-A973-50F761F9E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854" y="423081"/>
            <a:ext cx="4718684" cy="377354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7B3DC3A-2DE3-4742-B81B-AA5A73CBC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58" y="2704873"/>
            <a:ext cx="4718684" cy="377354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EA21437-0E81-BD4C-9325-AC03DC45A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76" y="3251200"/>
            <a:ext cx="1598873" cy="438906"/>
          </a:xfrm>
          <a:prstGeom prst="rect">
            <a:avLst/>
          </a:prstGeom>
        </p:spPr>
      </p:pic>
      <p:sp>
        <p:nvSpPr>
          <p:cNvPr id="15" name="Flèche vers le haut 14">
            <a:extLst>
              <a:ext uri="{FF2B5EF4-FFF2-40B4-BE49-F238E27FC236}">
                <a16:creationId xmlns:a16="http://schemas.microsoft.com/office/drawing/2014/main" id="{3CBF3BDD-8AD3-954C-BFC7-7B7B1B4E58BE}"/>
              </a:ext>
            </a:extLst>
          </p:cNvPr>
          <p:cNvSpPr/>
          <p:nvPr/>
        </p:nvSpPr>
        <p:spPr>
          <a:xfrm rot="2814371">
            <a:off x="5782707" y="1776110"/>
            <a:ext cx="659314" cy="3101164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10B7523-DE68-CD43-B6A0-3C7652BEB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9415" y="1840946"/>
            <a:ext cx="8940312" cy="2971491"/>
          </a:xfrm>
          <a:prstGeom prst="rect">
            <a:avLst/>
          </a:prstGeom>
        </p:spPr>
      </p:pic>
      <p:sp>
        <p:nvSpPr>
          <p:cNvPr id="19" name="Ellipse 18">
            <a:extLst>
              <a:ext uri="{FF2B5EF4-FFF2-40B4-BE49-F238E27FC236}">
                <a16:creationId xmlns:a16="http://schemas.microsoft.com/office/drawing/2014/main" id="{AF782EA0-0D3B-8C49-A0E1-51C137E3138C}"/>
              </a:ext>
            </a:extLst>
          </p:cNvPr>
          <p:cNvSpPr/>
          <p:nvPr/>
        </p:nvSpPr>
        <p:spPr>
          <a:xfrm>
            <a:off x="6785517" y="900135"/>
            <a:ext cx="1706137" cy="465889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5041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9533995-878E-D24E-83C3-67F1A6C13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7182"/>
            <a:ext cx="12192000" cy="689236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FC7E7D2-AEA0-0D49-AF31-7DC75BF747B1}"/>
              </a:ext>
            </a:extLst>
          </p:cNvPr>
          <p:cNvSpPr txBox="1"/>
          <p:nvPr/>
        </p:nvSpPr>
        <p:spPr>
          <a:xfrm>
            <a:off x="8772525" y="423081"/>
            <a:ext cx="28235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u="sng" dirty="0">
                <a:latin typeface="Century Gothic" panose="020B0502020202020204" pitchFamily="34" charset="0"/>
              </a:rPr>
              <a:t>Sharing tasks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C1A7B9FE-50FE-FE4D-9498-D3247FD4F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384936"/>
              </p:ext>
            </p:extLst>
          </p:nvPr>
        </p:nvGraphicFramePr>
        <p:xfrm>
          <a:off x="429296" y="1081825"/>
          <a:ext cx="11333408" cy="5357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6704">
                  <a:extLst>
                    <a:ext uri="{9D8B030D-6E8A-4147-A177-3AD203B41FA5}">
                      <a16:colId xmlns:a16="http://schemas.microsoft.com/office/drawing/2014/main" val="298616063"/>
                    </a:ext>
                  </a:extLst>
                </a:gridCol>
                <a:gridCol w="5666704">
                  <a:extLst>
                    <a:ext uri="{9D8B030D-6E8A-4147-A177-3AD203B41FA5}">
                      <a16:colId xmlns:a16="http://schemas.microsoft.com/office/drawing/2014/main" val="13235850"/>
                    </a:ext>
                  </a:extLst>
                </a:gridCol>
              </a:tblGrid>
              <a:tr h="520703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Thierry (</a:t>
                      </a:r>
                      <a:r>
                        <a:rPr lang="en-US" u="sng" dirty="0" err="1"/>
                        <a:t>Kyu</a:t>
                      </a:r>
                      <a:r>
                        <a:rPr lang="en-US" u="sng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Nimrod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9717540"/>
                  </a:ext>
                </a:extLst>
              </a:tr>
              <a:tr h="4836909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u="sng" dirty="0"/>
                        <a:t>Realization of the PICROSS game grid : </a:t>
                      </a:r>
                      <a:r>
                        <a:rPr lang="en-US" dirty="0"/>
                        <a:t>RANDOM_MODE/SECRET_MODE/PICTURES_MODE/LETTERS_MODE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u="sng" dirty="0"/>
                        <a:t>Realization of design :</a:t>
                      </a:r>
                      <a:r>
                        <a:rPr lang="en-US" u="none" dirty="0"/>
                        <a:t> SNOWFLAKES/COLOR/WELCOME/CONGRATULATION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u="none" dirty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u="sng" dirty="0"/>
                        <a:t>Realization of music &amp; sound :</a:t>
                      </a:r>
                      <a:r>
                        <a:rPr lang="en-US" u="none" dirty="0"/>
                        <a:t> MENU THEME/CLICK SOUND EFFECT/OPENING THEME/ENDING THEME/RANDOM THEME/PICTURES THEME/LETTERS THEME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u="none" dirty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u="none" dirty="0"/>
                        <a:t>Realization of CREDITS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u="none" dirty="0"/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u="none" dirty="0"/>
                        <a:t>Comment in the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u="sng" dirty="0"/>
                        <a:t>Realization of the PICROSS game menu :</a:t>
                      </a:r>
                      <a:r>
                        <a:rPr lang="en-US" u="none" dirty="0"/>
                        <a:t> </a:t>
                      </a:r>
                      <a:r>
                        <a:rPr lang="en-US" dirty="0"/>
                        <a:t>BOX/CLICK AREA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u="sng" dirty="0"/>
                        <a:t>Realization of ¾ of the pictures :</a:t>
                      </a:r>
                      <a:r>
                        <a:rPr lang="en-US" u="none" dirty="0"/>
                        <a:t> </a:t>
                      </a:r>
                      <a:r>
                        <a:rPr lang="en-US" dirty="0"/>
                        <a:t>for PICTURES_MODE/LETTERS_MODE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u="sng" dirty="0"/>
                        <a:t>Realization of music &amp; sound : </a:t>
                      </a:r>
                      <a:r>
                        <a:rPr lang="en-US" dirty="0"/>
                        <a:t>SECRET THEME/CREDITS THEME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Realization of CREDITS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Comment in the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53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06497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FC7E7D2-AEA0-0D49-AF31-7DC75BF747B1}"/>
              </a:ext>
            </a:extLst>
          </p:cNvPr>
          <p:cNvSpPr txBox="1"/>
          <p:nvPr/>
        </p:nvSpPr>
        <p:spPr>
          <a:xfrm>
            <a:off x="600501" y="423081"/>
            <a:ext cx="68821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u="sng" dirty="0">
                <a:latin typeface="Century Gothic" panose="020B0502020202020204" pitchFamily="34" charset="0"/>
              </a:rPr>
              <a:t>Software, Website &amp; equipment used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707893F-3911-4D47-8B82-F69F4B497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36751"/>
              </p:ext>
            </p:extLst>
          </p:nvPr>
        </p:nvGraphicFramePr>
        <p:xfrm>
          <a:off x="2032000" y="1595428"/>
          <a:ext cx="8128000" cy="420725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585544831"/>
                    </a:ext>
                  </a:extLst>
                </a:gridCol>
              </a:tblGrid>
              <a:tr h="420725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 language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NCURSES Libraries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YouTube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YAMAHA Piano P-255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Linux – Ubuntu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NCURSES Programming HOWTO (Website)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360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205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467</Words>
  <Application>Microsoft Macintosh PowerPoint</Application>
  <PresentationFormat>Grand écran</PresentationFormat>
  <Paragraphs>69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Century Gothic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KHAMPHOUSONE Thierry</dc:creator>
  <cp:lastModifiedBy>KHAMPHOUSONE Thierry</cp:lastModifiedBy>
  <cp:revision>26</cp:revision>
  <dcterms:created xsi:type="dcterms:W3CDTF">2018-05-26T22:35:06Z</dcterms:created>
  <dcterms:modified xsi:type="dcterms:W3CDTF">2018-05-27T04:31:56Z</dcterms:modified>
</cp:coreProperties>
</file>