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4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2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8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1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6736E37-4337-4595-93C7-324030C4A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BE</a:t>
            </a:r>
            <a:r>
              <a:rPr lang="he-IL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SAFE</a:t>
            </a:r>
            <a:endParaRPr lang="he-IL" dirty="0">
              <a:solidFill>
                <a:srgbClr val="00B0F0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A611C0-49DC-4A9B-BA9C-177B9309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 algn="r"/>
            <a:r>
              <a:rPr lang="he-IL" u="sng" dirty="0"/>
              <a:t>מטרת האפליקציה</a:t>
            </a:r>
            <a:r>
              <a:rPr lang="he-IL" dirty="0"/>
              <a:t>: </a:t>
            </a:r>
            <a:r>
              <a:rPr lang="he-IL" sz="1600" dirty="0"/>
              <a:t>לתת לנשים עוד אמצעי ביטחון להסתובב לבד מחוץ לבית</a:t>
            </a:r>
            <a:br>
              <a:rPr lang="en-US" sz="1600" dirty="0"/>
            </a:br>
            <a:r>
              <a:rPr lang="he-IL" u="sng" dirty="0"/>
              <a:t>קהל יעד</a:t>
            </a:r>
            <a:r>
              <a:rPr lang="he-IL" dirty="0"/>
              <a:t>: </a:t>
            </a:r>
            <a:r>
              <a:rPr lang="he-IL" sz="1600" dirty="0"/>
              <a:t>נשים מכל הגילאים</a:t>
            </a:r>
            <a:endParaRPr lang="he-I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בניין עיריית סן פרנסיסקו מואר">
            <a:extLst>
              <a:ext uri="{FF2B5EF4-FFF2-40B4-BE49-F238E27FC236}">
                <a16:creationId xmlns:a16="http://schemas.microsoft.com/office/drawing/2014/main" id="{A59102EB-5498-48EE-A800-002EC7EAA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3" r="28102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57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4749FF-851C-48B8-955C-B3B9C8C0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מסך אנימציה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A002877-94FD-40EC-8A28-6A47B868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87" r="2" b="1215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679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2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29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31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979BDF6-EE98-4AD6-AC7D-CCA7F0B6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מסך התחברות</a:t>
            </a:r>
          </a:p>
        </p:txBody>
      </p:sp>
      <p:pic>
        <p:nvPicPr>
          <p:cNvPr id="5" name="מציין מיקום תוכן 4" descr="תמונה שמכילה טקסט, אלקטרוניקה, צילום מסך, תצוגה&#10;&#10;התיאור נוצר באופן אוטומטי">
            <a:extLst>
              <a:ext uri="{FF2B5EF4-FFF2-40B4-BE49-F238E27FC236}">
                <a16:creationId xmlns:a16="http://schemas.microsoft.com/office/drawing/2014/main" id="{C3179008-043F-4EB8-A2C1-C28DC823D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0245" y="1162531"/>
            <a:ext cx="2187142" cy="45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7F304DE-52D9-4355-8E93-FAD4A74E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דיאלוג עם פייסבוק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5FCE9A8-135E-4F98-A85D-A94B7AA0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847" y="1314041"/>
            <a:ext cx="1848781" cy="41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5AEED06-43CB-4A49-9521-D0581AC9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pPr algn="ctr"/>
            <a:r>
              <a:rPr lang="he-IL" dirty="0"/>
              <a:t>מסך ראשי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23B466-7F49-4FF0-B49E-787809CD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עם נתונים </a:t>
            </a:r>
            <a:r>
              <a:rPr lang="he-IL" dirty="0" err="1"/>
              <a:t>מפייסבוק</a:t>
            </a:r>
            <a:r>
              <a:rPr lang="he-IL" dirty="0"/>
              <a:t> שהגיעו מהמסך הקודם</a:t>
            </a:r>
            <a:endParaRPr lang="en-US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7179394-985E-4EDB-A16E-F101A335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634" y="964568"/>
            <a:ext cx="2193344" cy="49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6B30D95-9B67-4C7C-9076-2BE75183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pPr algn="ctr"/>
            <a:r>
              <a:rPr lang="he-IL" dirty="0"/>
              <a:t>מסך הקלטות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CE596A-4F78-4293-AC9B-D1B182D2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המסך הכי חשוב באפליקציה בו משתמשים הכי הרבה.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מכיל אופציה להקלטה, אופציה לזיהוי קולי כך שבמילה מסוימת אוטומטית הטלפון התקשר לאיש החירום וישלח הודעה</a:t>
            </a:r>
            <a:endParaRPr lang="en-US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D5FFC6B5-BF07-4A05-AFB4-15DE108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12" y="964568"/>
            <a:ext cx="2217988" cy="49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51470D-A8EF-4BA5-A48F-8637F516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pPr algn="ctr"/>
            <a:r>
              <a:rPr lang="he-IL" dirty="0"/>
              <a:t>מסך הגדרות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7326B9-B6BF-413F-B30D-6E6F120B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קודם נכנסים למסך זה כדי להגדיר מילת חירום ואיש קשר חירום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1BB928E-1B54-4439-ACF5-AB7D7ED8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72" y="1519267"/>
            <a:ext cx="1718759" cy="3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32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12A1C"/>
      </a:dk2>
      <a:lt2>
        <a:srgbClr val="F0F1F3"/>
      </a:lt2>
      <a:accent1>
        <a:srgbClr val="C3954D"/>
      </a:accent1>
      <a:accent2>
        <a:srgbClr val="B1513B"/>
      </a:accent2>
      <a:accent3>
        <a:srgbClr val="C34D67"/>
      </a:accent3>
      <a:accent4>
        <a:srgbClr val="B13B87"/>
      </a:accent4>
      <a:accent5>
        <a:srgbClr val="BC4DC3"/>
      </a:accent5>
      <a:accent6>
        <a:srgbClr val="7B3EB3"/>
      </a:accent6>
      <a:hlink>
        <a:srgbClr val="3F71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</Words>
  <Application>Microsoft Office PowerPoint</Application>
  <PresentationFormat>מסך רחב</PresentationFormat>
  <Paragraphs>11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Meiryo</vt:lpstr>
      <vt:lpstr>Corbel</vt:lpstr>
      <vt:lpstr>SketchLinesVTI</vt:lpstr>
      <vt:lpstr>BE  SAFE</vt:lpstr>
      <vt:lpstr>מסך אנימציה</vt:lpstr>
      <vt:lpstr>מסך התחברות</vt:lpstr>
      <vt:lpstr>דיאלוג עם פייסבוק</vt:lpstr>
      <vt:lpstr>מסך ראשי</vt:lpstr>
      <vt:lpstr>מסך הקלטות</vt:lpstr>
      <vt:lpstr>מסך הגדרות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 SAFE</dc:title>
  <dc:creator>Nmrod</dc:creator>
  <cp:lastModifiedBy>Nmrod</cp:lastModifiedBy>
  <cp:revision>4</cp:revision>
  <dcterms:created xsi:type="dcterms:W3CDTF">2021-07-25T08:35:29Z</dcterms:created>
  <dcterms:modified xsi:type="dcterms:W3CDTF">2021-07-25T09:45:32Z</dcterms:modified>
</cp:coreProperties>
</file>