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B3652-F064-47C7-9BC6-8DF9ACD68BA9}" v="1" dt="2023-11-09T14:21:26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6F2B3652-F064-47C7-9BC6-8DF9ACD68BA9}"/>
    <pc:docChg chg="custSel addSld modSld sldOrd">
      <pc:chgData name="Itamar Zukerman" userId="a40e98156ed2cf93" providerId="LiveId" clId="{6F2B3652-F064-47C7-9BC6-8DF9ACD68BA9}" dt="2023-11-09T14:25:22.780" v="95"/>
      <pc:docMkLst>
        <pc:docMk/>
      </pc:docMkLst>
      <pc:sldChg chg="addSp delSp modSp mod setBg">
        <pc:chgData name="Itamar Zukerman" userId="a40e98156ed2cf93" providerId="LiveId" clId="{6F2B3652-F064-47C7-9BC6-8DF9ACD68BA9}" dt="2023-11-09T14:20:33.510" v="4" actId="27614"/>
        <pc:sldMkLst>
          <pc:docMk/>
          <pc:sldMk cId="2585604106" sldId="256"/>
        </pc:sldMkLst>
        <pc:spChg chg="del">
          <ac:chgData name="Itamar Zukerman" userId="a40e98156ed2cf93" providerId="LiveId" clId="{6F2B3652-F064-47C7-9BC6-8DF9ACD68BA9}" dt="2023-11-09T14:20:24.377" v="0" actId="478"/>
          <ac:spMkLst>
            <pc:docMk/>
            <pc:sldMk cId="2585604106" sldId="256"/>
            <ac:spMk id="2" creationId="{40B73DC0-C1D7-9E46-FB90-2B8A0326493A}"/>
          </ac:spMkLst>
        </pc:spChg>
        <pc:spChg chg="del">
          <ac:chgData name="Itamar Zukerman" userId="a40e98156ed2cf93" providerId="LiveId" clId="{6F2B3652-F064-47C7-9BC6-8DF9ACD68BA9}" dt="2023-11-09T14:20:25.580" v="1" actId="478"/>
          <ac:spMkLst>
            <pc:docMk/>
            <pc:sldMk cId="2585604106" sldId="256"/>
            <ac:spMk id="3" creationId="{95DDD41F-3D96-979F-4E3E-568511DB3DF4}"/>
          </ac:spMkLst>
        </pc:spChg>
        <pc:spChg chg="add">
          <ac:chgData name="Itamar Zukerman" userId="a40e98156ed2cf93" providerId="LiveId" clId="{6F2B3652-F064-47C7-9BC6-8DF9ACD68BA9}" dt="2023-11-09T14:20:30.692" v="3" actId="26606"/>
          <ac:spMkLst>
            <pc:docMk/>
            <pc:sldMk cId="2585604106" sldId="256"/>
            <ac:spMk id="10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0:33.510" v="4" actId="27614"/>
          <ac:picMkLst>
            <pc:docMk/>
            <pc:sldMk cId="2585604106" sldId="256"/>
            <ac:picMk id="5" creationId="{45927978-8EF9-53C6-D79D-EF1E897F4F5B}"/>
          </ac:picMkLst>
        </pc:picChg>
      </pc:sldChg>
      <pc:sldChg chg="addSp delSp modSp new mod ord setBg">
        <pc:chgData name="Itamar Zukerman" userId="a40e98156ed2cf93" providerId="LiveId" clId="{6F2B3652-F064-47C7-9BC6-8DF9ACD68BA9}" dt="2023-11-09T14:25:20.558" v="93"/>
        <pc:sldMkLst>
          <pc:docMk/>
          <pc:sldMk cId="2714511176" sldId="257"/>
        </pc:sldMkLst>
        <pc:spChg chg="del">
          <ac:chgData name="Itamar Zukerman" userId="a40e98156ed2cf93" providerId="LiveId" clId="{6F2B3652-F064-47C7-9BC6-8DF9ACD68BA9}" dt="2023-11-09T14:20:38.275" v="6" actId="478"/>
          <ac:spMkLst>
            <pc:docMk/>
            <pc:sldMk cId="2714511176" sldId="257"/>
            <ac:spMk id="2" creationId="{C1CF5309-BE08-05F2-581E-86190425DC6E}"/>
          </ac:spMkLst>
        </pc:spChg>
        <pc:spChg chg="del">
          <ac:chgData name="Itamar Zukerman" userId="a40e98156ed2cf93" providerId="LiveId" clId="{6F2B3652-F064-47C7-9BC6-8DF9ACD68BA9}" dt="2023-11-09T14:20:38.275" v="6" actId="478"/>
          <ac:spMkLst>
            <pc:docMk/>
            <pc:sldMk cId="2714511176" sldId="257"/>
            <ac:spMk id="3" creationId="{06E9EE39-556D-3D8C-802E-02A78A7FDC59}"/>
          </ac:spMkLst>
        </pc:spChg>
        <pc:spChg chg="add del mod">
          <ac:chgData name="Itamar Zukerman" userId="a40e98156ed2cf93" providerId="LiveId" clId="{6F2B3652-F064-47C7-9BC6-8DF9ACD68BA9}" dt="2023-11-09T14:23:22.376" v="76" actId="478"/>
          <ac:spMkLst>
            <pc:docMk/>
            <pc:sldMk cId="2714511176" sldId="257"/>
            <ac:spMk id="6" creationId="{F9F0E66A-504F-6C70-98CC-55630E51166F}"/>
          </ac:spMkLst>
        </pc:spChg>
        <pc:spChg chg="add del">
          <ac:chgData name="Itamar Zukerman" userId="a40e98156ed2cf93" providerId="LiveId" clId="{6F2B3652-F064-47C7-9BC6-8DF9ACD68BA9}" dt="2023-11-09T14:23:34.476" v="79" actId="26606"/>
          <ac:spMkLst>
            <pc:docMk/>
            <pc:sldMk cId="2714511176" sldId="257"/>
            <ac:spMk id="10" creationId="{42A4FC2C-047E-45A5-965D-8E1E3BF09BC6}"/>
          </ac:spMkLst>
        </pc:spChg>
        <pc:spChg chg="add">
          <ac:chgData name="Itamar Zukerman" userId="a40e98156ed2cf93" providerId="LiveId" clId="{6F2B3652-F064-47C7-9BC6-8DF9ACD68BA9}" dt="2023-11-09T14:23:34.476" v="79" actId="26606"/>
          <ac:spMkLst>
            <pc:docMk/>
            <pc:sldMk cId="2714511176" sldId="257"/>
            <ac:spMk id="15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3:34.476" v="79" actId="26606"/>
          <ac:picMkLst>
            <pc:docMk/>
            <pc:sldMk cId="2714511176" sldId="257"/>
            <ac:picMk id="5" creationId="{3EB9451F-1A4B-E60D-E631-401E6F0D52B3}"/>
          </ac:picMkLst>
        </pc:picChg>
      </pc:sldChg>
      <pc:sldChg chg="addSp delSp modSp new mod ord">
        <pc:chgData name="Itamar Zukerman" userId="a40e98156ed2cf93" providerId="LiveId" clId="{6F2B3652-F064-47C7-9BC6-8DF9ACD68BA9}" dt="2023-11-09T14:25:22.780" v="95"/>
        <pc:sldMkLst>
          <pc:docMk/>
          <pc:sldMk cId="3567744301" sldId="258"/>
        </pc:sldMkLst>
        <pc:spChg chg="del mod">
          <ac:chgData name="Itamar Zukerman" userId="a40e98156ed2cf93" providerId="LiveId" clId="{6F2B3652-F064-47C7-9BC6-8DF9ACD68BA9}" dt="2023-11-09T14:23:16.992" v="73" actId="478"/>
          <ac:spMkLst>
            <pc:docMk/>
            <pc:sldMk cId="3567744301" sldId="258"/>
            <ac:spMk id="2" creationId="{48DBE2EC-08DF-69C6-1B81-C01E881D3E52}"/>
          </ac:spMkLst>
        </pc:spChg>
        <pc:spChg chg="del">
          <ac:chgData name="Itamar Zukerman" userId="a40e98156ed2cf93" providerId="LiveId" clId="{6F2B3652-F064-47C7-9BC6-8DF9ACD68BA9}" dt="2023-11-09T14:23:18.130" v="74" actId="478"/>
          <ac:spMkLst>
            <pc:docMk/>
            <pc:sldMk cId="3567744301" sldId="258"/>
            <ac:spMk id="3" creationId="{E3F939FE-C9E2-7843-92BA-37BE5FAC4C22}"/>
          </ac:spMkLst>
        </pc:spChg>
        <pc:spChg chg="add del mod">
          <ac:chgData name="Itamar Zukerman" userId="a40e98156ed2cf93" providerId="LiveId" clId="{6F2B3652-F064-47C7-9BC6-8DF9ACD68BA9}" dt="2023-11-09T14:23:19.567" v="75" actId="478"/>
          <ac:spMkLst>
            <pc:docMk/>
            <pc:sldMk cId="3567744301" sldId="258"/>
            <ac:spMk id="5" creationId="{23AF3BF2-8EE9-C456-9F0E-AC036B08EC9D}"/>
          </ac:spMkLst>
        </pc:spChg>
        <pc:picChg chg="add">
          <ac:chgData name="Itamar Zukerman" userId="a40e98156ed2cf93" providerId="LiveId" clId="{6F2B3652-F064-47C7-9BC6-8DF9ACD68BA9}" dt="2023-11-09T14:23:27.324" v="78" actId="22"/>
          <ac:picMkLst>
            <pc:docMk/>
            <pc:sldMk cId="3567744301" sldId="258"/>
            <ac:picMk id="7" creationId="{9BE7AD8E-D974-80B5-BB69-E492A10BF563}"/>
          </ac:picMkLst>
        </pc:picChg>
      </pc:sldChg>
      <pc:sldChg chg="addSp delSp modSp new mod setBg">
        <pc:chgData name="Itamar Zukerman" userId="a40e98156ed2cf93" providerId="LiveId" clId="{6F2B3652-F064-47C7-9BC6-8DF9ACD68BA9}" dt="2023-11-09T14:24:31.283" v="85" actId="27614"/>
        <pc:sldMkLst>
          <pc:docMk/>
          <pc:sldMk cId="1855674560" sldId="259"/>
        </pc:sldMkLst>
        <pc:spChg chg="del">
          <ac:chgData name="Itamar Zukerman" userId="a40e98156ed2cf93" providerId="LiveId" clId="{6F2B3652-F064-47C7-9BC6-8DF9ACD68BA9}" dt="2023-11-09T14:23:53.431" v="82" actId="478"/>
          <ac:spMkLst>
            <pc:docMk/>
            <pc:sldMk cId="1855674560" sldId="259"/>
            <ac:spMk id="2" creationId="{B537539C-4A79-46D2-B0D3-7C6091E2D595}"/>
          </ac:spMkLst>
        </pc:spChg>
        <pc:spChg chg="del">
          <ac:chgData name="Itamar Zukerman" userId="a40e98156ed2cf93" providerId="LiveId" clId="{6F2B3652-F064-47C7-9BC6-8DF9ACD68BA9}" dt="2023-11-09T14:23:51.357" v="81" actId="478"/>
          <ac:spMkLst>
            <pc:docMk/>
            <pc:sldMk cId="1855674560" sldId="259"/>
            <ac:spMk id="3" creationId="{0EC1F0A4-F189-CF6B-B6A7-04BCC3C40900}"/>
          </ac:spMkLst>
        </pc:spChg>
        <pc:spChg chg="add">
          <ac:chgData name="Itamar Zukerman" userId="a40e98156ed2cf93" providerId="LiveId" clId="{6F2B3652-F064-47C7-9BC6-8DF9ACD68BA9}" dt="2023-11-09T14:24:28.758" v="84" actId="26606"/>
          <ac:spMkLst>
            <pc:docMk/>
            <pc:sldMk cId="1855674560" sldId="259"/>
            <ac:spMk id="10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4:31.283" v="85" actId="27614"/>
          <ac:picMkLst>
            <pc:docMk/>
            <pc:sldMk cId="1855674560" sldId="259"/>
            <ac:picMk id="5" creationId="{24A9A48D-E7E7-6313-1C15-5A38D72736F9}"/>
          </ac:picMkLst>
        </pc:picChg>
      </pc:sldChg>
      <pc:sldChg chg="addSp delSp modSp new mod setBg">
        <pc:chgData name="Itamar Zukerman" userId="a40e98156ed2cf93" providerId="LiveId" clId="{6F2B3652-F064-47C7-9BC6-8DF9ACD68BA9}" dt="2023-11-09T14:25:17.937" v="91" actId="27614"/>
        <pc:sldMkLst>
          <pc:docMk/>
          <pc:sldMk cId="2793108751" sldId="260"/>
        </pc:sldMkLst>
        <pc:spChg chg="del">
          <ac:chgData name="Itamar Zukerman" userId="a40e98156ed2cf93" providerId="LiveId" clId="{6F2B3652-F064-47C7-9BC6-8DF9ACD68BA9}" dt="2023-11-09T14:25:11.603" v="87" actId="478"/>
          <ac:spMkLst>
            <pc:docMk/>
            <pc:sldMk cId="2793108751" sldId="260"/>
            <ac:spMk id="2" creationId="{9CA2B506-54AE-EA28-DEE5-9359EE963DD0}"/>
          </ac:spMkLst>
        </pc:spChg>
        <pc:spChg chg="del">
          <ac:chgData name="Itamar Zukerman" userId="a40e98156ed2cf93" providerId="LiveId" clId="{6F2B3652-F064-47C7-9BC6-8DF9ACD68BA9}" dt="2023-11-09T14:25:12.887" v="88" actId="478"/>
          <ac:spMkLst>
            <pc:docMk/>
            <pc:sldMk cId="2793108751" sldId="260"/>
            <ac:spMk id="3" creationId="{D947E96D-111A-BC08-B608-F402C76C17E8}"/>
          </ac:spMkLst>
        </pc:spChg>
        <pc:spChg chg="add">
          <ac:chgData name="Itamar Zukerman" userId="a40e98156ed2cf93" providerId="LiveId" clId="{6F2B3652-F064-47C7-9BC6-8DF9ACD68BA9}" dt="2023-11-09T14:25:16.152" v="90" actId="26606"/>
          <ac:spMkLst>
            <pc:docMk/>
            <pc:sldMk cId="2793108751" sldId="260"/>
            <ac:spMk id="10" creationId="{42A4FC2C-047E-45A5-965D-8E1E3BF09BC6}"/>
          </ac:spMkLst>
        </pc:spChg>
        <pc:picChg chg="add mod">
          <ac:chgData name="Itamar Zukerman" userId="a40e98156ed2cf93" providerId="LiveId" clId="{6F2B3652-F064-47C7-9BC6-8DF9ACD68BA9}" dt="2023-11-09T14:25:17.937" v="91" actId="27614"/>
          <ac:picMkLst>
            <pc:docMk/>
            <pc:sldMk cId="2793108751" sldId="260"/>
            <ac:picMk id="5" creationId="{E40E6E67-92B4-144F-9ED1-FECFC92460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58597-470B-BE6F-A4CB-CD97633A1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46F12D8-43F8-BC2F-A50E-C99FEB4C8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EC0DE0-0ADC-8064-1FA6-A86B2F1F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1DE980F-25C0-913F-84B5-8BA45E67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F0F94E-CD4E-3A81-BDC6-C84DF69E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5C6CC-F3C5-183C-05E6-6398CE4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1F0E167-5120-3B48-E062-23DB3EAC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F2E0D6-925F-E302-7FFF-9779BB8C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B744E8-76B3-620C-269B-F76B0AA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ECC83A-3D8C-5084-A9D1-C5202966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7F5F1CB-5114-36FC-E0F7-7A92C75A6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45EB37-5947-6850-4F0E-C1F2FA6A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1D352D-1E8A-0470-7E09-A71FD964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60903AA-A9F3-03AA-B0F3-07DA2A72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5D866C-A207-50B7-4D8E-17D4FE49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9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C2B910-5721-89B4-7F95-D14F1DB7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2C4A09-8FC7-700B-92BF-B1B6AFA4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C100FA-67BF-65E3-7C5A-6738CF45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F3FE40-6049-5FB9-C2E8-020E48C6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271F064-D634-B8AC-1C18-6EEBB973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2088C8-5A67-66EE-5C7F-0906156D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785092D-48F6-625F-B414-2C5A7C6E4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254B95-C6FD-F37D-2D87-D5F72B71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E727BA-847B-1FF7-C467-E30B8975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F2635E-B689-243E-B336-92538430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6E0016-E0F2-9732-E658-4537AF38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08AC3E-9235-B750-60A2-D3557F01F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1C77002-42C2-BCC4-64CC-96771D3A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143B31-85C2-F210-99D2-DFA213C8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C3D236-C723-08DF-A73B-8160E080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AC0F9C-2D38-82E9-1694-41BA2488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33F30-3E99-565D-6CD5-0D975E3C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69D152-D756-575D-95CA-B4C0AAB6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5867E7-0975-876A-FE25-906A49A4B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B522331-8E73-0A99-8E37-1190EC6A0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01F43A-9817-FC14-F473-C53DC1B5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5C6BE6B-7A02-A987-60B4-AB7C0D57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F136C45-B201-C6A3-1F77-969130BB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4401700-8C7E-A81A-7980-1C0F149F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1A34AB-CCF7-47DF-E3A8-F1BD1B99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4E24569-0735-406B-2A8F-BD598F81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F719B8-4126-45C9-D54B-47D5B026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F010B8-860C-2BD8-FCC6-3EC7629C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DA0247E-C42F-85E7-8020-158E689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B71E0F-EFD0-82BD-7853-A6D183130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A884F5F-D36B-4C52-A1E2-7856E99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335C39-913F-F245-9E0A-528CD49E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CC10D3-A729-567C-D4AF-A1737881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328E64-2937-DC09-0409-0531D721F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0F36FF-891A-58C9-C3D6-EA57E95E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CA35A03-1D87-37B9-8905-429A47D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646EDE-130A-2CC4-A6D8-1CA00053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0B9168-2C91-FDC2-9203-083B4212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C77E51B-F015-957C-6F4A-8A99567C3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25FEE2-F14F-6B6D-D930-1235EE03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C94542-029F-C2D1-99D8-A43D7751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1775F2-79B3-3D4C-2091-8F5EB701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A2B083-E36A-ADE1-E4F2-488AF2D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4CBEE50-018C-7A58-2A19-39114A6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39669A-B750-B723-D1D1-E99388E7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820251-8F79-3BDD-001A-E84E9FCCD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E7DDA-EBCF-496F-93E6-5893673369E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0AD172C-1F01-21C4-AB74-B82C5B5C8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11E2C4-7FC8-573A-2C80-8BDB5CE10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CAEC-BA0D-41A1-A995-26CC07094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5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, מחשב, תוכנה&#10;&#10;התיאור נוצר באופן אוטומטי">
            <a:extLst>
              <a:ext uri="{FF2B5EF4-FFF2-40B4-BE49-F238E27FC236}">
                <a16:creationId xmlns:a16="http://schemas.microsoft.com/office/drawing/2014/main" id="{45927978-8EF9-53C6-D79D-EF1E897F4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0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טקסט, חשמל, צילום מסך, תוכנה&#10;&#10;התיאור נוצר באופן אוטומטי">
            <a:extLst>
              <a:ext uri="{FF2B5EF4-FFF2-40B4-BE49-F238E27FC236}">
                <a16:creationId xmlns:a16="http://schemas.microsoft.com/office/drawing/2014/main" id="{24A9A48D-E7E7-6313-1C15-5A38D7273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טקסט, חשמל, צילום מסך, תוכנה&#10;&#10;התיאור נוצר באופן אוטומטי">
            <a:extLst>
              <a:ext uri="{FF2B5EF4-FFF2-40B4-BE49-F238E27FC236}">
                <a16:creationId xmlns:a16="http://schemas.microsoft.com/office/drawing/2014/main" id="{E40E6E67-92B4-144F-9ED1-FECFC9246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צילום מסך, עיצוב&#10;&#10;התיאור נוצר באופן אוטומטי">
            <a:extLst>
              <a:ext uri="{FF2B5EF4-FFF2-40B4-BE49-F238E27FC236}">
                <a16:creationId xmlns:a16="http://schemas.microsoft.com/office/drawing/2014/main" id="{3EB9451F-1A4B-E60D-E631-401E6F0D5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9BE7AD8E-D974-80B5-BB69-E492A10B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" y="0"/>
            <a:ext cx="12117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443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מסך רחב</PresentationFormat>
  <Paragraphs>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Itamar Zukerman</dc:creator>
  <cp:lastModifiedBy>Itamar Zukerman</cp:lastModifiedBy>
  <cp:revision>1</cp:revision>
  <dcterms:created xsi:type="dcterms:W3CDTF">2023-11-09T14:19:48Z</dcterms:created>
  <dcterms:modified xsi:type="dcterms:W3CDTF">2023-11-09T14:25:25Z</dcterms:modified>
</cp:coreProperties>
</file>