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9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61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03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1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2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2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Uber Data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Exploratory Data Analysis 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cleaned and transformed for analysis</a:t>
            </a:r>
          </a:p>
          <a:p>
            <a:r>
              <a:t>- Key trends visualized</a:t>
            </a:r>
          </a:p>
          <a:p>
            <a:r>
              <a:t>- Foundation set for predictive modeling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performs exploratory data analysis (EDA) on Uber ride data.</a:t>
            </a:r>
          </a:p>
          <a:p>
            <a:r>
              <a:t>It includes cleaning, transformation, and visual insights using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</a:t>
            </a:r>
          </a:p>
          <a:p>
            <a:r>
              <a:t>- numpy</a:t>
            </a:r>
          </a:p>
          <a:p>
            <a:r>
              <a:t>- matplotlib</a:t>
            </a:r>
          </a:p>
          <a:p>
            <a:r>
              <a:t>- seaborn</a:t>
            </a:r>
          </a:p>
          <a:p>
            <a:r>
              <a:t>- scikit-learn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and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UberDataset.csv is loaded and previewed using pandas.</a:t>
            </a:r>
          </a:p>
          <a:p>
            <a:r>
              <a:t>Dataset dimensions and data types are examined.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 in PURPOSE filled with 'NOT'</a:t>
            </a:r>
          </a:p>
          <a:p>
            <a:r>
              <a:t>- Date columns converted to datetime objects</a:t>
            </a:r>
          </a:p>
          <a:p>
            <a:r>
              <a:t>- Nulls and duplicates removed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hour and date from START_DATE</a:t>
            </a:r>
          </a:p>
          <a:p>
            <a:r>
              <a:t>- Categorized time into Morning, Afternoon, Evening, Night</a:t>
            </a:r>
          </a:p>
          <a:p>
            <a:r>
              <a:t>- Created DAY and MONTH columns from START_DATE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Countplots for CATEGORY and PURPOSE</a:t>
            </a:r>
          </a:p>
          <a:p>
            <a:r>
              <a:t>- Day-night trip distribution</a:t>
            </a:r>
          </a:p>
          <a:p>
            <a:r>
              <a:t>- Purpose by Category breakdown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and Weekly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Rides count and max miles per month</a:t>
            </a:r>
          </a:p>
          <a:p>
            <a:r>
              <a:t>- Bar plot for day-wise trip frequency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Boxplots and distribution plots used</a:t>
            </a:r>
          </a:p>
          <a:p>
            <a:r>
              <a:t>- Analysis limited to &lt;100 and &lt;40 mile distances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1168</TotalTime>
  <Words>201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Uber Data Analysis    </vt:lpstr>
      <vt:lpstr>Introduction</vt:lpstr>
      <vt:lpstr>Libraries Used</vt:lpstr>
      <vt:lpstr>Data Loading and Overview</vt:lpstr>
      <vt:lpstr>Data Cleaning</vt:lpstr>
      <vt:lpstr>Feature Engineering</vt:lpstr>
      <vt:lpstr>Visualizations</vt:lpstr>
      <vt:lpstr>Monthly and Weekly Trends</vt:lpstr>
      <vt:lpstr>Distance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Nimra pasha</cp:lastModifiedBy>
  <cp:revision>4</cp:revision>
  <dcterms:created xsi:type="dcterms:W3CDTF">2013-01-27T09:14:16Z</dcterms:created>
  <dcterms:modified xsi:type="dcterms:W3CDTF">2025-05-23T09:14:47Z</dcterms:modified>
  <cp:category/>
</cp:coreProperties>
</file>