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5"/>
  </p:notesMasterIdLst>
  <p:handoutMasterIdLst>
    <p:handoutMasterId r:id="rId16"/>
  </p:handoutMasterIdLst>
  <p:sldIdLst>
    <p:sldId id="340" r:id="rId2"/>
    <p:sldId id="344" r:id="rId3"/>
    <p:sldId id="352" r:id="rId4"/>
    <p:sldId id="284" r:id="rId5"/>
    <p:sldId id="325" r:id="rId6"/>
    <p:sldId id="286" r:id="rId7"/>
    <p:sldId id="285" r:id="rId8"/>
    <p:sldId id="291" r:id="rId9"/>
    <p:sldId id="287" r:id="rId10"/>
    <p:sldId id="310" r:id="rId11"/>
    <p:sldId id="265" r:id="rId12"/>
    <p:sldId id="339" r:id="rId13"/>
    <p:sldId id="346" r:id="rId14"/>
  </p:sldIdLst>
  <p:sldSz cx="12195175" cy="6859588"/>
  <p:notesSz cx="6797675" cy="9874250"/>
  <p:embeddedFontLst>
    <p:embeddedFont>
      <p:font typeface="MS PGothic" panose="020B0600070205080204" pitchFamily="34" charset="-128"/>
      <p:regular r:id="rId17"/>
    </p:embeddedFont>
    <p:embeddedFont>
      <p:font typeface="Arial Unicode MS" panose="020B0604020202020204" pitchFamily="34" charset="-128"/>
      <p:regular r:id="rId18"/>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90" autoAdjust="0"/>
  </p:normalViewPr>
  <p:slideViewPr>
    <p:cSldViewPr snapToGrid="0" showGuides="1">
      <p:cViewPr>
        <p:scale>
          <a:sx n="100" d="100"/>
          <a:sy n="100" d="100"/>
        </p:scale>
        <p:origin x="102" y="810"/>
      </p:cViewPr>
      <p:guideLst>
        <p:guide orient="horz" pos="4118"/>
        <p:guide orient="horz" pos="3835"/>
        <p:guide orient="horz" pos="128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89904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00490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36394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96342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98941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61152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66340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728045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94061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89975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36079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64417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36289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9743"/>
            <a:ext cx="11257200" cy="584775"/>
          </a:xfrm>
        </p:spPr>
        <p:txBody>
          <a:bodyPr anchor="b"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1">
    <p:spTree>
      <p:nvGrpSpPr>
        <p:cNvPr id="1" name=""/>
        <p:cNvGrpSpPr/>
        <p:nvPr/>
      </p:nvGrpSpPr>
      <p:grpSpPr>
        <a:xfrm>
          <a:off x="0" y="0"/>
          <a:ext cx="0" cy="0"/>
          <a:chOff x="0" y="0"/>
          <a:chExt cx="0" cy="0"/>
        </a:xfrm>
      </p:grpSpPr>
      <p:sp>
        <p:nvSpPr>
          <p:cNvPr id="3" name="Rectangle 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6" name="TextBox 5"/>
          <p:cNvSpPr txBox="1"/>
          <p:nvPr userDrawn="1"/>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7"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211093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8400"/>
            <a:ext cx="11257200" cy="584775"/>
          </a:xfrm>
        </p:spPr>
        <p:txBody>
          <a:bodyPr anchor="b"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2">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2015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8400"/>
            <a:ext cx="11257200" cy="584775"/>
          </a:xfrm>
        </p:spPr>
        <p:txBody>
          <a:bodyPr anchor="b"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8400"/>
            <a:ext cx="11257200" cy="584775"/>
          </a:xfrm>
        </p:spPr>
        <p:txBody>
          <a:bodyPr anchor="b"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69600" y="6623893"/>
            <a:ext cx="347852"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de-DE" sz="1000" b="0" i="0" u="none" kern="0" baseline="0" dirty="0" smtClean="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Public</a:t>
            </a:r>
            <a:endParaRPr kumimoji="0" lang="de-DE" sz="1000" b="0" i="0" u="none" kern="0" baseline="0" dirty="0" smtClean="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712" r:id="rId19"/>
    <p:sldLayoutId id="2147483692" r:id="rId20"/>
    <p:sldLayoutId id="2147483674" r:id="rId21"/>
    <p:sldLayoutId id="2147483705"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3.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upload.wikimedia.org/wikipedia/commons/thumb/3/3c/Weather_station_on_Mount_Vesuvius_(2437693238).jpg/1280px-Weather_station_on_Mount_Vesuvius_(2437693238).jpg"/>
          <p:cNvPicPr>
            <a:picLocks noChangeAspect="1" noChangeArrowheads="1"/>
          </p:cNvPicPr>
          <p:nvPr/>
        </p:nvPicPr>
        <p:blipFill rotWithShape="1">
          <a:blip r:embed="rId3">
            <a:extLst>
              <a:ext uri="{28A0092B-C50C-407E-A947-70E740481C1C}">
                <a14:useLocalDpi xmlns:a14="http://schemas.microsoft.com/office/drawing/2010/main" val="0"/>
              </a:ext>
            </a:extLst>
          </a:blip>
          <a:srcRect b="12098"/>
          <a:stretch/>
        </p:blipFill>
        <p:spPr bwMode="auto">
          <a:xfrm>
            <a:off x="0" y="-333376"/>
            <a:ext cx="12279187" cy="719296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err="1" smtClean="0"/>
              <a:t>Wetterapp</a:t>
            </a:r>
            <a:endParaRPr lang="en-US" dirty="0"/>
          </a:p>
        </p:txBody>
      </p:sp>
      <p:sp>
        <p:nvSpPr>
          <p:cNvPr id="3" name="Subtitle 2"/>
          <p:cNvSpPr>
            <a:spLocks noGrp="1"/>
          </p:cNvSpPr>
          <p:nvPr>
            <p:ph type="subTitle" idx="1"/>
          </p:nvPr>
        </p:nvSpPr>
        <p:spPr/>
        <p:txBody>
          <a:bodyPr anchor="b" anchorCtr="0"/>
          <a:lstStyle/>
          <a:p>
            <a:r>
              <a:rPr lang="en-US" dirty="0" smtClean="0"/>
              <a:t>Dominic, Max, Tanja </a:t>
            </a:r>
            <a:r>
              <a:rPr lang="en-US" dirty="0" smtClean="0"/>
              <a:t/>
            </a:r>
            <a:br>
              <a:rPr lang="en-US" dirty="0" smtClean="0"/>
            </a:br>
            <a:r>
              <a:rPr lang="en-US" dirty="0" smtClean="0"/>
              <a:t>21.01.2016</a:t>
            </a:r>
            <a:endParaRPr lang="en-US" dirty="0" smtClean="0"/>
          </a:p>
        </p:txBody>
      </p:sp>
      <p:sp>
        <p:nvSpPr>
          <p:cNvPr id="5" name="ConfidentialFlag"/>
          <p:cNvSpPr txBox="1"/>
          <p:nvPr/>
        </p:nvSpPr>
        <p:spPr>
          <a:xfrm>
            <a:off x="9925040" y="1870348"/>
            <a:ext cx="1799971"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de-DE" sz="1600" kern="0" smtClean="0">
                <a:solidFill>
                  <a:srgbClr val="000000"/>
                </a:solidFill>
                <a:latin typeface="Arial" panose="020B0604020202020204" pitchFamily="34" charset="0"/>
                <a:ea typeface="Arial Unicode MS" pitchFamily="34" charset="-128"/>
                <a:cs typeface="Arial Unicode MS" pitchFamily="34" charset="-128"/>
              </a:rPr>
              <a:t>Public</a:t>
            </a:r>
            <a:endParaRPr lang="de-DE" sz="1600" kern="0" dirty="0" err="1" smtClean="0">
              <a:solidFill>
                <a:srgbClr val="000000"/>
              </a:solidFill>
              <a:latin typeface="Arial" panose="020B0604020202020204" pitchFamily="34"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smtClean="0"/>
              <a:t>The Grid</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US" dirty="0" err="1" smtClean="0"/>
              <a:t>Pflichtenheft</a:t>
            </a:r>
            <a:endParaRPr lang="en-US" dirty="0" smtClean="0"/>
          </a:p>
          <a:p>
            <a:pPr marL="342900" indent="-342900">
              <a:buFont typeface="Arial" panose="020B0604020202020204" pitchFamily="34" charset="0"/>
              <a:buChar char="•"/>
            </a:pPr>
            <a:r>
              <a:rPr lang="en-US" dirty="0" err="1" smtClean="0"/>
              <a:t>Analyse</a:t>
            </a:r>
            <a:r>
              <a:rPr lang="en-US" dirty="0" smtClean="0"/>
              <a:t>/Design</a:t>
            </a:r>
          </a:p>
          <a:p>
            <a:pPr marL="342900" indent="-342900">
              <a:buFont typeface="Arial" panose="020B0604020202020204" pitchFamily="34" charset="0"/>
              <a:buChar char="•"/>
            </a:pPr>
            <a:r>
              <a:rPr lang="en-US" dirty="0" err="1" smtClean="0"/>
              <a:t>Implementierung</a:t>
            </a:r>
            <a:endParaRPr lang="en-US" dirty="0" smtClean="0"/>
          </a:p>
          <a:p>
            <a:pPr marL="342900" indent="-342900">
              <a:buFont typeface="Arial" panose="020B0604020202020204" pitchFamily="34" charset="0"/>
              <a:buChar char="•"/>
            </a:pPr>
            <a:r>
              <a:rPr lang="en-US" dirty="0" smtClean="0"/>
              <a:t>Tests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smtClean="0"/>
              <a:t>Divider page</a:t>
            </a:r>
            <a:endParaRPr lang="en-US" dirty="0"/>
          </a:p>
        </p:txBody>
      </p:sp>
      <p:sp>
        <p:nvSpPr>
          <p:cNvPr id="4" name="Text Placeholder 3"/>
          <p:cNvSpPr>
            <a:spLocks noGrp="1"/>
          </p:cNvSpPr>
          <p:nvPr>
            <p:ph type="body" sz="quarter" idx="10"/>
          </p:nvPr>
        </p:nvSpPr>
        <p:spPr/>
        <p:txBody>
          <a:bodyPr/>
          <a:lstStyle/>
          <a:p>
            <a:endParaRPr lang="en-US"/>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pic>
        <p:nvPicPr>
          <p:cNvPr id="7" name="Picture 2" descr="https://upload.wikimedia.org/wikipedia/commons/thumb/3/3c/Weather_station_on_Mount_Vesuvius_(2437693238).jpg/1280px-Weather_station_on_Mount_Vesuvius_(2437693238).jpg"/>
          <p:cNvPicPr>
            <a:picLocks noChangeAspect="1" noChangeArrowheads="1"/>
          </p:cNvPicPr>
          <p:nvPr/>
        </p:nvPicPr>
        <p:blipFill rotWithShape="1">
          <a:blip r:embed="rId5">
            <a:extLst>
              <a:ext uri="{28A0092B-C50C-407E-A947-70E740481C1C}">
                <a14:useLocalDpi xmlns:a14="http://schemas.microsoft.com/office/drawing/2010/main" val="0"/>
              </a:ext>
            </a:extLst>
          </a:blip>
          <a:srcRect l="852" t="39273" r="5364" b="34537"/>
          <a:stretch/>
        </p:blipFill>
        <p:spPr bwMode="auto">
          <a:xfrm>
            <a:off x="333375" y="152400"/>
            <a:ext cx="115358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969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a:t>
            </a:r>
            <a:br>
              <a:rPr lang="en-US" dirty="0" smtClean="0"/>
            </a:br>
            <a:r>
              <a:rPr lang="en-US" sz="2400" b="0" dirty="0" smtClean="0"/>
              <a:t>Subtitle </a:t>
            </a:r>
            <a:endParaRPr lang="en-US" sz="2400" b="0"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endParaRPr lang="en-US" dirty="0"/>
          </a:p>
        </p:txBody>
      </p:sp>
      <p:sp>
        <p:nvSpPr>
          <p:cNvPr id="5" name="Picture Placeholder 4"/>
          <p:cNvSpPr>
            <a:spLocks noGrp="1"/>
          </p:cNvSpPr>
          <p:nvPr>
            <p:ph type="pic" sz="quarter" idx="10"/>
          </p:nvPr>
        </p:nvSpPr>
        <p:spPr/>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p>
          <a:p>
            <a:endParaRPr lang="en-US" dirty="0"/>
          </a:p>
        </p:txBody>
      </p:sp>
      <p:sp>
        <p:nvSpPr>
          <p:cNvPr id="5" name="Picture Placeholder 4"/>
          <p:cNvSpPr>
            <a:spLocks noGrp="1"/>
          </p:cNvSpPr>
          <p:nvPr>
            <p:ph type="pic" sz="quarter" idx="10"/>
          </p:nvPr>
        </p:nvSpPr>
        <p:spPr/>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p>
          <a:p>
            <a:endParaRPr lang="en-US" dirty="0"/>
          </a:p>
        </p:txBody>
      </p:sp>
      <p:sp>
        <p:nvSpPr>
          <p:cNvPr id="5" name="Picture Placeholder 4"/>
          <p:cNvSpPr>
            <a:spLocks noGrp="1"/>
          </p:cNvSpPr>
          <p:nvPr>
            <p:ph type="pic" sz="quarter" idx="10"/>
          </p:nvPr>
        </p:nvSpPr>
        <p:spPr/>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Insert page title </a:t>
            </a:r>
            <a:endParaRPr lang="en-US" b="0" dirty="0"/>
          </a:p>
        </p:txBody>
      </p:sp>
      <p:sp>
        <p:nvSpPr>
          <p:cNvPr id="3" name="Text Placeholder 2"/>
          <p:cNvSpPr>
            <a:spLocks noGrp="1"/>
          </p:cNvSpPr>
          <p:nvPr>
            <p:ph type="body" sz="quarter" idx="10"/>
          </p:nvPr>
        </p:nvSpPr>
        <p:spPr/>
        <p:txBody>
          <a:bodyPr/>
          <a:lstStyle/>
          <a:p>
            <a:r>
              <a:rPr lang="en-US" dirty="0" smtClean="0"/>
              <a:t>Headline here</a:t>
            </a:r>
          </a:p>
          <a:p>
            <a:pPr lvl="1"/>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a:t>
            </a:r>
            <a:r>
              <a:rPr lang="en-US" dirty="0" err="1" smtClean="0"/>
              <a:t>pellentesque</a:t>
            </a:r>
            <a:r>
              <a:rPr lang="en-US" dirty="0" smtClean="0"/>
              <a:t> </a:t>
            </a:r>
            <a:r>
              <a:rPr lang="en-US" dirty="0" err="1" smtClean="0"/>
              <a:t>laoreet</a:t>
            </a:r>
            <a:r>
              <a:rPr lang="en-US" dirty="0" smtClean="0"/>
              <a:t> </a:t>
            </a:r>
            <a:r>
              <a:rPr lang="en-US" dirty="0" err="1" smtClean="0"/>
              <a:t>urna</a:t>
            </a:r>
            <a:r>
              <a:rPr lang="en-US" dirty="0" smtClean="0"/>
              <a:t> </a:t>
            </a:r>
            <a:r>
              <a:rPr lang="en-US" dirty="0" err="1" smtClean="0"/>
              <a:t>molestie</a:t>
            </a:r>
            <a:r>
              <a:rPr lang="en-US" dirty="0" smtClean="0"/>
              <a:t> </a:t>
            </a:r>
            <a:r>
              <a:rPr lang="en-US" dirty="0" err="1" smtClean="0"/>
              <a:t>placerat</a:t>
            </a:r>
            <a:r>
              <a:rPr lang="en-US" dirty="0" smtClean="0"/>
              <a:t> </a:t>
            </a:r>
            <a:r>
              <a:rPr lang="en-US" dirty="0" err="1" smtClean="0"/>
              <a:t>ipsum</a:t>
            </a:r>
            <a:r>
              <a:rPr lang="en-US" dirty="0" smtClean="0"/>
              <a:t>.</a:t>
            </a:r>
          </a:p>
        </p:txBody>
      </p:sp>
      <p:sp>
        <p:nvSpPr>
          <p:cNvPr id="4" name="Text Placeholder 3"/>
          <p:cNvSpPr>
            <a:spLocks noGrp="1"/>
          </p:cNvSpPr>
          <p:nvPr>
            <p:ph type="body" sz="quarter" idx="14"/>
          </p:nvPr>
        </p:nvSpPr>
        <p:spPr/>
        <p:txBody>
          <a:bodyPr/>
          <a:lstStyle/>
          <a:p>
            <a:r>
              <a:rPr lang="en-US" dirty="0" smtClean="0"/>
              <a:t>Headline here</a:t>
            </a:r>
          </a:p>
          <a:p>
            <a:pPr lvl="1"/>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a:t>
            </a:r>
            <a:r>
              <a:rPr lang="en-US" dirty="0" err="1" smtClean="0"/>
              <a:t>pellentesque</a:t>
            </a:r>
            <a:r>
              <a:rPr lang="en-US" dirty="0" smtClean="0"/>
              <a:t> </a:t>
            </a:r>
            <a:r>
              <a:rPr lang="en-US" dirty="0" err="1" smtClean="0"/>
              <a:t>laoreet</a:t>
            </a:r>
            <a:r>
              <a:rPr lang="en-US" dirty="0" smtClean="0"/>
              <a:t> </a:t>
            </a:r>
            <a:r>
              <a:rPr lang="en-US" dirty="0" err="1" smtClean="0"/>
              <a:t>urna</a:t>
            </a:r>
            <a:r>
              <a:rPr lang="en-US" dirty="0" smtClean="0"/>
              <a:t> </a:t>
            </a:r>
            <a:r>
              <a:rPr lang="en-US" dirty="0" err="1" smtClean="0"/>
              <a:t>molestie</a:t>
            </a:r>
            <a:r>
              <a:rPr lang="en-US" dirty="0" smtClean="0"/>
              <a:t> </a:t>
            </a:r>
            <a:r>
              <a:rPr lang="en-US" dirty="0" err="1" smtClean="0"/>
              <a:t>placerat</a:t>
            </a:r>
            <a:r>
              <a:rPr lang="en-US" dirty="0" smtClean="0"/>
              <a:t> </a:t>
            </a:r>
            <a:r>
              <a:rPr lang="en-US" dirty="0" err="1" smtClean="0"/>
              <a:t>ipsum</a:t>
            </a:r>
            <a:r>
              <a:rPr lang="en-US" dirty="0" smtClean="0"/>
              <a:t>.</a:t>
            </a:r>
          </a:p>
        </p:txBody>
      </p:sp>
      <p:sp>
        <p:nvSpPr>
          <p:cNvPr id="7" name="Picture Placeholder 6"/>
          <p:cNvSpPr>
            <a:spLocks noGrp="1"/>
          </p:cNvSpPr>
          <p:nvPr>
            <p:ph type="pic" sz="quarter" idx="15"/>
          </p:nvPr>
        </p:nvSpPr>
        <p:spPr/>
      </p:sp>
      <p:sp>
        <p:nvSpPr>
          <p:cNvPr id="9" name="Picture Placeholder 8"/>
          <p:cNvSpPr>
            <a:spLocks noGrp="1"/>
          </p:cNvSpPr>
          <p:nvPr>
            <p:ph type="pic" sz="quarter" idx="16"/>
          </p:nvPr>
        </p:nvSpPr>
        <p:spPr/>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5_16x9">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SAP_2015_16x9</Template>
  <TotalTime>0</TotalTime>
  <Words>138</Words>
  <Application>Microsoft Office PowerPoint</Application>
  <PresentationFormat>Custom</PresentationFormat>
  <Paragraphs>58</Paragraphs>
  <Slides>13</Slides>
  <Notes>13</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Courier New</vt:lpstr>
      <vt:lpstr>wingdings</vt:lpstr>
      <vt:lpstr>MS PGothic</vt:lpstr>
      <vt:lpstr>Arial Unicode MS</vt:lpstr>
      <vt:lpstr>Arial</vt:lpstr>
      <vt:lpstr>Symbol</vt:lpstr>
      <vt:lpstr>wingdings</vt:lpstr>
      <vt:lpstr>SAP_2015_16x9</vt:lpstr>
      <vt:lpstr>Wetterapp</vt:lpstr>
      <vt:lpstr>Agenda</vt:lpstr>
      <vt:lpstr>Divider page</vt:lpstr>
      <vt:lpstr>Insert page title </vt:lpstr>
      <vt:lpstr>Insert page title Subtitle </vt:lpstr>
      <vt:lpstr>Insert page title </vt:lpstr>
      <vt:lpstr>Insert page title </vt:lpstr>
      <vt:lpstr>Insert page title </vt:lpstr>
      <vt:lpstr>Insert page title </vt:lpstr>
      <vt:lpstr>Thank you</vt:lpstr>
      <vt:lpstr>PowerPoint Presentation</vt:lpstr>
      <vt:lpstr>PowerPoint Presentation</vt:lpstr>
      <vt:lpstr>The Grid</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lastModifiedBy>Weiser, Tanja</cp:lastModifiedBy>
  <cp:revision>3</cp:revision>
  <dcterms:created xsi:type="dcterms:W3CDTF">2016-01-14T12:56:25Z</dcterms:created>
  <dcterms:modified xsi:type="dcterms:W3CDTF">2016-01-14T13:04:54Z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