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4C1"/>
    <a:srgbClr val="49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60F8-51D9-FDCC-80C3-C3E4DE16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47083-4CA8-C23C-AD8B-CC140763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1825C-BAB4-F95B-498F-2BD3FE9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3D4DA8-90A5-D61E-8F2F-F11D5255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C6B6A-5C75-C16A-5122-28838017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9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6015A-03F3-66D7-B122-33D63DD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80C0B-519E-C2EC-C16B-0AA5D2C4D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B5896-4DB9-760B-B2F2-08332486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40A15-1575-8F1B-3321-48468485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A1A61-3C9A-E9F1-62C0-9EFAE5FE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B5F56B-B9CC-75C3-1CC9-BCE6F59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3B6286-AD96-3DA6-0D6B-BC77E5F0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A2B91-1FDE-3D3F-98A5-7E2B1272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8C4BF-B5EE-0C2F-E6A1-28C35FE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6D043-89A3-9611-951E-A6554E70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86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FCFA6-81CB-993E-5CEF-0258E60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D6B5-3F9B-363F-45A7-35028223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B95A5-B3D8-0D67-9CB9-482BDBF9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3C1CA-4CB1-935B-D4E8-B11212F8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4B42E-530E-5C0A-BC1E-2BD1EA67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5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8E5AC-0E24-5A58-CAF6-9D22DBAD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14867-1642-75D4-656D-1D8EF60E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D091F-BA3D-FA99-3AE3-8F60D8EA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DC785-17F3-68B2-41A2-6C639699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1E0A4-8369-6777-024B-69358DBC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72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0674A-05AE-07E6-1EA4-A35F23B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10415-273D-E739-895D-09D852B7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72A4C1-B40F-895A-F681-B88C87F3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CD77F-E9C6-45B0-85EE-08062DAA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13E83-2349-CFA9-1CB1-9B4944C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B4FA87-5649-A773-864B-3B071AF6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1FC7D-184B-28A7-08E0-68AC7E3D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49929-8E41-E8A5-CF24-A001FE12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C623B-7A59-447F-B874-17ACA527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0924B9-109F-BD36-8B39-D132249D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C3E81A-12D4-2240-01B6-64F49DB8C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71C428-22B8-975B-0435-9FBFA09D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0C101E-83E9-9036-4982-46C66C61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E1865B-8A0A-9392-C23A-B16FBDE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8494A-C6F4-8A92-7847-B066D79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76AC4-82B6-8B2C-D9D7-72E94CF6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4EFD6B-755F-EBA2-F402-FC7B5317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3B7F4-19C0-6FC6-7207-E1064FD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0AE8DF-CE6E-79C9-DFA0-BD9FAB5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16D415-D9EF-B02A-6595-3E45BF68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0042E-EA7C-0C23-5EBA-C92A0F9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12ED-0A40-5C12-68B2-F43B2B5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2C0FE-9814-ACA2-E304-A5826C6B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562F78-AF4E-CB3E-44EB-362D43E9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46486-D4F6-8AB3-5B4D-D0F1B78B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EDBC1-8953-AAAD-65CA-13149F45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656D9-F761-390C-5B1A-1C973F2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F13A-3781-B76B-BDA5-B76E10DC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ED677-F0C2-E6CD-E334-12C7559E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52FDD-3B60-FD92-B879-49CAF562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7BBD8-3E1C-D7E4-D065-48202E5A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EE908-2EB3-3DF8-0283-0B4793E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71B26-EF20-E530-FAC8-F9AE1E3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21BD74-4784-1C15-CE7B-BF6F3427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2C6BA5-8E33-D806-0E7A-ADE43A76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AED54-235F-27D1-F0EE-29D83356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F77D5-8823-4B9C-E693-3CAF8BBA9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7B49A-8D28-09BF-80AF-C4A2BAED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C2739DF-259E-435B-CB07-09336356E8FA}"/>
              </a:ext>
            </a:extLst>
          </p:cNvPr>
          <p:cNvSpPr txBox="1"/>
          <p:nvPr/>
        </p:nvSpPr>
        <p:spPr>
          <a:xfrm>
            <a:off x="8798562" y="458712"/>
            <a:ext cx="3020060" cy="408623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81332895-80E8-C2D5-B352-14FD3A98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67136"/>
              </p:ext>
            </p:extLst>
          </p:nvPr>
        </p:nvGraphicFramePr>
        <p:xfrm>
          <a:off x="886130" y="1395801"/>
          <a:ext cx="10932492" cy="465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123">
                  <a:extLst>
                    <a:ext uri="{9D8B030D-6E8A-4147-A177-3AD203B41FA5}">
                      <a16:colId xmlns:a16="http://schemas.microsoft.com/office/drawing/2014/main" val="2288111266"/>
                    </a:ext>
                  </a:extLst>
                </a:gridCol>
                <a:gridCol w="2733123">
                  <a:extLst>
                    <a:ext uri="{9D8B030D-6E8A-4147-A177-3AD203B41FA5}">
                      <a16:colId xmlns:a16="http://schemas.microsoft.com/office/drawing/2014/main" val="277648025"/>
                    </a:ext>
                  </a:extLst>
                </a:gridCol>
                <a:gridCol w="2733123">
                  <a:extLst>
                    <a:ext uri="{9D8B030D-6E8A-4147-A177-3AD203B41FA5}">
                      <a16:colId xmlns:a16="http://schemas.microsoft.com/office/drawing/2014/main" val="55902333"/>
                    </a:ext>
                  </a:extLst>
                </a:gridCol>
                <a:gridCol w="2733123">
                  <a:extLst>
                    <a:ext uri="{9D8B030D-6E8A-4147-A177-3AD203B41FA5}">
                      <a16:colId xmlns:a16="http://schemas.microsoft.com/office/drawing/2014/main" val="236395631"/>
                    </a:ext>
                  </a:extLst>
                </a:gridCol>
              </a:tblGrid>
              <a:tr h="775335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Webdings" panose="05030102010509060703" pitchFamily="18" charset="2"/>
                        </a:rPr>
                        <a:t>Prénom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Webdings" panose="05030102010509060703" pitchFamily="18" charset="2"/>
                        </a:rPr>
                        <a:t>Nom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Webdings" panose="05030102010509060703" pitchFamily="18" charset="2"/>
                        </a:rPr>
                        <a:t>Téléphone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Webdings" panose="05030102010509060703" pitchFamily="18" charset="2"/>
                        </a:rPr>
                        <a:t>Adresse Mail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27771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68289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93040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24204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9542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33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539BA2C-D552-E8FB-BC0F-DDC9232A6F04}"/>
              </a:ext>
            </a:extLst>
          </p:cNvPr>
          <p:cNvSpPr/>
          <p:nvPr/>
        </p:nvSpPr>
        <p:spPr>
          <a:xfrm>
            <a:off x="891540" y="480227"/>
            <a:ext cx="3211830" cy="35433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ln w="6350">
                  <a:noFill/>
                </a:ln>
                <a:solidFill>
                  <a:schemeClr val="tx1"/>
                </a:solidFill>
                <a:latin typeface="Webdings" panose="05030102010509060703" pitchFamily="18" charset="2"/>
              </a:rPr>
              <a:t>Liste des contacts VCard</a:t>
            </a:r>
          </a:p>
        </p:txBody>
      </p:sp>
      <p:pic>
        <p:nvPicPr>
          <p:cNvPr id="3" name="Graphique 2" descr="Loupe">
            <a:extLst>
              <a:ext uri="{FF2B5EF4-FFF2-40B4-BE49-F238E27FC236}">
                <a16:creationId xmlns:a16="http://schemas.microsoft.com/office/drawing/2014/main" id="{1868794D-F77A-6B91-DE66-37F58F6D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2560" y="529709"/>
            <a:ext cx="256210" cy="25621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1F89912-5E11-9FCD-A91B-466DC1031427}"/>
              </a:ext>
            </a:extLst>
          </p:cNvPr>
          <p:cNvSpPr/>
          <p:nvPr/>
        </p:nvSpPr>
        <p:spPr>
          <a:xfrm>
            <a:off x="300029" y="6144449"/>
            <a:ext cx="11518593" cy="610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2FBFCC5-B976-76F3-5B61-33326DCE2A54}"/>
              </a:ext>
            </a:extLst>
          </p:cNvPr>
          <p:cNvSpPr txBox="1"/>
          <p:nvPr/>
        </p:nvSpPr>
        <p:spPr>
          <a:xfrm>
            <a:off x="6719319" y="6279551"/>
            <a:ext cx="1399750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Export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38714C-8F7F-735C-D2A1-326FBE513D4B}"/>
              </a:ext>
            </a:extLst>
          </p:cNvPr>
          <p:cNvSpPr txBox="1"/>
          <p:nvPr/>
        </p:nvSpPr>
        <p:spPr>
          <a:xfrm>
            <a:off x="2147668" y="6279551"/>
            <a:ext cx="1554480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Ajouter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15DEAE-4AC9-8552-BCD5-8C48F0BFCF64}"/>
              </a:ext>
            </a:extLst>
          </p:cNvPr>
          <p:cNvSpPr txBox="1"/>
          <p:nvPr/>
        </p:nvSpPr>
        <p:spPr>
          <a:xfrm>
            <a:off x="4094440" y="6284447"/>
            <a:ext cx="2020322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6726EB-3EC7-7312-0DAA-B099C315D664}"/>
              </a:ext>
            </a:extLst>
          </p:cNvPr>
          <p:cNvSpPr txBox="1"/>
          <p:nvPr/>
        </p:nvSpPr>
        <p:spPr>
          <a:xfrm>
            <a:off x="9131933" y="6279551"/>
            <a:ext cx="1554480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Annuler</a:t>
            </a:r>
            <a:endParaRPr lang="fr-FR" sz="1600" u="sng" dirty="0">
              <a:latin typeface="Webdings" panose="05030102010509060703" pitchFamily="18" charset="2"/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9A86AAE6-9178-20F0-5B5B-451F2EA8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11603"/>
              </p:ext>
            </p:extLst>
          </p:nvPr>
        </p:nvGraphicFramePr>
        <p:xfrm>
          <a:off x="300029" y="1395801"/>
          <a:ext cx="586101" cy="465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101">
                  <a:extLst>
                    <a:ext uri="{9D8B030D-6E8A-4147-A177-3AD203B41FA5}">
                      <a16:colId xmlns:a16="http://schemas.microsoft.com/office/drawing/2014/main" val="4110022209"/>
                    </a:ext>
                  </a:extLst>
                </a:gridCol>
              </a:tblGrid>
              <a:tr h="7753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2841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640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78030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08974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04486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6697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1524BC7-03E1-882C-AD40-B34A34B13471}"/>
              </a:ext>
            </a:extLst>
          </p:cNvPr>
          <p:cNvSpPr/>
          <p:nvPr/>
        </p:nvSpPr>
        <p:spPr>
          <a:xfrm>
            <a:off x="503079" y="1665728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C6F33F-BDCB-8385-4FCA-4B3D41EDFF07}"/>
              </a:ext>
            </a:extLst>
          </p:cNvPr>
          <p:cNvSpPr/>
          <p:nvPr/>
        </p:nvSpPr>
        <p:spPr>
          <a:xfrm>
            <a:off x="497669" y="3249000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C591C-4D47-8301-1669-DFCDF47156DB}"/>
              </a:ext>
            </a:extLst>
          </p:cNvPr>
          <p:cNvSpPr/>
          <p:nvPr/>
        </p:nvSpPr>
        <p:spPr>
          <a:xfrm>
            <a:off x="497669" y="4051148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F79BC9-7FFD-BA1E-3722-736D96FF5578}"/>
              </a:ext>
            </a:extLst>
          </p:cNvPr>
          <p:cNvSpPr/>
          <p:nvPr/>
        </p:nvSpPr>
        <p:spPr>
          <a:xfrm>
            <a:off x="503079" y="4769873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5C4AD9-0CB4-F361-D279-9D6999232D88}"/>
              </a:ext>
            </a:extLst>
          </p:cNvPr>
          <p:cNvSpPr/>
          <p:nvPr/>
        </p:nvSpPr>
        <p:spPr>
          <a:xfrm>
            <a:off x="514605" y="5578598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FB06C2-268B-FF02-B341-4636A67555B9}"/>
              </a:ext>
            </a:extLst>
          </p:cNvPr>
          <p:cNvSpPr/>
          <p:nvPr/>
        </p:nvSpPr>
        <p:spPr>
          <a:xfrm>
            <a:off x="520368" y="2499076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1B93C4E-831C-C016-5311-434F9BCE36C0}"/>
              </a:ext>
            </a:extLst>
          </p:cNvPr>
          <p:cNvSpPr/>
          <p:nvPr/>
        </p:nvSpPr>
        <p:spPr>
          <a:xfrm>
            <a:off x="182883" y="6127667"/>
            <a:ext cx="11826234" cy="610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224CE5-92C1-DA51-ECB5-B1938FFF3257}"/>
              </a:ext>
            </a:extLst>
          </p:cNvPr>
          <p:cNvSpPr txBox="1"/>
          <p:nvPr/>
        </p:nvSpPr>
        <p:spPr>
          <a:xfrm>
            <a:off x="3504474" y="169889"/>
            <a:ext cx="4140000" cy="24687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ebdings" panose="05030102010509060703" pitchFamily="18" charset="2"/>
              </a:rPr>
              <a:t>Personnel</a:t>
            </a:r>
          </a:p>
          <a:p>
            <a:pPr algn="ctr"/>
            <a:r>
              <a:rPr lang="fr-FR" sz="1600" b="1" dirty="0">
                <a:latin typeface="Webdings" panose="05030102010509060703" pitchFamily="18" charset="2"/>
              </a:rPr>
              <a:t>Prénom Nom</a:t>
            </a:r>
          </a:p>
          <a:p>
            <a:pPr algn="ctr"/>
            <a:r>
              <a:rPr lang="fr-FR" sz="1400" dirty="0">
                <a:latin typeface="Webdings" panose="05030102010509060703" pitchFamily="18" charset="2"/>
              </a:rPr>
              <a:t>Pseudo</a:t>
            </a:r>
          </a:p>
          <a:p>
            <a:endParaRPr lang="fr-FR" sz="1600" dirty="0">
              <a:latin typeface="Webdings" panose="05030102010509060703" pitchFamily="18" charset="2"/>
            </a:endParaRPr>
          </a:p>
          <a:p>
            <a:r>
              <a:rPr lang="fr-FR" sz="1600" dirty="0">
                <a:latin typeface="Webdings" panose="05030102010509060703" pitchFamily="18" charset="2"/>
              </a:rPr>
              <a:t>06.06.06.06.06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09.09.09.09.09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adressemail@mail.com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https:\\</a:t>
            </a:r>
            <a:r>
              <a:rPr lang="fr-FR" sz="1600" dirty="0" err="1">
                <a:latin typeface="Webdings" panose="05030102010509060703" pitchFamily="18" charset="2"/>
              </a:rPr>
              <a:t>urlgit</a:t>
            </a:r>
            <a:endParaRPr lang="fr-FR" dirty="0">
              <a:latin typeface="Webdings" panose="05030102010509060703" pitchFamily="18" charset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CCF34E-0585-2F63-2DEB-A69E8798A093}"/>
              </a:ext>
            </a:extLst>
          </p:cNvPr>
          <p:cNvSpPr txBox="1"/>
          <p:nvPr/>
        </p:nvSpPr>
        <p:spPr>
          <a:xfrm>
            <a:off x="7869117" y="137447"/>
            <a:ext cx="4140000" cy="25028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ebdings" panose="05030102010509060703" pitchFamily="18" charset="2"/>
              </a:rPr>
              <a:t>Professionnel</a:t>
            </a:r>
          </a:p>
          <a:p>
            <a:pPr algn="ctr"/>
            <a:r>
              <a:rPr lang="fr-FR" sz="1600" b="1" dirty="0">
                <a:latin typeface="Webdings" panose="05030102010509060703" pitchFamily="18" charset="2"/>
              </a:rPr>
              <a:t>Nom Entreprise</a:t>
            </a:r>
          </a:p>
          <a:p>
            <a:pPr algn="ctr"/>
            <a:endParaRPr lang="fr-FR" sz="1600" b="1" dirty="0">
              <a:latin typeface="Webdings" panose="05030102010509060703" pitchFamily="18" charset="2"/>
            </a:endParaRPr>
          </a:p>
          <a:p>
            <a:endParaRPr lang="fr-FR" sz="1600" dirty="0">
              <a:latin typeface="Webdings" panose="05030102010509060703" pitchFamily="18" charset="2"/>
            </a:endParaRPr>
          </a:p>
          <a:p>
            <a:r>
              <a:rPr lang="fr-FR" sz="1600" dirty="0">
                <a:latin typeface="Webdings" panose="05030102010509060703" pitchFamily="18" charset="2"/>
              </a:rPr>
              <a:t>06.06.06.06.06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09.09.09.09.09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adressemail@mail.com</a:t>
            </a:r>
          </a:p>
          <a:p>
            <a:r>
              <a:rPr lang="fr-FR" sz="1600" dirty="0">
                <a:latin typeface="Webdings" panose="05030102010509060703" pitchFamily="18" charset="2"/>
              </a:rPr>
              <a:t>Site internet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F0CB2F-E366-3CE8-2443-88DFC129FEFA}"/>
              </a:ext>
            </a:extLst>
          </p:cNvPr>
          <p:cNvSpPr txBox="1"/>
          <p:nvPr/>
        </p:nvSpPr>
        <p:spPr>
          <a:xfrm>
            <a:off x="182883" y="2754883"/>
            <a:ext cx="11826234" cy="3268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Webdings" panose="05030102010509060703" pitchFamily="18" charset="2"/>
              </a:rPr>
              <a:t>Informations complémentaires</a:t>
            </a:r>
          </a:p>
          <a:p>
            <a:endParaRPr lang="fr-FR" sz="1000" dirty="0">
              <a:latin typeface="Webdings" panose="05030102010509060703" pitchFamily="18" charset="2"/>
            </a:endParaRPr>
          </a:p>
          <a:p>
            <a:r>
              <a:rPr lang="fr-FR" dirty="0">
                <a:latin typeface="Webdings" panose="05030102010509060703" pitchFamily="18" charset="2"/>
              </a:rPr>
              <a:t>Date naissance					Genre</a:t>
            </a:r>
          </a:p>
          <a:p>
            <a:endParaRPr lang="fr-FR" sz="1000" dirty="0">
              <a:latin typeface="Webdings" panose="05030102010509060703" pitchFamily="18" charset="2"/>
            </a:endParaRPr>
          </a:p>
          <a:p>
            <a:r>
              <a:rPr lang="fr-FR" dirty="0">
                <a:latin typeface="Webdings" panose="05030102010509060703" pitchFamily="18" charset="2"/>
              </a:rPr>
              <a:t>Adresse</a:t>
            </a:r>
          </a:p>
          <a:p>
            <a:r>
              <a:rPr lang="fr-FR" dirty="0">
                <a:latin typeface="Webdings" panose="05030102010509060703" pitchFamily="18" charset="2"/>
              </a:rPr>
              <a:t>Code Postal					Ville</a:t>
            </a:r>
          </a:p>
          <a:p>
            <a:endParaRPr lang="fr-FR" sz="1000" dirty="0">
              <a:latin typeface="Webdings" panose="05030102010509060703" pitchFamily="18" charset="2"/>
            </a:endParaRPr>
          </a:p>
          <a:p>
            <a:r>
              <a:rPr lang="fr-FR" dirty="0">
                <a:latin typeface="Webdings" panose="05030102010509060703" pitchFamily="18" charset="2"/>
              </a:rPr>
              <a:t>Notes</a:t>
            </a:r>
          </a:p>
          <a:p>
            <a:endParaRPr lang="fr-FR" dirty="0">
              <a:latin typeface="Webdings" panose="05030102010509060703" pitchFamily="18" charset="2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BD81967-62F0-E70C-406C-6E3ACAD76C6A}"/>
              </a:ext>
            </a:extLst>
          </p:cNvPr>
          <p:cNvSpPr/>
          <p:nvPr/>
        </p:nvSpPr>
        <p:spPr>
          <a:xfrm>
            <a:off x="511543" y="271739"/>
            <a:ext cx="2160000" cy="216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3DB298-1E54-F262-42FF-0058AB3CE7B1}"/>
              </a:ext>
            </a:extLst>
          </p:cNvPr>
          <p:cNvSpPr txBox="1"/>
          <p:nvPr/>
        </p:nvSpPr>
        <p:spPr>
          <a:xfrm>
            <a:off x="927131" y="1158781"/>
            <a:ext cx="132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Photo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22BB1C-1196-7119-6E10-229AD0F1F645}"/>
              </a:ext>
            </a:extLst>
          </p:cNvPr>
          <p:cNvSpPr txBox="1"/>
          <p:nvPr/>
        </p:nvSpPr>
        <p:spPr>
          <a:xfrm>
            <a:off x="6927752" y="6245742"/>
            <a:ext cx="1433444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Export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268758-10FC-1E48-7276-5B40275A0EBB}"/>
              </a:ext>
            </a:extLst>
          </p:cNvPr>
          <p:cNvSpPr txBox="1"/>
          <p:nvPr/>
        </p:nvSpPr>
        <p:spPr>
          <a:xfrm>
            <a:off x="1383030" y="6245742"/>
            <a:ext cx="1812388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Modifier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CE92B4-CA77-D54E-74A2-9CD3F12DB95C}"/>
              </a:ext>
            </a:extLst>
          </p:cNvPr>
          <p:cNvSpPr txBox="1"/>
          <p:nvPr/>
        </p:nvSpPr>
        <p:spPr>
          <a:xfrm>
            <a:off x="4203452" y="6245742"/>
            <a:ext cx="1892548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Supprimer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B4306-1269-C98A-7163-B17578B887F5}"/>
              </a:ext>
            </a:extLst>
          </p:cNvPr>
          <p:cNvSpPr txBox="1"/>
          <p:nvPr/>
        </p:nvSpPr>
        <p:spPr>
          <a:xfrm>
            <a:off x="9092411" y="6245742"/>
            <a:ext cx="1716559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Webdings" panose="05030102010509060703" pitchFamily="18" charset="2"/>
              </a:rPr>
              <a:t>Annuler</a:t>
            </a:r>
            <a:endParaRPr lang="fr-FR" sz="1600" u="sng" dirty="0">
              <a:latin typeface="Webdings" panose="05030102010509060703" pitchFamily="18" charset="2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AFA57E1-385C-0900-ACCE-9E2EBFD50ECA}"/>
              </a:ext>
            </a:extLst>
          </p:cNvPr>
          <p:cNvSpPr/>
          <p:nvPr/>
        </p:nvSpPr>
        <p:spPr>
          <a:xfrm>
            <a:off x="432435" y="4812030"/>
            <a:ext cx="11327130" cy="98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29207FA-6CE5-8636-6F2D-8BF28A7AE53F}"/>
              </a:ext>
            </a:extLst>
          </p:cNvPr>
          <p:cNvSpPr/>
          <p:nvPr/>
        </p:nvSpPr>
        <p:spPr>
          <a:xfrm>
            <a:off x="2994660" y="377952"/>
            <a:ext cx="6275070" cy="5047488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A82379-0AD6-73CA-EF89-46CFF18666C1}"/>
              </a:ext>
            </a:extLst>
          </p:cNvPr>
          <p:cNvSpPr txBox="1"/>
          <p:nvPr/>
        </p:nvSpPr>
        <p:spPr>
          <a:xfrm>
            <a:off x="3920489" y="3889059"/>
            <a:ext cx="1426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Webdings" panose="05030102010509060703" pitchFamily="18" charset="2"/>
              </a:rPr>
              <a:t>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602853-03F8-943C-4D60-61E974B80A11}"/>
              </a:ext>
            </a:extLst>
          </p:cNvPr>
          <p:cNvSpPr txBox="1"/>
          <p:nvPr/>
        </p:nvSpPr>
        <p:spPr>
          <a:xfrm>
            <a:off x="5697854" y="3889059"/>
            <a:ext cx="155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Webdings" panose="05030102010509060703" pitchFamily="18" charset="2"/>
              </a:rPr>
              <a:t>vCard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56AEB2-1CD9-935E-A4C6-64AB853648A2}"/>
              </a:ext>
            </a:extLst>
          </p:cNvPr>
          <p:cNvSpPr txBox="1"/>
          <p:nvPr/>
        </p:nvSpPr>
        <p:spPr>
          <a:xfrm>
            <a:off x="7585710" y="3889059"/>
            <a:ext cx="117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Webdings" panose="05030102010509060703" pitchFamily="18" charset="2"/>
              </a:rPr>
              <a:t>CSV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05409E-1698-F2FF-3A32-B6BADFD1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35" y="1616853"/>
            <a:ext cx="1569720" cy="157672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83B5BC-CFED-CF75-C7BD-8BC89CAAEA30}"/>
              </a:ext>
            </a:extLst>
          </p:cNvPr>
          <p:cNvSpPr txBox="1"/>
          <p:nvPr/>
        </p:nvSpPr>
        <p:spPr>
          <a:xfrm>
            <a:off x="294894" y="224063"/>
            <a:ext cx="24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Webdings" panose="05030102010509060703" pitchFamily="18" charset="2"/>
              </a:rPr>
              <a:t>Pop Up Export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4EEFC1-A5C3-C51F-3E99-6650FBCC052E}"/>
              </a:ext>
            </a:extLst>
          </p:cNvPr>
          <p:cNvSpPr txBox="1"/>
          <p:nvPr/>
        </p:nvSpPr>
        <p:spPr>
          <a:xfrm>
            <a:off x="6854190" y="4736592"/>
            <a:ext cx="201954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Annuler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87FB9E-D042-9FC1-FCE6-C61F010E4DBD}"/>
              </a:ext>
            </a:extLst>
          </p:cNvPr>
          <p:cNvSpPr txBox="1"/>
          <p:nvPr/>
        </p:nvSpPr>
        <p:spPr>
          <a:xfrm>
            <a:off x="4339209" y="4736592"/>
            <a:ext cx="117043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Ok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0BD3F6-09E8-804B-EE4D-973CD16F2097}"/>
              </a:ext>
            </a:extLst>
          </p:cNvPr>
          <p:cNvSpPr/>
          <p:nvPr/>
        </p:nvSpPr>
        <p:spPr>
          <a:xfrm>
            <a:off x="3776490" y="400172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C08A77-147C-BDC9-15B2-C3B6871CD4FE}"/>
              </a:ext>
            </a:extLst>
          </p:cNvPr>
          <p:cNvSpPr/>
          <p:nvPr/>
        </p:nvSpPr>
        <p:spPr>
          <a:xfrm>
            <a:off x="5532120" y="400172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14423B-E77B-7178-1806-0F45F6EC0665}"/>
              </a:ext>
            </a:extLst>
          </p:cNvPr>
          <p:cNvSpPr/>
          <p:nvPr/>
        </p:nvSpPr>
        <p:spPr>
          <a:xfrm>
            <a:off x="7439406" y="4001725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1398F8-C15D-7396-3C22-DA60BDE18C68}"/>
              </a:ext>
            </a:extLst>
          </p:cNvPr>
          <p:cNvSpPr txBox="1"/>
          <p:nvPr/>
        </p:nvSpPr>
        <p:spPr>
          <a:xfrm>
            <a:off x="2994660" y="377952"/>
            <a:ext cx="5879070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Webdings" panose="05030102010509060703" pitchFamily="18" charset="2"/>
              </a:rPr>
              <a:t>Export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871EE3-E82E-075F-4E28-742C4BF283B1}"/>
              </a:ext>
            </a:extLst>
          </p:cNvPr>
          <p:cNvSpPr txBox="1"/>
          <p:nvPr/>
        </p:nvSpPr>
        <p:spPr>
          <a:xfrm>
            <a:off x="8873730" y="377951"/>
            <a:ext cx="396000" cy="39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634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0F03D-6E66-36B7-4985-2CF2D3AE2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D94EF5-C7A8-6F1C-E9D0-BD7DEF1F9AD4}"/>
              </a:ext>
            </a:extLst>
          </p:cNvPr>
          <p:cNvSpPr/>
          <p:nvPr/>
        </p:nvSpPr>
        <p:spPr>
          <a:xfrm>
            <a:off x="2994660" y="377952"/>
            <a:ext cx="6275070" cy="3565398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EC6F3-BC31-889C-C65A-47745E2080D9}"/>
              </a:ext>
            </a:extLst>
          </p:cNvPr>
          <p:cNvSpPr txBox="1"/>
          <p:nvPr/>
        </p:nvSpPr>
        <p:spPr>
          <a:xfrm>
            <a:off x="294894" y="224063"/>
            <a:ext cx="262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Webdings" panose="05030102010509060703" pitchFamily="18" charset="2"/>
              </a:rPr>
              <a:t>Pop Up Delete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FF1611-38FE-6B29-26FD-7C463A08B954}"/>
              </a:ext>
            </a:extLst>
          </p:cNvPr>
          <p:cNvSpPr txBox="1"/>
          <p:nvPr/>
        </p:nvSpPr>
        <p:spPr>
          <a:xfrm>
            <a:off x="6054185" y="3133808"/>
            <a:ext cx="2533841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Annuler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8BD6C-DD58-E8EC-B605-5503B15898C4}"/>
              </a:ext>
            </a:extLst>
          </p:cNvPr>
          <p:cNvSpPr txBox="1"/>
          <p:nvPr/>
        </p:nvSpPr>
        <p:spPr>
          <a:xfrm>
            <a:off x="4202049" y="3133808"/>
            <a:ext cx="117043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Ok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E4E61A-AED9-18DA-AC7D-3F8C9E88ABF3}"/>
              </a:ext>
            </a:extLst>
          </p:cNvPr>
          <p:cNvSpPr txBox="1"/>
          <p:nvPr/>
        </p:nvSpPr>
        <p:spPr>
          <a:xfrm>
            <a:off x="2994660" y="377952"/>
            <a:ext cx="5879070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Webdings" panose="05030102010509060703" pitchFamily="18" charset="2"/>
              </a:rPr>
              <a:t>Supprimer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B20A1D-DEFC-03A9-7F2A-1907A4323F04}"/>
              </a:ext>
            </a:extLst>
          </p:cNvPr>
          <p:cNvSpPr txBox="1"/>
          <p:nvPr/>
        </p:nvSpPr>
        <p:spPr>
          <a:xfrm>
            <a:off x="8873730" y="377951"/>
            <a:ext cx="396000" cy="338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6362C3-9750-BCB1-5FD4-7CE301CF2D83}"/>
              </a:ext>
            </a:extLst>
          </p:cNvPr>
          <p:cNvSpPr txBox="1"/>
          <p:nvPr/>
        </p:nvSpPr>
        <p:spPr>
          <a:xfrm>
            <a:off x="3463290" y="1740491"/>
            <a:ext cx="541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Webdings" panose="05030102010509060703" pitchFamily="18" charset="2"/>
              </a:rPr>
              <a:t>Etes-vous sûr de vouloir supprimer ?</a:t>
            </a:r>
          </a:p>
        </p:txBody>
      </p:sp>
    </p:spTree>
    <p:extLst>
      <p:ext uri="{BB962C8B-B14F-4D97-AF65-F5344CB8AC3E}">
        <p14:creationId xmlns:p14="http://schemas.microsoft.com/office/powerpoint/2010/main" val="12705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87</Words>
  <Application>Microsoft Office PowerPoint</Application>
  <PresentationFormat>Grand écran</PresentationFormat>
  <Paragraphs>54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Webdings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22</cp:revision>
  <dcterms:created xsi:type="dcterms:W3CDTF">2025-06-03T15:07:37Z</dcterms:created>
  <dcterms:modified xsi:type="dcterms:W3CDTF">2025-06-04T13:04:09Z</dcterms:modified>
</cp:coreProperties>
</file>