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6C0"/>
    <a:srgbClr val="37CF2F"/>
    <a:srgbClr val="CB7517"/>
    <a:srgbClr val="DE0C0C"/>
    <a:srgbClr val="1CC4C1"/>
    <a:srgbClr val="FF0066"/>
    <a:srgbClr val="498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360F8-51D9-FDCC-80C3-C3E4DE164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647083-4CA8-C23C-AD8B-CC140763F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21825C-BAB4-F95B-498F-2BD3FE96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CAAD-6FF2-4124-A227-5D690DCA8B19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3D4DA8-90A5-D61E-8F2F-F11D5255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EC6B6A-5C75-C16A-5122-28838017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648E-FE74-47F2-9E95-CEFEC5E94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29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D6015A-03F3-66D7-B122-33D63DD2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180C0B-519E-C2EC-C16B-0AA5D2C4D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FB5896-4DB9-760B-B2F2-08332486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CAAD-6FF2-4124-A227-5D690DCA8B19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B40A15-1575-8F1B-3321-484684853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DA1A61-3C9A-E9F1-62C0-9EFAE5FE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648E-FE74-47F2-9E95-CEFEC5E94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32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3B5F56B-B9CC-75C3-1CC9-BCE6F5928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73B6286-AD96-3DA6-0D6B-BC77E5F0A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6A2B91-1FDE-3D3F-98A5-7E2B1272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CAAD-6FF2-4124-A227-5D690DCA8B19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F8C4BF-B5EE-0C2F-E6A1-28C35FE7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36D043-89A3-9611-951E-A6554E70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648E-FE74-47F2-9E95-CEFEC5E94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864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FCFA6-81CB-993E-5CEF-0258E60B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97D6B5-3F9B-363F-45A7-35028223C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8B95A5-B3D8-0D67-9CB9-482BDBF9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CAAD-6FF2-4124-A227-5D690DCA8B19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03C1CA-4CB1-935B-D4E8-B11212F8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F4B42E-530E-5C0A-BC1E-2BD1EA67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648E-FE74-47F2-9E95-CEFEC5E94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85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8E5AC-0E24-5A58-CAF6-9D22DBAD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A14867-1642-75D4-656D-1D8EF60E5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AD091F-BA3D-FA99-3AE3-8F60D8EA5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CAAD-6FF2-4124-A227-5D690DCA8B19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DC785-17F3-68B2-41A2-6C639699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B1E0A4-8369-6777-024B-69358DBC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648E-FE74-47F2-9E95-CEFEC5E94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72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B0674A-05AE-07E6-1EA4-A35F23B6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710415-273D-E739-895D-09D852B72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72A4C1-B40F-895A-F681-B88C87F33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3CD77F-E9C6-45B0-85EE-08062DAA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CAAD-6FF2-4124-A227-5D690DCA8B19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513E83-2349-CFA9-1CB1-9B4944C6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B4FA87-5649-A773-864B-3B071AF6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648E-FE74-47F2-9E95-CEFEC5E94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47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1FC7D-184B-28A7-08E0-68AC7E3D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049929-8E41-E8A5-CF24-A001FE121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7C623B-7A59-447F-B874-17ACA5272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0924B9-109F-BD36-8B39-D132249DB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C3E81A-12D4-2240-01B6-64F49DB8C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F71C428-22B8-975B-0435-9FBFA09D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CAAD-6FF2-4124-A227-5D690DCA8B19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0C101E-83E9-9036-4982-46C66C61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E1865B-8A0A-9392-C23A-B16FBDE6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648E-FE74-47F2-9E95-CEFEC5E94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28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8494A-C6F4-8A92-7847-B066D79A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F76AC4-82B6-8B2C-D9D7-72E94CF6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CAAD-6FF2-4124-A227-5D690DCA8B19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4EFD6B-755F-EBA2-F402-FC7B5317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93B7F4-19C0-6FC6-7207-E1064FD5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648E-FE74-47F2-9E95-CEFEC5E94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65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0AE8DF-CE6E-79C9-DFA0-BD9FAB5F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CAAD-6FF2-4124-A227-5D690DCA8B19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16D415-D9EF-B02A-6595-3E45BF68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70042E-EA7C-0C23-5EBA-C92A0F9D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648E-FE74-47F2-9E95-CEFEC5E94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05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F12ED-0A40-5C12-68B2-F43B2B53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72C0FE-9814-ACA2-E304-A5826C6B5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562F78-AF4E-CB3E-44EB-362D43E9C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946486-D4F6-8AB3-5B4D-D0F1B78B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CAAD-6FF2-4124-A227-5D690DCA8B19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6EDBC1-8953-AAAD-65CA-13149F45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3656D9-F761-390C-5B1A-1C973F2E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648E-FE74-47F2-9E95-CEFEC5E94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6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2F13A-3781-B76B-BDA5-B76E10DC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BED677-F0C2-E6CD-E334-12C7559E9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352FDD-3B60-FD92-B879-49CAF5621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17BBD8-3E1C-D7E4-D065-48202E5A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CAAD-6FF2-4124-A227-5D690DCA8B19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6EE908-2EB3-3DF8-0283-0B4793E9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871B26-EF20-E530-FAC8-F9AE1E35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7648E-FE74-47F2-9E95-CEFEC5E94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22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21BD74-4784-1C15-CE7B-BF6F3427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2C6BA5-8E33-D806-0E7A-ADE43A763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AED54-235F-27D1-F0EE-29D83356A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DCAAD-6FF2-4124-A227-5D690DCA8B19}" type="datetimeFigureOut">
              <a:rPr lang="fr-FR" smtClean="0"/>
              <a:t>04/06/2025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0F77D5-8823-4B9C-E693-3CAF8BBA9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87B49A-8D28-09BF-80AF-C4A2BAEDC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7648E-FE74-47F2-9E95-CEFEC5E94C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85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3C2739DF-259E-435B-CB07-09336356E8FA}"/>
              </a:ext>
            </a:extLst>
          </p:cNvPr>
          <p:cNvSpPr txBox="1"/>
          <p:nvPr/>
        </p:nvSpPr>
        <p:spPr>
          <a:xfrm>
            <a:off x="7726680" y="458712"/>
            <a:ext cx="4091942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39BA2C-D552-E8FB-BC0F-DDC9232A6F04}"/>
              </a:ext>
            </a:extLst>
          </p:cNvPr>
          <p:cNvSpPr/>
          <p:nvPr/>
        </p:nvSpPr>
        <p:spPr>
          <a:xfrm>
            <a:off x="373377" y="480227"/>
            <a:ext cx="4920777" cy="35433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6350">
                  <a:noFill/>
                </a:ln>
                <a:solidFill>
                  <a:schemeClr val="tx1"/>
                </a:solidFill>
                <a:latin typeface="Webdings" panose="05030102010509060703" pitchFamily="18" charset="2"/>
              </a:rPr>
              <a:t>Liste des contacts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1F89912-5E11-9FCD-A91B-466DC1031427}"/>
              </a:ext>
            </a:extLst>
          </p:cNvPr>
          <p:cNvSpPr/>
          <p:nvPr/>
        </p:nvSpPr>
        <p:spPr>
          <a:xfrm>
            <a:off x="300029" y="6144449"/>
            <a:ext cx="11518593" cy="610725"/>
          </a:xfrm>
          <a:prstGeom prst="roundRec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115DEAE-4AC9-8552-BCD5-8C48F0BFCF64}"/>
              </a:ext>
            </a:extLst>
          </p:cNvPr>
          <p:cNvSpPr txBox="1"/>
          <p:nvPr/>
        </p:nvSpPr>
        <p:spPr>
          <a:xfrm>
            <a:off x="4857750" y="6279551"/>
            <a:ext cx="1567975" cy="340519"/>
          </a:xfrm>
          <a:prstGeom prst="round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latin typeface="Webdings" panose="05030102010509060703" pitchFamily="18" charset="2"/>
              </a:rPr>
              <a:t>Boutons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830E443-D0C5-0392-A934-4479D938EEF7}"/>
              </a:ext>
            </a:extLst>
          </p:cNvPr>
          <p:cNvSpPr txBox="1"/>
          <p:nvPr/>
        </p:nvSpPr>
        <p:spPr>
          <a:xfrm>
            <a:off x="8652510" y="480227"/>
            <a:ext cx="270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Webdings" panose="05030102010509060703" pitchFamily="18" charset="2"/>
              </a:rPr>
              <a:t>Rechercher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F21644-505D-A4B1-59E8-0CC6EF07EAFA}"/>
              </a:ext>
            </a:extLst>
          </p:cNvPr>
          <p:cNvSpPr/>
          <p:nvPr/>
        </p:nvSpPr>
        <p:spPr>
          <a:xfrm>
            <a:off x="959479" y="1108710"/>
            <a:ext cx="10932492" cy="490043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88B1216-FDE6-EB67-64A6-4428CA52E578}"/>
              </a:ext>
            </a:extLst>
          </p:cNvPr>
          <p:cNvSpPr txBox="1"/>
          <p:nvPr/>
        </p:nvSpPr>
        <p:spPr>
          <a:xfrm>
            <a:off x="3800476" y="3463290"/>
            <a:ext cx="597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Webdings" panose="05030102010509060703" pitchFamily="18" charset="2"/>
              </a:rPr>
              <a:t>Tableau liste des contacts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1FD2CD-F52A-FEF4-90E6-223D09A2101F}"/>
              </a:ext>
            </a:extLst>
          </p:cNvPr>
          <p:cNvSpPr/>
          <p:nvPr/>
        </p:nvSpPr>
        <p:spPr>
          <a:xfrm>
            <a:off x="300029" y="1115223"/>
            <a:ext cx="659450" cy="48939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7AC9041-7489-4FF7-73E4-1D8CB820D14E}"/>
              </a:ext>
            </a:extLst>
          </p:cNvPr>
          <p:cNvSpPr txBox="1"/>
          <p:nvPr/>
        </p:nvSpPr>
        <p:spPr>
          <a:xfrm rot="16200000">
            <a:off x="-1389547" y="3459778"/>
            <a:ext cx="4038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latin typeface="Webdings" panose="05030102010509060703" pitchFamily="18" charset="2"/>
              </a:rPr>
              <a:t>Checkbox</a:t>
            </a:r>
            <a:r>
              <a:rPr lang="fr-FR" sz="1400" dirty="0">
                <a:latin typeface="Webdings" panose="05030102010509060703" pitchFamily="18" charset="2"/>
              </a:rPr>
              <a:t> de sélection</a:t>
            </a:r>
          </a:p>
        </p:txBody>
      </p:sp>
    </p:spTree>
    <p:extLst>
      <p:ext uri="{BB962C8B-B14F-4D97-AF65-F5344CB8AC3E}">
        <p14:creationId xmlns:p14="http://schemas.microsoft.com/office/powerpoint/2010/main" val="281066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0224CE5-92C1-DA51-ECB5-B1938FFF3257}"/>
              </a:ext>
            </a:extLst>
          </p:cNvPr>
          <p:cNvSpPr txBox="1"/>
          <p:nvPr/>
        </p:nvSpPr>
        <p:spPr>
          <a:xfrm>
            <a:off x="3504474" y="108530"/>
            <a:ext cx="4140000" cy="2656046"/>
          </a:xfrm>
          <a:prstGeom prst="roundRect">
            <a:avLst/>
          </a:prstGeom>
          <a:solidFill>
            <a:srgbClr val="DE0C0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>
              <a:latin typeface="Webdings" panose="05030102010509060703" pitchFamily="18" charset="2"/>
            </a:endParaRPr>
          </a:p>
          <a:p>
            <a:pPr algn="ctr"/>
            <a:r>
              <a:rPr lang="fr-FR" sz="1600" dirty="0">
                <a:latin typeface="Webdings" panose="05030102010509060703" pitchFamily="18" charset="2"/>
              </a:rPr>
              <a:t>Informations Personnelles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1CCF34E-0585-2F63-2DEB-A69E8798A093}"/>
              </a:ext>
            </a:extLst>
          </p:cNvPr>
          <p:cNvSpPr txBox="1"/>
          <p:nvPr/>
        </p:nvSpPr>
        <p:spPr>
          <a:xfrm>
            <a:off x="7869117" y="88251"/>
            <a:ext cx="4140000" cy="2587943"/>
          </a:xfrm>
          <a:prstGeom prst="roundRect">
            <a:avLst/>
          </a:prstGeom>
          <a:solidFill>
            <a:srgbClr val="37CF2F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fr-FR" sz="1600" dirty="0"/>
          </a:p>
          <a:p>
            <a:pPr algn="ctr"/>
            <a:endParaRPr lang="fr-FR" sz="1600" dirty="0"/>
          </a:p>
          <a:p>
            <a:pPr algn="ctr"/>
            <a:endParaRPr lang="fr-FR" sz="1600" dirty="0">
              <a:latin typeface="Webdings" panose="05030102010509060703" pitchFamily="18" charset="2"/>
            </a:endParaRPr>
          </a:p>
          <a:p>
            <a:pPr algn="ctr"/>
            <a:r>
              <a:rPr lang="fr-FR" sz="1600" dirty="0">
                <a:latin typeface="Webdings" panose="05030102010509060703" pitchFamily="18" charset="2"/>
              </a:rPr>
              <a:t>Informations Professionnelles</a:t>
            </a:r>
          </a:p>
          <a:p>
            <a:pPr algn="ctr"/>
            <a:endParaRPr lang="fr-FR" sz="1600" dirty="0"/>
          </a:p>
          <a:p>
            <a:pPr algn="ctr"/>
            <a:endParaRPr lang="fr-FR" sz="1600" dirty="0"/>
          </a:p>
          <a:p>
            <a:pPr algn="ctr"/>
            <a:endParaRPr lang="fr-FR" sz="1600" dirty="0"/>
          </a:p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2F0CB2F-E366-3CE8-2443-88DFC129FEFA}"/>
              </a:ext>
            </a:extLst>
          </p:cNvPr>
          <p:cNvSpPr txBox="1"/>
          <p:nvPr/>
        </p:nvSpPr>
        <p:spPr>
          <a:xfrm>
            <a:off x="182883" y="2905152"/>
            <a:ext cx="11826234" cy="3098721"/>
          </a:xfrm>
          <a:prstGeom prst="roundRect">
            <a:avLst/>
          </a:prstGeom>
          <a:solidFill>
            <a:srgbClr val="CB7517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fr-FR" sz="1600" dirty="0"/>
          </a:p>
          <a:p>
            <a:pPr algn="ctr"/>
            <a:endParaRPr lang="fr-FR" sz="1600" dirty="0"/>
          </a:p>
          <a:p>
            <a:pPr algn="ctr"/>
            <a:endParaRPr lang="fr-FR" sz="1600" dirty="0"/>
          </a:p>
          <a:p>
            <a:pPr algn="ctr"/>
            <a:endParaRPr lang="fr-FR" sz="1600" dirty="0"/>
          </a:p>
          <a:p>
            <a:pPr algn="ctr"/>
            <a:endParaRPr lang="fr-FR" sz="1600" dirty="0"/>
          </a:p>
          <a:p>
            <a:pPr algn="ctr"/>
            <a:r>
              <a:rPr lang="fr-FR" sz="1600" dirty="0">
                <a:latin typeface="Webdings" panose="05030102010509060703" pitchFamily="18" charset="2"/>
              </a:rPr>
              <a:t>Informations complémentaires</a:t>
            </a:r>
          </a:p>
          <a:p>
            <a:pPr algn="ctr"/>
            <a:endParaRPr lang="fr-FR" sz="1600" dirty="0"/>
          </a:p>
          <a:p>
            <a:pPr algn="ctr"/>
            <a:endParaRPr lang="fr-FR" sz="1600" dirty="0"/>
          </a:p>
          <a:p>
            <a:pPr algn="ctr"/>
            <a:endParaRPr lang="fr-FR" sz="1600" dirty="0"/>
          </a:p>
          <a:p>
            <a:pPr algn="ctr"/>
            <a:endParaRPr lang="fr-FR" sz="1600" dirty="0"/>
          </a:p>
          <a:p>
            <a:pPr algn="ctr"/>
            <a:endParaRPr lang="fr-FR" sz="160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BD81967-62F0-E70C-406C-6E3ACAD76C6A}"/>
              </a:ext>
            </a:extLst>
          </p:cNvPr>
          <p:cNvSpPr/>
          <p:nvPr/>
        </p:nvSpPr>
        <p:spPr>
          <a:xfrm>
            <a:off x="511543" y="271739"/>
            <a:ext cx="2160000" cy="2160000"/>
          </a:xfrm>
          <a:prstGeom prst="ellipse">
            <a:avLst/>
          </a:prstGeom>
          <a:solidFill>
            <a:srgbClr val="1CC4C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3DB298-1E54-F262-42FF-0058AB3CE7B1}"/>
              </a:ext>
            </a:extLst>
          </p:cNvPr>
          <p:cNvSpPr txBox="1"/>
          <p:nvPr/>
        </p:nvSpPr>
        <p:spPr>
          <a:xfrm>
            <a:off x="921416" y="1046941"/>
            <a:ext cx="134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Webdings" panose="05030102010509060703" pitchFamily="18" charset="2"/>
              </a:rPr>
              <a:t>Photo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C8C12F5-3046-6332-4C99-2E863B2F0885}"/>
              </a:ext>
            </a:extLst>
          </p:cNvPr>
          <p:cNvSpPr/>
          <p:nvPr/>
        </p:nvSpPr>
        <p:spPr>
          <a:xfrm>
            <a:off x="300029" y="6144449"/>
            <a:ext cx="11518593" cy="610725"/>
          </a:xfrm>
          <a:prstGeom prst="roundRec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F64F42-2BDE-F94C-5C5D-D790548F4E0B}"/>
              </a:ext>
            </a:extLst>
          </p:cNvPr>
          <p:cNvSpPr txBox="1"/>
          <p:nvPr/>
        </p:nvSpPr>
        <p:spPr>
          <a:xfrm>
            <a:off x="5574474" y="6313428"/>
            <a:ext cx="1839786" cy="340519"/>
          </a:xfrm>
          <a:prstGeom prst="round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latin typeface="Webdings" panose="05030102010509060703" pitchFamily="18" charset="2"/>
              </a:rPr>
              <a:t>Boutons</a:t>
            </a:r>
          </a:p>
        </p:txBody>
      </p:sp>
    </p:spTree>
    <p:extLst>
      <p:ext uri="{BB962C8B-B14F-4D97-AF65-F5344CB8AC3E}">
        <p14:creationId xmlns:p14="http://schemas.microsoft.com/office/powerpoint/2010/main" val="409833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29207FA-6CE5-8636-6F2D-8BF28A7AE53F}"/>
              </a:ext>
            </a:extLst>
          </p:cNvPr>
          <p:cNvSpPr/>
          <p:nvPr/>
        </p:nvSpPr>
        <p:spPr>
          <a:xfrm>
            <a:off x="2994660" y="393953"/>
            <a:ext cx="6275070" cy="5047488"/>
          </a:xfrm>
          <a:prstGeom prst="roundRect">
            <a:avLst>
              <a:gd name="adj" fmla="val 24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5A82379-0AD6-73CA-EF89-46CFF18666C1}"/>
              </a:ext>
            </a:extLst>
          </p:cNvPr>
          <p:cNvSpPr txBox="1"/>
          <p:nvPr/>
        </p:nvSpPr>
        <p:spPr>
          <a:xfrm>
            <a:off x="3920490" y="3645274"/>
            <a:ext cx="4953240" cy="707886"/>
          </a:xfrm>
          <a:prstGeom prst="rect">
            <a:avLst/>
          </a:prstGeom>
          <a:solidFill>
            <a:srgbClr val="37CF2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Webdings" panose="05030102010509060703" pitchFamily="18" charset="2"/>
              </a:rPr>
              <a:t>Radio bouton + Choix des formats d’export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D83B5BC-CFED-CF75-C7BD-8BC89CAAEA30}"/>
              </a:ext>
            </a:extLst>
          </p:cNvPr>
          <p:cNvSpPr txBox="1"/>
          <p:nvPr/>
        </p:nvSpPr>
        <p:spPr>
          <a:xfrm>
            <a:off x="294894" y="224063"/>
            <a:ext cx="2459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Webdings" panose="05030102010509060703" pitchFamily="18" charset="2"/>
              </a:rPr>
              <a:t>Pop Up Export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61398F8-C15D-7396-3C22-DA60BDE18C68}"/>
              </a:ext>
            </a:extLst>
          </p:cNvPr>
          <p:cNvSpPr txBox="1"/>
          <p:nvPr/>
        </p:nvSpPr>
        <p:spPr>
          <a:xfrm>
            <a:off x="2994660" y="377952"/>
            <a:ext cx="5879070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Webdings" panose="05030102010509060703" pitchFamily="18" charset="2"/>
              </a:rPr>
              <a:t>Export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7871EE3-E82E-075F-4E28-742C4BF283B1}"/>
              </a:ext>
            </a:extLst>
          </p:cNvPr>
          <p:cNvSpPr txBox="1"/>
          <p:nvPr/>
        </p:nvSpPr>
        <p:spPr>
          <a:xfrm>
            <a:off x="8873730" y="377951"/>
            <a:ext cx="396000" cy="39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8D53B6-67A2-56D5-4BF6-0AF7AF685B01}"/>
              </a:ext>
            </a:extLst>
          </p:cNvPr>
          <p:cNvSpPr/>
          <p:nvPr/>
        </p:nvSpPr>
        <p:spPr>
          <a:xfrm>
            <a:off x="5314950" y="1570593"/>
            <a:ext cx="1634490" cy="163449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F2F7605-FE44-E2F5-CB42-A652457CC3E0}"/>
              </a:ext>
            </a:extLst>
          </p:cNvPr>
          <p:cNvSpPr txBox="1"/>
          <p:nvPr/>
        </p:nvSpPr>
        <p:spPr>
          <a:xfrm>
            <a:off x="5314950" y="2146839"/>
            <a:ext cx="1634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Webdings" panose="05030102010509060703" pitchFamily="18" charset="2"/>
              </a:rPr>
              <a:t>QR Code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FDF983B-4071-58C5-942B-E8CB14861481}"/>
              </a:ext>
            </a:extLst>
          </p:cNvPr>
          <p:cNvSpPr/>
          <p:nvPr/>
        </p:nvSpPr>
        <p:spPr>
          <a:xfrm>
            <a:off x="3202747" y="4639552"/>
            <a:ext cx="5879070" cy="610725"/>
          </a:xfrm>
          <a:prstGeom prst="roundRec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0381023-4956-5501-78A2-E63103D35328}"/>
              </a:ext>
            </a:extLst>
          </p:cNvPr>
          <p:cNvSpPr txBox="1"/>
          <p:nvPr/>
        </p:nvSpPr>
        <p:spPr>
          <a:xfrm>
            <a:off x="5182162" y="4774654"/>
            <a:ext cx="1920240" cy="340519"/>
          </a:xfrm>
          <a:prstGeom prst="round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latin typeface="Webdings" panose="05030102010509060703" pitchFamily="18" charset="2"/>
              </a:rPr>
              <a:t>Boutons</a:t>
            </a:r>
          </a:p>
        </p:txBody>
      </p:sp>
    </p:spTree>
    <p:extLst>
      <p:ext uri="{BB962C8B-B14F-4D97-AF65-F5344CB8AC3E}">
        <p14:creationId xmlns:p14="http://schemas.microsoft.com/office/powerpoint/2010/main" val="326340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90F03D-6E66-36B7-4985-2CF2D3AE2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8D94EF5-C7A8-6F1C-E9D0-BD7DEF1F9AD4}"/>
              </a:ext>
            </a:extLst>
          </p:cNvPr>
          <p:cNvSpPr/>
          <p:nvPr/>
        </p:nvSpPr>
        <p:spPr>
          <a:xfrm>
            <a:off x="2994660" y="377952"/>
            <a:ext cx="6275070" cy="3565398"/>
          </a:xfrm>
          <a:prstGeom prst="roundRect">
            <a:avLst>
              <a:gd name="adj" fmla="val 24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CEC6F3-BC31-889C-C65A-47745E2080D9}"/>
              </a:ext>
            </a:extLst>
          </p:cNvPr>
          <p:cNvSpPr txBox="1"/>
          <p:nvPr/>
        </p:nvSpPr>
        <p:spPr>
          <a:xfrm>
            <a:off x="294894" y="224063"/>
            <a:ext cx="2627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Webdings" panose="05030102010509060703" pitchFamily="18" charset="2"/>
              </a:rPr>
              <a:t>Pop Up Delete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0E4E61A-AED9-18DA-AC7D-3F8C9E88ABF3}"/>
              </a:ext>
            </a:extLst>
          </p:cNvPr>
          <p:cNvSpPr txBox="1"/>
          <p:nvPr/>
        </p:nvSpPr>
        <p:spPr>
          <a:xfrm>
            <a:off x="2994660" y="377952"/>
            <a:ext cx="5879070" cy="33855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Webdings" panose="05030102010509060703" pitchFamily="18" charset="2"/>
              </a:rPr>
              <a:t>Supprimer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B20A1D-DEFC-03A9-7F2A-1907A4323F04}"/>
              </a:ext>
            </a:extLst>
          </p:cNvPr>
          <p:cNvSpPr txBox="1"/>
          <p:nvPr/>
        </p:nvSpPr>
        <p:spPr>
          <a:xfrm>
            <a:off x="8873730" y="377951"/>
            <a:ext cx="396000" cy="396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E6362C3-9750-BCB1-5FD4-7CE301CF2D83}"/>
              </a:ext>
            </a:extLst>
          </p:cNvPr>
          <p:cNvSpPr txBox="1"/>
          <p:nvPr/>
        </p:nvSpPr>
        <p:spPr>
          <a:xfrm>
            <a:off x="3451860" y="1740491"/>
            <a:ext cx="5189219" cy="369332"/>
          </a:xfrm>
          <a:prstGeom prst="rect">
            <a:avLst/>
          </a:prstGeom>
          <a:solidFill>
            <a:srgbClr val="00E6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Webdings" panose="05030102010509060703" pitchFamily="18" charset="2"/>
              </a:rPr>
              <a:t>Validation suppression 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CDABEEE-108C-6D51-20B0-D02E38DD6A39}"/>
              </a:ext>
            </a:extLst>
          </p:cNvPr>
          <p:cNvSpPr/>
          <p:nvPr/>
        </p:nvSpPr>
        <p:spPr>
          <a:xfrm>
            <a:off x="3318270" y="3222232"/>
            <a:ext cx="5879070" cy="610725"/>
          </a:xfrm>
          <a:prstGeom prst="roundRec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84B8629-48FA-ABC6-B875-68C5C2C1752E}"/>
              </a:ext>
            </a:extLst>
          </p:cNvPr>
          <p:cNvSpPr txBox="1"/>
          <p:nvPr/>
        </p:nvSpPr>
        <p:spPr>
          <a:xfrm>
            <a:off x="5297685" y="3357334"/>
            <a:ext cx="1920240" cy="340519"/>
          </a:xfrm>
          <a:prstGeom prst="round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u="sng" dirty="0">
                <a:latin typeface="Webdings" panose="05030102010509060703" pitchFamily="18" charset="2"/>
              </a:rPr>
              <a:t>Boutons</a:t>
            </a:r>
          </a:p>
        </p:txBody>
      </p:sp>
    </p:spTree>
    <p:extLst>
      <p:ext uri="{BB962C8B-B14F-4D97-AF65-F5344CB8AC3E}">
        <p14:creationId xmlns:p14="http://schemas.microsoft.com/office/powerpoint/2010/main" val="12705566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43</Words>
  <Application>Microsoft Office PowerPoint</Application>
  <PresentationFormat>Grand écran</PresentationFormat>
  <Paragraphs>39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Webdings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Allheilly</dc:creator>
  <cp:lastModifiedBy>Florence Allheilly</cp:lastModifiedBy>
  <cp:revision>22</cp:revision>
  <dcterms:created xsi:type="dcterms:W3CDTF">2025-06-03T15:07:37Z</dcterms:created>
  <dcterms:modified xsi:type="dcterms:W3CDTF">2025-06-04T13:03:47Z</dcterms:modified>
</cp:coreProperties>
</file>