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747"/>
    <a:srgbClr val="38574C"/>
    <a:srgbClr val="A1C3B7"/>
    <a:srgbClr val="B5D8A0"/>
    <a:srgbClr val="262626"/>
    <a:srgbClr val="5483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80" d="100"/>
          <a:sy n="80" d="100"/>
        </p:scale>
        <p:origin x="162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647B9-05CE-472E-9E38-29868995B603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458A59-8352-4B23-85DC-3D5F5CEA58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2725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20090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1pPr>
    <a:lvl2pPr marL="360045" algn="l" defTabSz="720090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2pPr>
    <a:lvl3pPr marL="720090" algn="l" defTabSz="720090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3pPr>
    <a:lvl4pPr marL="1080135" algn="l" defTabSz="720090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4pPr>
    <a:lvl5pPr marL="1440180" algn="l" defTabSz="720090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5pPr>
    <a:lvl6pPr marL="1800225" algn="l" defTabSz="720090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6pPr>
    <a:lvl7pPr marL="2160270" algn="l" defTabSz="720090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7pPr>
    <a:lvl8pPr marL="2520315" algn="l" defTabSz="720090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8pPr>
    <a:lvl9pPr marL="2880360" algn="l" defTabSz="720090" rtl="0" eaLnBrk="1" latinLnBrk="0" hangingPunct="1">
      <a:defRPr sz="94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458A59-8352-4B23-85DC-3D5F5CEA586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591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5B2C-A74C-4E05-B274-868D934DF74F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0466-C247-430E-A8DD-2D50DB46A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639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5B2C-A74C-4E05-B274-868D934DF74F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0466-C247-430E-A8DD-2D50DB46A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47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5B2C-A74C-4E05-B274-868D934DF74F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0466-C247-430E-A8DD-2D50DB46A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004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5B2C-A74C-4E05-B274-868D934DF74F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0466-C247-430E-A8DD-2D50DB46A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504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75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5B2C-A74C-4E05-B274-868D934DF74F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0466-C247-430E-A8DD-2D50DB46A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9940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5B2C-A74C-4E05-B274-868D934DF74F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0466-C247-430E-A8DD-2D50DB46A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247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5B2C-A74C-4E05-B274-868D934DF74F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0466-C247-430E-A8DD-2D50DB46A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3697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5B2C-A74C-4E05-B274-868D934DF74F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0466-C247-430E-A8DD-2D50DB46A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03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5B2C-A74C-4E05-B274-868D934DF74F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0466-C247-430E-A8DD-2D50DB46A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239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5B2C-A74C-4E05-B274-868D934DF74F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0466-C247-430E-A8DD-2D50DB46A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445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45B2C-A74C-4E05-B274-868D934DF74F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9A0466-C247-430E-A8DD-2D50DB46A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7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45B2C-A74C-4E05-B274-868D934DF74F}" type="datetimeFigureOut">
              <a:rPr lang="fr-FR" smtClean="0"/>
              <a:t>05/06/2025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0466-C247-430E-A8DD-2D50DB46A4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412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81A24D-1DC2-2D57-D79D-D3AC6D50EC38}"/>
              </a:ext>
            </a:extLst>
          </p:cNvPr>
          <p:cNvSpPr/>
          <p:nvPr/>
        </p:nvSpPr>
        <p:spPr>
          <a:xfrm>
            <a:off x="6083999" y="0"/>
            <a:ext cx="3517201" cy="5400675"/>
          </a:xfrm>
          <a:prstGeom prst="rect">
            <a:avLst/>
          </a:prstGeom>
          <a:solidFill>
            <a:srgbClr val="385747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DE4B8BF8-BE18-BE89-6E43-9DA13870E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3" t="10155" r="8909" b="9650"/>
          <a:stretch/>
        </p:blipFill>
        <p:spPr>
          <a:xfrm>
            <a:off x="8397978" y="318951"/>
            <a:ext cx="714661" cy="643169"/>
          </a:xfrm>
          <a:prstGeom prst="ellipse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3FFDB7-E9C5-6F4A-E864-26BC1BDCD2F5}"/>
              </a:ext>
            </a:extLst>
          </p:cNvPr>
          <p:cNvSpPr/>
          <p:nvPr/>
        </p:nvSpPr>
        <p:spPr>
          <a:xfrm>
            <a:off x="0" y="0"/>
            <a:ext cx="6084000" cy="540067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654D42-8FB4-DB1D-E87F-B8FF005A32F6}"/>
              </a:ext>
            </a:extLst>
          </p:cNvPr>
          <p:cNvSpPr/>
          <p:nvPr/>
        </p:nvSpPr>
        <p:spPr>
          <a:xfrm>
            <a:off x="6219000" y="1111484"/>
            <a:ext cx="1620000" cy="134822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223D66-D1AD-5FAB-5313-5C199B75767A}"/>
              </a:ext>
            </a:extLst>
          </p:cNvPr>
          <p:cNvSpPr txBox="1"/>
          <p:nvPr/>
        </p:nvSpPr>
        <p:spPr>
          <a:xfrm>
            <a:off x="6275600" y="1097536"/>
            <a:ext cx="55632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7030A0"/>
                </a:solidFill>
              </a:rPr>
              <a:t>Personnel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90343C2-9641-86B7-00B5-51472CB31477}"/>
              </a:ext>
            </a:extLst>
          </p:cNvPr>
          <p:cNvSpPr txBox="1"/>
          <p:nvPr/>
        </p:nvSpPr>
        <p:spPr>
          <a:xfrm>
            <a:off x="6227439" y="1559522"/>
            <a:ext cx="396000" cy="187285"/>
          </a:xfrm>
          <a:prstGeom prst="round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500" dirty="0">
                <a:solidFill>
                  <a:schemeClr val="accent6">
                    <a:lumMod val="50000"/>
                  </a:schemeClr>
                </a:solidFill>
              </a:rPr>
              <a:t>Mobile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160AB7E-068F-4F5D-7731-19B3FE396179}"/>
              </a:ext>
            </a:extLst>
          </p:cNvPr>
          <p:cNvSpPr txBox="1"/>
          <p:nvPr/>
        </p:nvSpPr>
        <p:spPr>
          <a:xfrm>
            <a:off x="6227439" y="1752137"/>
            <a:ext cx="396000" cy="187285"/>
          </a:xfrm>
          <a:prstGeom prst="round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500" dirty="0">
                <a:solidFill>
                  <a:schemeClr val="accent6">
                    <a:lumMod val="50000"/>
                  </a:schemeClr>
                </a:solidFill>
              </a:rPr>
              <a:t>Fixe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C6EDB47-6982-3E1D-F827-C432210DBC46}"/>
              </a:ext>
            </a:extLst>
          </p:cNvPr>
          <p:cNvSpPr txBox="1"/>
          <p:nvPr/>
        </p:nvSpPr>
        <p:spPr>
          <a:xfrm>
            <a:off x="6227439" y="1944753"/>
            <a:ext cx="396000" cy="187285"/>
          </a:xfrm>
          <a:prstGeom prst="round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500" dirty="0">
                <a:solidFill>
                  <a:schemeClr val="accent6">
                    <a:lumMod val="50000"/>
                  </a:schemeClr>
                </a:solidFill>
              </a:rPr>
              <a:t>E-Mail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2F631DB-17E6-94D3-37B3-6A6B940DFE94}"/>
              </a:ext>
            </a:extLst>
          </p:cNvPr>
          <p:cNvSpPr txBox="1"/>
          <p:nvPr/>
        </p:nvSpPr>
        <p:spPr>
          <a:xfrm>
            <a:off x="6227439" y="2137369"/>
            <a:ext cx="432000" cy="193029"/>
          </a:xfrm>
          <a:prstGeom prst="round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500" dirty="0">
                <a:solidFill>
                  <a:schemeClr val="accent6">
                    <a:lumMod val="50000"/>
                  </a:schemeClr>
                </a:solidFill>
              </a:rPr>
              <a:t>Lien Git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4A9BFB1-F474-2195-0FF3-820795EAFDC9}"/>
              </a:ext>
            </a:extLst>
          </p:cNvPr>
          <p:cNvSpPr txBox="1"/>
          <p:nvPr/>
        </p:nvSpPr>
        <p:spPr>
          <a:xfrm>
            <a:off x="6227439" y="327474"/>
            <a:ext cx="648000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Prénom</a:t>
            </a:r>
            <a:r>
              <a:rPr lang="fr-FR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7F226C16-4A28-82AB-3842-79C4DA8E23B9}"/>
              </a:ext>
            </a:extLst>
          </p:cNvPr>
          <p:cNvSpPr/>
          <p:nvPr/>
        </p:nvSpPr>
        <p:spPr>
          <a:xfrm>
            <a:off x="7881665" y="1111484"/>
            <a:ext cx="1620000" cy="134822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BF5B711-330C-AB95-A34E-779E9213A137}"/>
              </a:ext>
            </a:extLst>
          </p:cNvPr>
          <p:cNvSpPr txBox="1"/>
          <p:nvPr/>
        </p:nvSpPr>
        <p:spPr>
          <a:xfrm>
            <a:off x="7968843" y="1104592"/>
            <a:ext cx="71466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7030A0"/>
                </a:solidFill>
              </a:rPr>
              <a:t>Professionnel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6A09A986-FD4F-55FF-AC92-091B168EABF5}"/>
              </a:ext>
            </a:extLst>
          </p:cNvPr>
          <p:cNvSpPr/>
          <p:nvPr/>
        </p:nvSpPr>
        <p:spPr>
          <a:xfrm>
            <a:off x="6160657" y="2533913"/>
            <a:ext cx="3338843" cy="27562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526808F-1B10-D6A8-C43F-444D05AF16C1}"/>
              </a:ext>
            </a:extLst>
          </p:cNvPr>
          <p:cNvSpPr txBox="1"/>
          <p:nvPr/>
        </p:nvSpPr>
        <p:spPr>
          <a:xfrm>
            <a:off x="6339256" y="3823224"/>
            <a:ext cx="6627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b="1" dirty="0">
                <a:solidFill>
                  <a:srgbClr val="7030A0"/>
                </a:solidFill>
              </a:rPr>
              <a:t>Notes :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E7423E79-6EA8-23B3-1A9F-DD4186918505}"/>
              </a:ext>
            </a:extLst>
          </p:cNvPr>
          <p:cNvSpPr/>
          <p:nvPr/>
        </p:nvSpPr>
        <p:spPr>
          <a:xfrm>
            <a:off x="6318001" y="4070086"/>
            <a:ext cx="3087610" cy="1073595"/>
          </a:xfrm>
          <a:prstGeom prst="round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FBEB1B2-3EB7-467B-1653-3565669A6A46}"/>
              </a:ext>
            </a:extLst>
          </p:cNvPr>
          <p:cNvSpPr txBox="1"/>
          <p:nvPr/>
        </p:nvSpPr>
        <p:spPr>
          <a:xfrm>
            <a:off x="2044395" y="457856"/>
            <a:ext cx="1937441" cy="340519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fr-FR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2" name="Graphique 41" descr="Loupe">
            <a:extLst>
              <a:ext uri="{FF2B5EF4-FFF2-40B4-BE49-F238E27FC236}">
                <a16:creationId xmlns:a16="http://schemas.microsoft.com/office/drawing/2014/main" id="{96E737D6-3A09-FD7E-D825-6ECAF614B9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07606" y="521979"/>
            <a:ext cx="236365" cy="236365"/>
          </a:xfrm>
          <a:prstGeom prst="rect">
            <a:avLst/>
          </a:prstGeom>
        </p:spPr>
      </p:pic>
      <p:graphicFrame>
        <p:nvGraphicFramePr>
          <p:cNvPr id="50" name="Tableau 49">
            <a:extLst>
              <a:ext uri="{FF2B5EF4-FFF2-40B4-BE49-F238E27FC236}">
                <a16:creationId xmlns:a16="http://schemas.microsoft.com/office/drawing/2014/main" id="{C5ED0058-C6BB-0CF6-8255-C6D88676B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449062"/>
              </p:ext>
            </p:extLst>
          </p:nvPr>
        </p:nvGraphicFramePr>
        <p:xfrm>
          <a:off x="322200" y="1235644"/>
          <a:ext cx="5532430" cy="19675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411">
                  <a:extLst>
                    <a:ext uri="{9D8B030D-6E8A-4147-A177-3AD203B41FA5}">
                      <a16:colId xmlns:a16="http://schemas.microsoft.com/office/drawing/2014/main" val="710655826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553440504"/>
                    </a:ext>
                  </a:extLst>
                </a:gridCol>
                <a:gridCol w="1267485">
                  <a:extLst>
                    <a:ext uri="{9D8B030D-6E8A-4147-A177-3AD203B41FA5}">
                      <a16:colId xmlns:a16="http://schemas.microsoft.com/office/drawing/2014/main" val="624411349"/>
                    </a:ext>
                  </a:extLst>
                </a:gridCol>
                <a:gridCol w="1086416">
                  <a:extLst>
                    <a:ext uri="{9D8B030D-6E8A-4147-A177-3AD203B41FA5}">
                      <a16:colId xmlns:a16="http://schemas.microsoft.com/office/drawing/2014/main" val="1763699688"/>
                    </a:ext>
                  </a:extLst>
                </a:gridCol>
                <a:gridCol w="1520312">
                  <a:extLst>
                    <a:ext uri="{9D8B030D-6E8A-4147-A177-3AD203B41FA5}">
                      <a16:colId xmlns:a16="http://schemas.microsoft.com/office/drawing/2014/main" val="1777477280"/>
                    </a:ext>
                  </a:extLst>
                </a:gridCol>
              </a:tblGrid>
              <a:tr h="429927"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A1C3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030A0"/>
                          </a:solidFill>
                        </a:rPr>
                        <a:t>Prénom</a:t>
                      </a:r>
                    </a:p>
                  </a:txBody>
                  <a:tcPr anchor="ctr">
                    <a:solidFill>
                      <a:srgbClr val="A1C3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030A0"/>
                          </a:solidFill>
                        </a:rPr>
                        <a:t>Nom</a:t>
                      </a:r>
                    </a:p>
                  </a:txBody>
                  <a:tcPr anchor="ctr">
                    <a:solidFill>
                      <a:srgbClr val="A1C3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030A0"/>
                          </a:solidFill>
                        </a:rPr>
                        <a:t>Téléphone</a:t>
                      </a:r>
                    </a:p>
                  </a:txBody>
                  <a:tcPr anchor="ctr">
                    <a:solidFill>
                      <a:srgbClr val="A1C3B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030A0"/>
                          </a:solidFill>
                        </a:rPr>
                        <a:t>Adresse Mail</a:t>
                      </a:r>
                    </a:p>
                  </a:txBody>
                  <a:tcPr anchor="ctr">
                    <a:solidFill>
                      <a:srgbClr val="A1C3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28804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000434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78874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84031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9923728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784298"/>
                  </a:ext>
                </a:extLst>
              </a:tr>
            </a:tbl>
          </a:graphicData>
        </a:graphic>
      </p:graphicFrame>
      <p:graphicFrame>
        <p:nvGraphicFramePr>
          <p:cNvPr id="52" name="Tableau 51">
            <a:extLst>
              <a:ext uri="{FF2B5EF4-FFF2-40B4-BE49-F238E27FC236}">
                <a16:creationId xmlns:a16="http://schemas.microsoft.com/office/drawing/2014/main" id="{EB0445FE-668A-6850-1102-5FCCB11708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27376"/>
              </p:ext>
            </p:extLst>
          </p:nvPr>
        </p:nvGraphicFramePr>
        <p:xfrm>
          <a:off x="322200" y="3201326"/>
          <a:ext cx="5532430" cy="12301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6411">
                  <a:extLst>
                    <a:ext uri="{9D8B030D-6E8A-4147-A177-3AD203B41FA5}">
                      <a16:colId xmlns:a16="http://schemas.microsoft.com/office/drawing/2014/main" val="647470175"/>
                    </a:ext>
                  </a:extLst>
                </a:gridCol>
                <a:gridCol w="1321806">
                  <a:extLst>
                    <a:ext uri="{9D8B030D-6E8A-4147-A177-3AD203B41FA5}">
                      <a16:colId xmlns:a16="http://schemas.microsoft.com/office/drawing/2014/main" val="2251861433"/>
                    </a:ext>
                  </a:extLst>
                </a:gridCol>
                <a:gridCol w="1267485">
                  <a:extLst>
                    <a:ext uri="{9D8B030D-6E8A-4147-A177-3AD203B41FA5}">
                      <a16:colId xmlns:a16="http://schemas.microsoft.com/office/drawing/2014/main" val="2822785688"/>
                    </a:ext>
                  </a:extLst>
                </a:gridCol>
                <a:gridCol w="1086416">
                  <a:extLst>
                    <a:ext uri="{9D8B030D-6E8A-4147-A177-3AD203B41FA5}">
                      <a16:colId xmlns:a16="http://schemas.microsoft.com/office/drawing/2014/main" val="746375312"/>
                    </a:ext>
                  </a:extLst>
                </a:gridCol>
                <a:gridCol w="1520312">
                  <a:extLst>
                    <a:ext uri="{9D8B030D-6E8A-4147-A177-3AD203B41FA5}">
                      <a16:colId xmlns:a16="http://schemas.microsoft.com/office/drawing/2014/main" val="3906740304"/>
                    </a:ext>
                  </a:extLst>
                </a:gridCol>
              </a:tblGrid>
              <a:tr h="302533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101870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340109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57659"/>
                  </a:ext>
                </a:extLst>
              </a:tr>
              <a:tr h="30711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099958"/>
                  </a:ext>
                </a:extLst>
              </a:tr>
            </a:tbl>
          </a:graphicData>
        </a:graphic>
      </p:graphicFrame>
      <p:sp>
        <p:nvSpPr>
          <p:cNvPr id="53" name="ZoneTexte 52">
            <a:extLst>
              <a:ext uri="{FF2B5EF4-FFF2-40B4-BE49-F238E27FC236}">
                <a16:creationId xmlns:a16="http://schemas.microsoft.com/office/drawing/2014/main" id="{15CA3454-9B7F-2498-B4F8-A71D33BBF030}"/>
              </a:ext>
            </a:extLst>
          </p:cNvPr>
          <p:cNvSpPr txBox="1"/>
          <p:nvPr/>
        </p:nvSpPr>
        <p:spPr>
          <a:xfrm>
            <a:off x="6273998" y="2944481"/>
            <a:ext cx="684000" cy="187285"/>
          </a:xfrm>
          <a:prstGeom prst="round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500" dirty="0">
                <a:solidFill>
                  <a:schemeClr val="accent6">
                    <a:lumMod val="50000"/>
                  </a:schemeClr>
                </a:solidFill>
              </a:rPr>
              <a:t>Date de naissance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8F95F925-4EEB-DCA7-B31C-D193BE596134}"/>
              </a:ext>
            </a:extLst>
          </p:cNvPr>
          <p:cNvSpPr txBox="1"/>
          <p:nvPr/>
        </p:nvSpPr>
        <p:spPr>
          <a:xfrm>
            <a:off x="6273998" y="3283372"/>
            <a:ext cx="430160" cy="187285"/>
          </a:xfrm>
          <a:prstGeom prst="round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500" dirty="0">
                <a:solidFill>
                  <a:schemeClr val="accent6">
                    <a:lumMod val="50000"/>
                  </a:schemeClr>
                </a:solidFill>
              </a:rPr>
              <a:t>Adresse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C170C827-1FE2-3190-2368-F5B6EB693781}"/>
              </a:ext>
            </a:extLst>
          </p:cNvPr>
          <p:cNvSpPr txBox="1"/>
          <p:nvPr/>
        </p:nvSpPr>
        <p:spPr>
          <a:xfrm>
            <a:off x="6264013" y="3505381"/>
            <a:ext cx="513950" cy="187285"/>
          </a:xfrm>
          <a:prstGeom prst="round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500" dirty="0">
                <a:solidFill>
                  <a:schemeClr val="accent6">
                    <a:lumMod val="50000"/>
                  </a:schemeClr>
                </a:solidFill>
              </a:rPr>
              <a:t>Code Postal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F0585D45-D4B4-1087-BA37-D47A8625FFE1}"/>
              </a:ext>
            </a:extLst>
          </p:cNvPr>
          <p:cNvSpPr txBox="1"/>
          <p:nvPr/>
        </p:nvSpPr>
        <p:spPr>
          <a:xfrm>
            <a:off x="7782852" y="2945879"/>
            <a:ext cx="445181" cy="187285"/>
          </a:xfrm>
          <a:prstGeom prst="round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500" dirty="0">
                <a:solidFill>
                  <a:schemeClr val="accent6">
                    <a:lumMod val="50000"/>
                  </a:schemeClr>
                </a:solidFill>
              </a:rPr>
              <a:t>Genre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6726EF62-D046-99A0-DBB2-0A7EED72A543}"/>
              </a:ext>
            </a:extLst>
          </p:cNvPr>
          <p:cNvSpPr txBox="1"/>
          <p:nvPr/>
        </p:nvSpPr>
        <p:spPr>
          <a:xfrm>
            <a:off x="7782852" y="3505381"/>
            <a:ext cx="313014" cy="187285"/>
          </a:xfrm>
          <a:prstGeom prst="round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500" dirty="0">
                <a:solidFill>
                  <a:schemeClr val="accent6">
                    <a:lumMod val="50000"/>
                  </a:schemeClr>
                </a:solidFill>
              </a:rPr>
              <a:t>Ville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B66D7750-BD20-6085-8EED-823D0DDE9E5C}"/>
              </a:ext>
            </a:extLst>
          </p:cNvPr>
          <p:cNvSpPr txBox="1"/>
          <p:nvPr/>
        </p:nvSpPr>
        <p:spPr>
          <a:xfrm>
            <a:off x="6392465" y="2600309"/>
            <a:ext cx="1225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b="1" dirty="0">
                <a:solidFill>
                  <a:srgbClr val="7030A0"/>
                </a:solidFill>
              </a:rPr>
              <a:t>Informations personnelles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B738F82-6544-4E19-AE85-B685096E5CB4}"/>
              </a:ext>
            </a:extLst>
          </p:cNvPr>
          <p:cNvSpPr/>
          <p:nvPr/>
        </p:nvSpPr>
        <p:spPr>
          <a:xfrm>
            <a:off x="415864" y="1405167"/>
            <a:ext cx="180000" cy="180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D006340-FEC0-A401-2ACB-4B7A53F30EB8}"/>
              </a:ext>
            </a:extLst>
          </p:cNvPr>
          <p:cNvSpPr/>
          <p:nvPr/>
        </p:nvSpPr>
        <p:spPr>
          <a:xfrm>
            <a:off x="415864" y="1739503"/>
            <a:ext cx="180000" cy="180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63414D8-BE4F-E1B1-BD61-EEFF546FACF0}"/>
              </a:ext>
            </a:extLst>
          </p:cNvPr>
          <p:cNvSpPr/>
          <p:nvPr/>
        </p:nvSpPr>
        <p:spPr>
          <a:xfrm>
            <a:off x="415864" y="2054622"/>
            <a:ext cx="180000" cy="180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AA7CF6-23C0-2DB2-9622-1ED37CDAD053}"/>
              </a:ext>
            </a:extLst>
          </p:cNvPr>
          <p:cNvSpPr/>
          <p:nvPr/>
        </p:nvSpPr>
        <p:spPr>
          <a:xfrm>
            <a:off x="415864" y="4194246"/>
            <a:ext cx="180000" cy="180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E71F78F-11F9-0C29-45FD-B55A160E48C2}"/>
              </a:ext>
            </a:extLst>
          </p:cNvPr>
          <p:cNvSpPr/>
          <p:nvPr/>
        </p:nvSpPr>
        <p:spPr>
          <a:xfrm>
            <a:off x="415864" y="3887266"/>
            <a:ext cx="180000" cy="180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E94C997-8BB1-E4E2-04FB-982F83E9F3D3}"/>
              </a:ext>
            </a:extLst>
          </p:cNvPr>
          <p:cNvSpPr/>
          <p:nvPr/>
        </p:nvSpPr>
        <p:spPr>
          <a:xfrm>
            <a:off x="415864" y="3580286"/>
            <a:ext cx="180000" cy="180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95603CA-B635-ACD8-6B5D-EFB1B69D2764}"/>
              </a:ext>
            </a:extLst>
          </p:cNvPr>
          <p:cNvSpPr/>
          <p:nvPr/>
        </p:nvSpPr>
        <p:spPr>
          <a:xfrm>
            <a:off x="415864" y="3281817"/>
            <a:ext cx="180000" cy="180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0358C4-E4D4-F029-A3DA-39C5BCB8FED0}"/>
              </a:ext>
            </a:extLst>
          </p:cNvPr>
          <p:cNvSpPr/>
          <p:nvPr/>
        </p:nvSpPr>
        <p:spPr>
          <a:xfrm>
            <a:off x="415864" y="2975013"/>
            <a:ext cx="180000" cy="180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204A209-92A4-4D7D-934C-5E96756BCD91}"/>
              </a:ext>
            </a:extLst>
          </p:cNvPr>
          <p:cNvSpPr/>
          <p:nvPr/>
        </p:nvSpPr>
        <p:spPr>
          <a:xfrm>
            <a:off x="415864" y="2673981"/>
            <a:ext cx="180000" cy="180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D52269E-7CC7-B809-E785-250FE6108FF7}"/>
              </a:ext>
            </a:extLst>
          </p:cNvPr>
          <p:cNvSpPr/>
          <p:nvPr/>
        </p:nvSpPr>
        <p:spPr>
          <a:xfrm>
            <a:off x="415864" y="2356168"/>
            <a:ext cx="180000" cy="18018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87EE9E37-BCC6-32A9-43FE-4ED4EB12175A}"/>
              </a:ext>
            </a:extLst>
          </p:cNvPr>
          <p:cNvSpPr/>
          <p:nvPr/>
        </p:nvSpPr>
        <p:spPr>
          <a:xfrm>
            <a:off x="6569399" y="1619332"/>
            <a:ext cx="1207821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450527A-8663-E845-DA1F-2528C061FE78}"/>
              </a:ext>
            </a:extLst>
          </p:cNvPr>
          <p:cNvSpPr/>
          <p:nvPr/>
        </p:nvSpPr>
        <p:spPr>
          <a:xfrm>
            <a:off x="6563973" y="1789723"/>
            <a:ext cx="1207821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4A01CC8-159D-C92D-6542-F5C793F0800E}"/>
              </a:ext>
            </a:extLst>
          </p:cNvPr>
          <p:cNvSpPr/>
          <p:nvPr/>
        </p:nvSpPr>
        <p:spPr>
          <a:xfrm>
            <a:off x="6563973" y="1982205"/>
            <a:ext cx="1207821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4BFCABA-5328-9FE3-3F14-B699A8132009}"/>
              </a:ext>
            </a:extLst>
          </p:cNvPr>
          <p:cNvSpPr/>
          <p:nvPr/>
        </p:nvSpPr>
        <p:spPr>
          <a:xfrm>
            <a:off x="6563972" y="2187661"/>
            <a:ext cx="1207821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33883A29-3A92-64B7-A56D-CE5E6D39F554}"/>
              </a:ext>
            </a:extLst>
          </p:cNvPr>
          <p:cNvSpPr txBox="1"/>
          <p:nvPr/>
        </p:nvSpPr>
        <p:spPr>
          <a:xfrm>
            <a:off x="6257949" y="668437"/>
            <a:ext cx="46800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1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Nom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F059AD6-25ED-147D-532D-CD8E44BE7E64}"/>
              </a:ext>
            </a:extLst>
          </p:cNvPr>
          <p:cNvSpPr/>
          <p:nvPr/>
        </p:nvSpPr>
        <p:spPr>
          <a:xfrm>
            <a:off x="6826992" y="501374"/>
            <a:ext cx="1080000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5D728456-2548-B9A6-40BC-BCCD2500ED66}"/>
              </a:ext>
            </a:extLst>
          </p:cNvPr>
          <p:cNvSpPr/>
          <p:nvPr/>
        </p:nvSpPr>
        <p:spPr>
          <a:xfrm>
            <a:off x="6817053" y="752422"/>
            <a:ext cx="1080000" cy="10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8" name="ZoneTexte 77">
            <a:extLst>
              <a:ext uri="{FF2B5EF4-FFF2-40B4-BE49-F238E27FC236}">
                <a16:creationId xmlns:a16="http://schemas.microsoft.com/office/drawing/2014/main" id="{EC122329-809D-FE64-919E-37A823FD58EF}"/>
              </a:ext>
            </a:extLst>
          </p:cNvPr>
          <p:cNvSpPr txBox="1"/>
          <p:nvPr/>
        </p:nvSpPr>
        <p:spPr>
          <a:xfrm>
            <a:off x="6443439" y="1210116"/>
            <a:ext cx="540000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50000"/>
                  </a:schemeClr>
                </a:solidFill>
              </a:rPr>
              <a:t>Pseudo</a:t>
            </a:r>
            <a:r>
              <a:rPr lang="fr-FR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5FAD4854-D641-91C9-7779-F6DFFB5D4C79}"/>
              </a:ext>
            </a:extLst>
          </p:cNvPr>
          <p:cNvSpPr/>
          <p:nvPr/>
        </p:nvSpPr>
        <p:spPr>
          <a:xfrm>
            <a:off x="6892016" y="1379155"/>
            <a:ext cx="879808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864DD5BA-BC22-FDA5-CC38-49763C92BCD0}"/>
              </a:ext>
            </a:extLst>
          </p:cNvPr>
          <p:cNvSpPr txBox="1"/>
          <p:nvPr/>
        </p:nvSpPr>
        <p:spPr>
          <a:xfrm>
            <a:off x="7854694" y="1558332"/>
            <a:ext cx="396000" cy="187285"/>
          </a:xfrm>
          <a:prstGeom prst="roundRect">
            <a:avLst/>
          </a:prstGeom>
          <a:noFill/>
          <a:ln w="6350">
            <a:noFill/>
          </a:ln>
        </p:spPr>
        <p:txBody>
          <a:bodyPr wrap="square" rtlCol="0" anchor="ctr">
            <a:spAutoFit/>
          </a:bodyPr>
          <a:lstStyle/>
          <a:p>
            <a:r>
              <a:rPr lang="fr-FR" sz="500" dirty="0">
                <a:solidFill>
                  <a:schemeClr val="accent6">
                    <a:lumMod val="50000"/>
                  </a:schemeClr>
                </a:solidFill>
              </a:rPr>
              <a:t>Mobile</a:t>
            </a:r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C87F3375-DCCD-67E6-2601-B234448159CC}"/>
              </a:ext>
            </a:extLst>
          </p:cNvPr>
          <p:cNvSpPr txBox="1"/>
          <p:nvPr/>
        </p:nvSpPr>
        <p:spPr>
          <a:xfrm>
            <a:off x="7854694" y="1750947"/>
            <a:ext cx="396000" cy="187285"/>
          </a:xfrm>
          <a:prstGeom prst="round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500" dirty="0">
                <a:solidFill>
                  <a:schemeClr val="accent6">
                    <a:lumMod val="50000"/>
                  </a:schemeClr>
                </a:solidFill>
              </a:rPr>
              <a:t>Fixe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AA563CF9-0D80-B8DF-14E9-D4BEE7274A66}"/>
              </a:ext>
            </a:extLst>
          </p:cNvPr>
          <p:cNvSpPr txBox="1"/>
          <p:nvPr/>
        </p:nvSpPr>
        <p:spPr>
          <a:xfrm>
            <a:off x="7854694" y="1943563"/>
            <a:ext cx="396000" cy="187285"/>
          </a:xfrm>
          <a:prstGeom prst="round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500" dirty="0">
                <a:solidFill>
                  <a:schemeClr val="accent6">
                    <a:lumMod val="50000"/>
                  </a:schemeClr>
                </a:solidFill>
              </a:rPr>
              <a:t>E-Mail</a:t>
            </a:r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A1A15977-73BA-8A11-F887-B15335D772F9}"/>
              </a:ext>
            </a:extLst>
          </p:cNvPr>
          <p:cNvSpPr txBox="1"/>
          <p:nvPr/>
        </p:nvSpPr>
        <p:spPr>
          <a:xfrm>
            <a:off x="7854694" y="2136179"/>
            <a:ext cx="432000" cy="193029"/>
          </a:xfrm>
          <a:prstGeom prst="round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fr-FR" sz="500" dirty="0">
                <a:solidFill>
                  <a:schemeClr val="accent6">
                    <a:lumMod val="50000"/>
                  </a:schemeClr>
                </a:solidFill>
              </a:rPr>
              <a:t>Site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417ED630-EAD4-5BEA-6F7A-CD681D803A12}"/>
              </a:ext>
            </a:extLst>
          </p:cNvPr>
          <p:cNvSpPr/>
          <p:nvPr/>
        </p:nvSpPr>
        <p:spPr>
          <a:xfrm>
            <a:off x="8197790" y="1595789"/>
            <a:ext cx="1207821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A3EB40-6A73-6705-E95B-691984C38761}"/>
              </a:ext>
            </a:extLst>
          </p:cNvPr>
          <p:cNvSpPr/>
          <p:nvPr/>
        </p:nvSpPr>
        <p:spPr>
          <a:xfrm>
            <a:off x="8197789" y="1793736"/>
            <a:ext cx="1207821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EAE21A-B8A7-8834-48F6-A3D51642C5CB}"/>
              </a:ext>
            </a:extLst>
          </p:cNvPr>
          <p:cNvSpPr/>
          <p:nvPr/>
        </p:nvSpPr>
        <p:spPr>
          <a:xfrm>
            <a:off x="8197789" y="1986218"/>
            <a:ext cx="1207821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172693F-16B5-F931-0DEE-69DEEF5A0767}"/>
              </a:ext>
            </a:extLst>
          </p:cNvPr>
          <p:cNvSpPr/>
          <p:nvPr/>
        </p:nvSpPr>
        <p:spPr>
          <a:xfrm>
            <a:off x="8197788" y="2191674"/>
            <a:ext cx="1207821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9CE41E47-73FB-40D4-834D-CE597B451326}"/>
              </a:ext>
            </a:extLst>
          </p:cNvPr>
          <p:cNvSpPr txBox="1"/>
          <p:nvPr/>
        </p:nvSpPr>
        <p:spPr>
          <a:xfrm>
            <a:off x="8070694" y="1208926"/>
            <a:ext cx="682800" cy="340519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800" dirty="0">
                <a:solidFill>
                  <a:schemeClr val="accent6">
                    <a:lumMod val="50000"/>
                  </a:schemeClr>
                </a:solidFill>
              </a:rPr>
              <a:t>Entreprise</a:t>
            </a:r>
            <a:r>
              <a:rPr lang="fr-FR" sz="1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1848E18-569B-F1FA-490A-3C9307E43441}"/>
              </a:ext>
            </a:extLst>
          </p:cNvPr>
          <p:cNvSpPr/>
          <p:nvPr/>
        </p:nvSpPr>
        <p:spPr>
          <a:xfrm>
            <a:off x="8629575" y="1360668"/>
            <a:ext cx="756000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06302B4-A7E2-9F05-EEF5-57DEE1AE694E}"/>
              </a:ext>
            </a:extLst>
          </p:cNvPr>
          <p:cNvSpPr/>
          <p:nvPr/>
        </p:nvSpPr>
        <p:spPr>
          <a:xfrm>
            <a:off x="6956083" y="2995094"/>
            <a:ext cx="750112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E062A20-D246-4156-2AA6-C502AC5EA1AB}"/>
              </a:ext>
            </a:extLst>
          </p:cNvPr>
          <p:cNvSpPr/>
          <p:nvPr/>
        </p:nvSpPr>
        <p:spPr>
          <a:xfrm>
            <a:off x="8277331" y="2996984"/>
            <a:ext cx="1128278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69CB134-4C62-895E-2F9D-8E2CC961C70B}"/>
              </a:ext>
            </a:extLst>
          </p:cNvPr>
          <p:cNvSpPr/>
          <p:nvPr/>
        </p:nvSpPr>
        <p:spPr>
          <a:xfrm>
            <a:off x="6942591" y="3349029"/>
            <a:ext cx="2422172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D5E5A23-249C-8F31-4CAA-D479895F419F}"/>
              </a:ext>
            </a:extLst>
          </p:cNvPr>
          <p:cNvSpPr/>
          <p:nvPr/>
        </p:nvSpPr>
        <p:spPr>
          <a:xfrm>
            <a:off x="6946969" y="3567358"/>
            <a:ext cx="750113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15D950A-BE1C-B48B-2F8B-59CB7D424C67}"/>
              </a:ext>
            </a:extLst>
          </p:cNvPr>
          <p:cNvSpPr/>
          <p:nvPr/>
        </p:nvSpPr>
        <p:spPr>
          <a:xfrm>
            <a:off x="8108696" y="3575858"/>
            <a:ext cx="1271473" cy="108000"/>
          </a:xfrm>
          <a:prstGeom prst="rect">
            <a:avLst/>
          </a:prstGeom>
          <a:solidFill>
            <a:srgbClr val="A1C3B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Fusion 58">
            <a:extLst>
              <a:ext uri="{FF2B5EF4-FFF2-40B4-BE49-F238E27FC236}">
                <a16:creationId xmlns:a16="http://schemas.microsoft.com/office/drawing/2014/main" id="{DAB424AE-6806-4829-EC6E-A5ECE7DA655A}"/>
              </a:ext>
            </a:extLst>
          </p:cNvPr>
          <p:cNvSpPr/>
          <p:nvPr/>
        </p:nvSpPr>
        <p:spPr>
          <a:xfrm>
            <a:off x="9283064" y="3015653"/>
            <a:ext cx="81699" cy="59703"/>
          </a:xfrm>
          <a:prstGeom prst="flowChartMerg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05" name="Rectangle : coins arrondis 104">
            <a:extLst>
              <a:ext uri="{FF2B5EF4-FFF2-40B4-BE49-F238E27FC236}">
                <a16:creationId xmlns:a16="http://schemas.microsoft.com/office/drawing/2014/main" id="{47774A0F-1374-F112-1E9F-8C9824446224}"/>
              </a:ext>
            </a:extLst>
          </p:cNvPr>
          <p:cNvSpPr/>
          <p:nvPr/>
        </p:nvSpPr>
        <p:spPr>
          <a:xfrm>
            <a:off x="322200" y="4732638"/>
            <a:ext cx="5532430" cy="411043"/>
          </a:xfrm>
          <a:prstGeom prst="roundRect">
            <a:avLst/>
          </a:prstGeom>
          <a:solidFill>
            <a:srgbClr val="3857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2BC974D7-F0CB-6350-948A-E10E3BF86C87}"/>
              </a:ext>
            </a:extLst>
          </p:cNvPr>
          <p:cNvSpPr txBox="1"/>
          <p:nvPr/>
        </p:nvSpPr>
        <p:spPr>
          <a:xfrm>
            <a:off x="774183" y="4798346"/>
            <a:ext cx="593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u="sng" dirty="0">
                <a:solidFill>
                  <a:schemeClr val="bg1"/>
                </a:solidFill>
              </a:rPr>
              <a:t>Créer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0574A8BC-8F68-FEBB-6244-F9C18AA773BE}"/>
              </a:ext>
            </a:extLst>
          </p:cNvPr>
          <p:cNvSpPr txBox="1"/>
          <p:nvPr/>
        </p:nvSpPr>
        <p:spPr>
          <a:xfrm>
            <a:off x="1706328" y="4798346"/>
            <a:ext cx="676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u="sng" dirty="0">
                <a:solidFill>
                  <a:schemeClr val="bg1"/>
                </a:solidFill>
              </a:rPr>
              <a:t>Modifier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26894ECD-09E7-B4BC-74DB-49EFF253572B}"/>
              </a:ext>
            </a:extLst>
          </p:cNvPr>
          <p:cNvSpPr txBox="1"/>
          <p:nvPr/>
        </p:nvSpPr>
        <p:spPr>
          <a:xfrm>
            <a:off x="2714927" y="4798346"/>
            <a:ext cx="792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u="sng" dirty="0">
                <a:solidFill>
                  <a:schemeClr val="bg1"/>
                </a:solidFill>
              </a:rPr>
              <a:t>Supprimer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D7BBFF31-87F0-6E6B-B418-67556E5A6285}"/>
              </a:ext>
            </a:extLst>
          </p:cNvPr>
          <p:cNvSpPr txBox="1"/>
          <p:nvPr/>
        </p:nvSpPr>
        <p:spPr>
          <a:xfrm>
            <a:off x="4762283" y="4798345"/>
            <a:ext cx="676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u="sng" dirty="0">
                <a:solidFill>
                  <a:schemeClr val="bg1"/>
                </a:solidFill>
              </a:rPr>
              <a:t>Annuler</a:t>
            </a:r>
          </a:p>
        </p:txBody>
      </p:sp>
      <p:sp>
        <p:nvSpPr>
          <p:cNvPr id="110" name="ZoneTexte 109">
            <a:extLst>
              <a:ext uri="{FF2B5EF4-FFF2-40B4-BE49-F238E27FC236}">
                <a16:creationId xmlns:a16="http://schemas.microsoft.com/office/drawing/2014/main" id="{188F7514-A770-668A-C4E1-F232FED21F96}"/>
              </a:ext>
            </a:extLst>
          </p:cNvPr>
          <p:cNvSpPr txBox="1"/>
          <p:nvPr/>
        </p:nvSpPr>
        <p:spPr>
          <a:xfrm>
            <a:off x="3796570" y="4798345"/>
            <a:ext cx="6761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u="sng" dirty="0">
                <a:solidFill>
                  <a:schemeClr val="bg1"/>
                </a:solidFill>
              </a:rPr>
              <a:t>Export</a:t>
            </a:r>
          </a:p>
        </p:txBody>
      </p:sp>
    </p:spTree>
    <p:extLst>
      <p:ext uri="{BB962C8B-B14F-4D97-AF65-F5344CB8AC3E}">
        <p14:creationId xmlns:p14="http://schemas.microsoft.com/office/powerpoint/2010/main" val="132122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29207FA-6CE5-8636-6F2D-8BF28A7AE53F}"/>
              </a:ext>
            </a:extLst>
          </p:cNvPr>
          <p:cNvSpPr/>
          <p:nvPr/>
        </p:nvSpPr>
        <p:spPr>
          <a:xfrm>
            <a:off x="2358295" y="297637"/>
            <a:ext cx="4941618" cy="3974897"/>
          </a:xfrm>
          <a:prstGeom prst="roundRect">
            <a:avLst>
              <a:gd name="adj" fmla="val 24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8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5A82379-0AD6-73CA-EF89-46CFF18666C1}"/>
              </a:ext>
            </a:extLst>
          </p:cNvPr>
          <p:cNvSpPr txBox="1"/>
          <p:nvPr/>
        </p:nvSpPr>
        <p:spPr>
          <a:xfrm>
            <a:off x="3087386" y="3062634"/>
            <a:ext cx="54006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75" dirty="0"/>
              <a:t>JSon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602853-03F8-943C-4D60-61E974B80A11}"/>
              </a:ext>
            </a:extLst>
          </p:cNvPr>
          <p:cNvSpPr txBox="1"/>
          <p:nvPr/>
        </p:nvSpPr>
        <p:spPr>
          <a:xfrm>
            <a:off x="4487061" y="3062634"/>
            <a:ext cx="62707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75" dirty="0"/>
              <a:t>vCard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D56AEB2-1CD9-935E-A4C6-64AB853648A2}"/>
              </a:ext>
            </a:extLst>
          </p:cNvPr>
          <p:cNvSpPr txBox="1"/>
          <p:nvPr/>
        </p:nvSpPr>
        <p:spPr>
          <a:xfrm>
            <a:off x="5973746" y="3062634"/>
            <a:ext cx="540068" cy="3347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575" dirty="0"/>
              <a:t>CSV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B05409E-1698-F2FF-3A32-B6BADFD1E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26" y="1273271"/>
            <a:ext cx="1236155" cy="124167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D83B5BC-CFED-CF75-C7BD-8BC89CAAEA30}"/>
              </a:ext>
            </a:extLst>
          </p:cNvPr>
          <p:cNvSpPr txBox="1"/>
          <p:nvPr/>
        </p:nvSpPr>
        <p:spPr>
          <a:xfrm>
            <a:off x="232229" y="176450"/>
            <a:ext cx="126915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3" dirty="0">
                <a:solidFill>
                  <a:schemeClr val="bg1"/>
                </a:solidFill>
              </a:rPr>
              <a:t>Pop Up Export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64EEFC1-A5C3-C51F-3E99-6650FBCC052E}"/>
              </a:ext>
            </a:extLst>
          </p:cNvPr>
          <p:cNvSpPr txBox="1"/>
          <p:nvPr/>
        </p:nvSpPr>
        <p:spPr>
          <a:xfrm>
            <a:off x="5397675" y="3730066"/>
            <a:ext cx="921715" cy="3435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18" dirty="0"/>
              <a:t>Annuler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E087FB9E-D042-9FC1-FCE6-C61F010E4DBD}"/>
              </a:ext>
            </a:extLst>
          </p:cNvPr>
          <p:cNvSpPr txBox="1"/>
          <p:nvPr/>
        </p:nvSpPr>
        <p:spPr>
          <a:xfrm>
            <a:off x="3417127" y="3730066"/>
            <a:ext cx="921715" cy="3435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18" dirty="0"/>
              <a:t>Ok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210BD3F6-09E8-804B-EE4D-973CD16F2097}"/>
              </a:ext>
            </a:extLst>
          </p:cNvPr>
          <p:cNvSpPr/>
          <p:nvPr/>
        </p:nvSpPr>
        <p:spPr>
          <a:xfrm>
            <a:off x="2973986" y="3151358"/>
            <a:ext cx="113400" cy="113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8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EC08A77-147C-BDC9-15B2-C3B6871CD4FE}"/>
              </a:ext>
            </a:extLst>
          </p:cNvPr>
          <p:cNvSpPr/>
          <p:nvPr/>
        </p:nvSpPr>
        <p:spPr>
          <a:xfrm>
            <a:off x="4356545" y="3151358"/>
            <a:ext cx="113400" cy="113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8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D314423B-E77B-7178-1806-0F45F6EC0665}"/>
              </a:ext>
            </a:extLst>
          </p:cNvPr>
          <p:cNvSpPr/>
          <p:nvPr/>
        </p:nvSpPr>
        <p:spPr>
          <a:xfrm>
            <a:off x="5858532" y="3151358"/>
            <a:ext cx="113400" cy="1134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8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61398F8-C15D-7396-3C22-DA60BDE18C68}"/>
              </a:ext>
            </a:extLst>
          </p:cNvPr>
          <p:cNvSpPr txBox="1"/>
          <p:nvPr/>
        </p:nvSpPr>
        <p:spPr>
          <a:xfrm>
            <a:off x="2358295" y="297637"/>
            <a:ext cx="4629768" cy="286232"/>
          </a:xfrm>
          <a:prstGeom prst="rect">
            <a:avLst/>
          </a:prstGeom>
          <a:solidFill>
            <a:srgbClr val="38574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60" b="1" dirty="0"/>
              <a:t>Export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7871EE3-E82E-075F-4E28-742C4BF283B1}"/>
              </a:ext>
            </a:extLst>
          </p:cNvPr>
          <p:cNvSpPr txBox="1"/>
          <p:nvPr/>
        </p:nvSpPr>
        <p:spPr>
          <a:xfrm>
            <a:off x="6988062" y="297636"/>
            <a:ext cx="311850" cy="28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18" dirty="0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26340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0F03D-6E66-36B7-4985-2CF2D3AE2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8D94EF5-C7A8-6F1C-E9D0-BD7DEF1F9AD4}"/>
              </a:ext>
            </a:extLst>
          </p:cNvPr>
          <p:cNvSpPr/>
          <p:nvPr/>
        </p:nvSpPr>
        <p:spPr>
          <a:xfrm>
            <a:off x="2358295" y="297637"/>
            <a:ext cx="4941618" cy="2807751"/>
          </a:xfrm>
          <a:prstGeom prst="roundRect">
            <a:avLst>
              <a:gd name="adj" fmla="val 240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18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CEC6F3-BC31-889C-C65A-47745E2080D9}"/>
              </a:ext>
            </a:extLst>
          </p:cNvPr>
          <p:cNvSpPr txBox="1"/>
          <p:nvPr/>
        </p:nvSpPr>
        <p:spPr>
          <a:xfrm>
            <a:off x="232229" y="176450"/>
            <a:ext cx="1269159" cy="2620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3" dirty="0">
                <a:solidFill>
                  <a:schemeClr val="bg1"/>
                </a:solidFill>
              </a:rPr>
              <a:t>Pop Up Delete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FFF1611-38FE-6B29-26FD-7C463A08B954}"/>
              </a:ext>
            </a:extLst>
          </p:cNvPr>
          <p:cNvSpPr txBox="1"/>
          <p:nvPr/>
        </p:nvSpPr>
        <p:spPr>
          <a:xfrm>
            <a:off x="5304513" y="2467873"/>
            <a:ext cx="921715" cy="3435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18" dirty="0"/>
              <a:t>Annuler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E78BD6C-DD58-E8EC-B605-5503B15898C4}"/>
              </a:ext>
            </a:extLst>
          </p:cNvPr>
          <p:cNvSpPr txBox="1"/>
          <p:nvPr/>
        </p:nvSpPr>
        <p:spPr>
          <a:xfrm>
            <a:off x="3309114" y="2467873"/>
            <a:ext cx="921715" cy="34357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18" dirty="0"/>
              <a:t>Ok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0E4E61A-AED9-18DA-AC7D-3F8C9E88ABF3}"/>
              </a:ext>
            </a:extLst>
          </p:cNvPr>
          <p:cNvSpPr txBox="1"/>
          <p:nvPr/>
        </p:nvSpPr>
        <p:spPr>
          <a:xfrm>
            <a:off x="2358295" y="297637"/>
            <a:ext cx="4629768" cy="286232"/>
          </a:xfrm>
          <a:prstGeom prst="rect">
            <a:avLst/>
          </a:prstGeom>
          <a:solidFill>
            <a:srgbClr val="38574C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1260" b="1" dirty="0"/>
              <a:t>Supprimer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B20A1D-DEFC-03A9-7F2A-1907A4323F04}"/>
              </a:ext>
            </a:extLst>
          </p:cNvPr>
          <p:cNvSpPr txBox="1"/>
          <p:nvPr/>
        </p:nvSpPr>
        <p:spPr>
          <a:xfrm>
            <a:off x="6988062" y="297636"/>
            <a:ext cx="311850" cy="288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418" dirty="0">
                <a:solidFill>
                  <a:schemeClr val="bg2">
                    <a:lumMod val="50000"/>
                  </a:schemeClr>
                </a:solidFill>
              </a:rPr>
              <a:t>X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E6362C3-9750-BCB1-5FD4-7CE301CF2D83}"/>
              </a:ext>
            </a:extLst>
          </p:cNvPr>
          <p:cNvSpPr txBox="1"/>
          <p:nvPr/>
        </p:nvSpPr>
        <p:spPr>
          <a:xfrm>
            <a:off x="3453132" y="1370636"/>
            <a:ext cx="2902263" cy="31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18" dirty="0"/>
              <a:t>Etes-vous sûr de vouloir supprimer ?</a:t>
            </a:r>
          </a:p>
        </p:txBody>
      </p:sp>
    </p:spTree>
    <p:extLst>
      <p:ext uri="{BB962C8B-B14F-4D97-AF65-F5344CB8AC3E}">
        <p14:creationId xmlns:p14="http://schemas.microsoft.com/office/powerpoint/2010/main" val="12705566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417</TotalTime>
  <Words>61</Words>
  <Application>Microsoft Office PowerPoint</Application>
  <PresentationFormat>Personnalisé</PresentationFormat>
  <Paragraphs>45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Allheilly</dc:creator>
  <cp:lastModifiedBy>Florence Allheilly</cp:lastModifiedBy>
  <cp:revision>16</cp:revision>
  <dcterms:created xsi:type="dcterms:W3CDTF">2025-06-05T06:44:51Z</dcterms:created>
  <dcterms:modified xsi:type="dcterms:W3CDTF">2025-06-05T13:42:16Z</dcterms:modified>
</cp:coreProperties>
</file>