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62" d="100"/>
          <a:sy n="62" d="100"/>
        </p:scale>
        <p:origin x="16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27A3-6C79-457D-A0EE-40195EE30A57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935163" y="1143000"/>
            <a:ext cx="2987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1089A-B256-4E62-B57A-4583528A7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50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935163" y="1143000"/>
            <a:ext cx="298767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1089A-B256-4E62-B57A-4583528A750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2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2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2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7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5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71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7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56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8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81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22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5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9A3252-5BAF-6E7A-0D67-0F52C6739594}"/>
              </a:ext>
            </a:extLst>
          </p:cNvPr>
          <p:cNvSpPr txBox="1"/>
          <p:nvPr/>
        </p:nvSpPr>
        <p:spPr>
          <a:xfrm>
            <a:off x="3720182" y="11318887"/>
            <a:ext cx="1440180" cy="4086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Fin du vote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509625-7DB5-D800-DB79-69C36FF75198}"/>
              </a:ext>
            </a:extLst>
          </p:cNvPr>
          <p:cNvSpPr txBox="1"/>
          <p:nvPr/>
        </p:nvSpPr>
        <p:spPr>
          <a:xfrm>
            <a:off x="6155431" y="10399489"/>
            <a:ext cx="3320110" cy="19409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relance du vote</a:t>
            </a:r>
            <a:br>
              <a:rPr lang="fr-FR" dirty="0"/>
            </a:br>
            <a:r>
              <a:rPr lang="fr-FR" dirty="0"/>
              <a:t>(n° vote)</a:t>
            </a:r>
          </a:p>
          <a:p>
            <a:r>
              <a:rPr lang="fr-FR" dirty="0"/>
              <a:t>Envoi du mail( relance pas </a:t>
            </a:r>
            <a:r>
              <a:rPr lang="fr-FR" dirty="0" err="1"/>
              <a:t>regenerer</a:t>
            </a:r>
            <a:r>
              <a:rPr lang="fr-FR" dirty="0"/>
              <a:t> code unique et recommence de suite)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687EA7-FE46-A6F9-84C9-57E9FE51F90E}"/>
              </a:ext>
            </a:extLst>
          </p:cNvPr>
          <p:cNvSpPr txBox="1"/>
          <p:nvPr/>
        </p:nvSpPr>
        <p:spPr>
          <a:xfrm>
            <a:off x="10025500" y="11165655"/>
            <a:ext cx="1263014" cy="7150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Fin du scrutin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04B9BF-2C70-1764-D944-F6B502FB06F1}"/>
              </a:ext>
            </a:extLst>
          </p:cNvPr>
          <p:cNvSpPr txBox="1"/>
          <p:nvPr/>
        </p:nvSpPr>
        <p:spPr>
          <a:xfrm>
            <a:off x="1348616" y="9349593"/>
            <a:ext cx="12115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Nb votants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E7AF34-93F4-CE03-591A-5EBA2EBC975E}"/>
              </a:ext>
            </a:extLst>
          </p:cNvPr>
          <p:cNvSpPr txBox="1"/>
          <p:nvPr/>
        </p:nvSpPr>
        <p:spPr>
          <a:xfrm>
            <a:off x="5143019" y="8980261"/>
            <a:ext cx="190596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Résultats vote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EE5803-6360-066B-BDDC-BB3F51E0BE3F}"/>
              </a:ext>
            </a:extLst>
          </p:cNvPr>
          <p:cNvSpPr txBox="1"/>
          <p:nvPr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Dashboard admin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54ED38-2AAB-0078-67F4-151149A1B8AE}"/>
              </a:ext>
            </a:extLst>
          </p:cNvPr>
          <p:cNvSpPr txBox="1"/>
          <p:nvPr/>
        </p:nvSpPr>
        <p:spPr>
          <a:xfrm>
            <a:off x="8690114" y="8534116"/>
            <a:ext cx="3320111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Résultats final</a:t>
            </a:r>
          </a:p>
          <a:p>
            <a:r>
              <a:rPr lang="fr-FR" dirty="0"/>
              <a:t> (</a:t>
            </a:r>
            <a:r>
              <a:rPr lang="fr-FR" dirty="0" err="1"/>
              <a:t>enreg</a:t>
            </a:r>
            <a:r>
              <a:rPr lang="fr-FR" dirty="0"/>
              <a:t> </a:t>
            </a:r>
            <a:r>
              <a:rPr lang="fr-FR" dirty="0" err="1"/>
              <a:t>ds</a:t>
            </a:r>
            <a:r>
              <a:rPr lang="fr-FR" dirty="0"/>
              <a:t> </a:t>
            </a:r>
            <a:r>
              <a:rPr lang="fr-FR" dirty="0" err="1"/>
              <a:t>bdd</a:t>
            </a:r>
            <a:r>
              <a:rPr lang="fr-FR" dirty="0"/>
              <a:t> nom </a:t>
            </a:r>
            <a:r>
              <a:rPr lang="fr-FR" dirty="0" err="1"/>
              <a:t>prenom</a:t>
            </a:r>
            <a:r>
              <a:rPr lang="fr-FR" dirty="0"/>
              <a:t> candidat </a:t>
            </a:r>
            <a:r>
              <a:rPr lang="fr-FR" dirty="0" err="1"/>
              <a:t>elus</a:t>
            </a:r>
            <a:r>
              <a:rPr lang="fr-FR" dirty="0"/>
              <a:t> + suppression des données stagiaire </a:t>
            </a:r>
            <a:r>
              <a:rPr lang="fr-FR" dirty="0" err="1"/>
              <a:t>apres</a:t>
            </a:r>
            <a:r>
              <a:rPr lang="fr-FR" dirty="0"/>
              <a:t> </a:t>
            </a:r>
            <a:r>
              <a:rPr lang="fr-FR" dirty="0" err="1"/>
              <a:t>xtemps</a:t>
            </a:r>
            <a:r>
              <a:rPr lang="fr-FR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9C151-D5CC-B8DF-1B57-825AAD3A5F1A}"/>
              </a:ext>
            </a:extLst>
          </p:cNvPr>
          <p:cNvSpPr/>
          <p:nvPr/>
        </p:nvSpPr>
        <p:spPr>
          <a:xfrm>
            <a:off x="252354" y="1162050"/>
            <a:ext cx="5843646" cy="619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2243FA-C87C-2A7A-95A4-2A6A142AF62E}"/>
              </a:ext>
            </a:extLst>
          </p:cNvPr>
          <p:cNvSpPr txBox="1"/>
          <p:nvPr/>
        </p:nvSpPr>
        <p:spPr>
          <a:xfrm>
            <a:off x="550966" y="11369968"/>
            <a:ext cx="2009230" cy="4086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lancement du vote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9A4BFB-A176-7BED-29B0-25499FB59026}"/>
              </a:ext>
            </a:extLst>
          </p:cNvPr>
          <p:cNvSpPr/>
          <p:nvPr/>
        </p:nvSpPr>
        <p:spPr>
          <a:xfrm>
            <a:off x="6354292" y="1162050"/>
            <a:ext cx="5655933" cy="619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A7E99D-D57E-2AB7-103A-00BAC78EDC8B}"/>
              </a:ext>
            </a:extLst>
          </p:cNvPr>
          <p:cNvSpPr txBox="1"/>
          <p:nvPr/>
        </p:nvSpPr>
        <p:spPr>
          <a:xfrm>
            <a:off x="550965" y="1849582"/>
            <a:ext cx="2358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Délégué : Prénom Nom</a:t>
            </a:r>
          </a:p>
          <a:p>
            <a:r>
              <a:rPr lang="fr-FR" sz="1600" dirty="0"/>
              <a:t>Suppléant : Prénom Nom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4AA30E1-0DAC-3FEA-6112-B0E819614B9B}"/>
              </a:ext>
            </a:extLst>
          </p:cNvPr>
          <p:cNvSpPr txBox="1"/>
          <p:nvPr/>
        </p:nvSpPr>
        <p:spPr>
          <a:xfrm>
            <a:off x="3452629" y="1849581"/>
            <a:ext cx="2358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Délégué : Prénom Nom</a:t>
            </a:r>
          </a:p>
          <a:p>
            <a:r>
              <a:rPr lang="fr-FR" sz="1600" dirty="0"/>
              <a:t>Suppléant : Prénom Nom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7103BB5-4726-690D-0AFD-7DF2FC19194E}"/>
              </a:ext>
            </a:extLst>
          </p:cNvPr>
          <p:cNvSpPr txBox="1"/>
          <p:nvPr/>
        </p:nvSpPr>
        <p:spPr>
          <a:xfrm>
            <a:off x="6652904" y="1849581"/>
            <a:ext cx="2358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Prénom Nom</a:t>
            </a:r>
          </a:p>
          <a:p>
            <a:r>
              <a:rPr lang="fr-FR" sz="1600" dirty="0"/>
              <a:t>Email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446DE16-70EE-A1A9-4BB0-58B6FF5A15A2}"/>
              </a:ext>
            </a:extLst>
          </p:cNvPr>
          <p:cNvSpPr txBox="1"/>
          <p:nvPr/>
        </p:nvSpPr>
        <p:spPr>
          <a:xfrm>
            <a:off x="9475541" y="1849581"/>
            <a:ext cx="2358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Prénom Nom</a:t>
            </a:r>
          </a:p>
          <a:p>
            <a:r>
              <a:rPr lang="fr-FR" sz="1600" dirty="0"/>
              <a:t>Email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21AACB-6B33-9CCE-BE38-2793FF309FAC}"/>
              </a:ext>
            </a:extLst>
          </p:cNvPr>
          <p:cNvSpPr txBox="1"/>
          <p:nvPr/>
        </p:nvSpPr>
        <p:spPr>
          <a:xfrm>
            <a:off x="550965" y="2952612"/>
            <a:ext cx="2358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+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C7D14AD-8958-B8FC-C12D-0745468843AE}"/>
              </a:ext>
            </a:extLst>
          </p:cNvPr>
          <p:cNvSpPr txBox="1"/>
          <p:nvPr/>
        </p:nvSpPr>
        <p:spPr>
          <a:xfrm>
            <a:off x="6652904" y="2933002"/>
            <a:ext cx="2358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E761811-639A-9523-B24E-580BDB77E048}"/>
              </a:ext>
            </a:extLst>
          </p:cNvPr>
          <p:cNvSpPr txBox="1"/>
          <p:nvPr/>
        </p:nvSpPr>
        <p:spPr>
          <a:xfrm>
            <a:off x="3926532" y="495946"/>
            <a:ext cx="433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session d’élection des délégués</a:t>
            </a:r>
          </a:p>
        </p:txBody>
      </p:sp>
    </p:spTree>
    <p:extLst>
      <p:ext uri="{BB962C8B-B14F-4D97-AF65-F5344CB8AC3E}">
        <p14:creationId xmlns:p14="http://schemas.microsoft.com/office/powerpoint/2010/main" val="153449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6297AA2-BBB9-B104-2CB0-931DEE3567E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Modale Formulaire d’ajout de stagiaires avec ajout si candidat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81468D-A4CC-7136-8EBA-326CD6001F6D}"/>
              </a:ext>
            </a:extLst>
          </p:cNvPr>
          <p:cNvSpPr/>
          <p:nvPr/>
        </p:nvSpPr>
        <p:spPr>
          <a:xfrm>
            <a:off x="1112520" y="2704648"/>
            <a:ext cx="9966960" cy="44119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D9843-473B-AE3F-577F-EA01F269D251}"/>
              </a:ext>
            </a:extLst>
          </p:cNvPr>
          <p:cNvSpPr/>
          <p:nvPr/>
        </p:nvSpPr>
        <p:spPr>
          <a:xfrm>
            <a:off x="8884920" y="2933248"/>
            <a:ext cx="205740" cy="217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04CE4F-4017-2122-F96E-E0AFE95F6EE9}"/>
              </a:ext>
            </a:extLst>
          </p:cNvPr>
          <p:cNvSpPr txBox="1"/>
          <p:nvPr/>
        </p:nvSpPr>
        <p:spPr>
          <a:xfrm>
            <a:off x="9227820" y="2857167"/>
            <a:ext cx="17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Candidat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2EF1BF-75F2-5626-40B2-93DD17BE3A32}"/>
              </a:ext>
            </a:extLst>
          </p:cNvPr>
          <p:cNvSpPr txBox="1"/>
          <p:nvPr/>
        </p:nvSpPr>
        <p:spPr>
          <a:xfrm>
            <a:off x="1512570" y="4179118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Prénom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36B5A-2FCD-E75A-51B6-37E92BFD4A31}"/>
              </a:ext>
            </a:extLst>
          </p:cNvPr>
          <p:cNvSpPr txBox="1"/>
          <p:nvPr/>
        </p:nvSpPr>
        <p:spPr>
          <a:xfrm>
            <a:off x="1508760" y="4775621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EA0DF4-742A-AE03-C2D9-463D857D93D5}"/>
              </a:ext>
            </a:extLst>
          </p:cNvPr>
          <p:cNvSpPr txBox="1"/>
          <p:nvPr/>
        </p:nvSpPr>
        <p:spPr>
          <a:xfrm>
            <a:off x="1508760" y="5343192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9862F-784A-D8E7-BF96-0329AA784362}"/>
              </a:ext>
            </a:extLst>
          </p:cNvPr>
          <p:cNvSpPr/>
          <p:nvPr/>
        </p:nvSpPr>
        <p:spPr>
          <a:xfrm>
            <a:off x="2819400" y="4194477"/>
            <a:ext cx="3208020" cy="276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52AE4-DE1D-E98D-55C0-E6DC1F47636B}"/>
              </a:ext>
            </a:extLst>
          </p:cNvPr>
          <p:cNvSpPr/>
          <p:nvPr/>
        </p:nvSpPr>
        <p:spPr>
          <a:xfrm>
            <a:off x="2819400" y="4776113"/>
            <a:ext cx="3208020" cy="276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241029-3508-3716-5BD2-F83A253D585A}"/>
              </a:ext>
            </a:extLst>
          </p:cNvPr>
          <p:cNvSpPr/>
          <p:nvPr/>
        </p:nvSpPr>
        <p:spPr>
          <a:xfrm>
            <a:off x="2819400" y="5389357"/>
            <a:ext cx="320802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5EC0ECA-6C3D-97B5-904D-41EB75222F49}"/>
              </a:ext>
            </a:extLst>
          </p:cNvPr>
          <p:cNvSpPr txBox="1"/>
          <p:nvPr/>
        </p:nvSpPr>
        <p:spPr>
          <a:xfrm>
            <a:off x="9227820" y="2083564"/>
            <a:ext cx="23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? (Si candidat coché affiche que nom et prénom)</a:t>
            </a:r>
          </a:p>
        </p:txBody>
      </p:sp>
    </p:spTree>
    <p:extLst>
      <p:ext uri="{BB962C8B-B14F-4D97-AF65-F5344CB8AC3E}">
        <p14:creationId xmlns:p14="http://schemas.microsoft.com/office/powerpoint/2010/main" val="295410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D7E264D-51A3-F678-10D4-B199B84ABA29}"/>
              </a:ext>
            </a:extLst>
          </p:cNvPr>
          <p:cNvSpPr txBox="1"/>
          <p:nvPr/>
        </p:nvSpPr>
        <p:spPr>
          <a:xfrm>
            <a:off x="0" y="2870994"/>
            <a:ext cx="2503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Contenu du mail demande de vote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7BD149-246A-42E4-308A-26D537C08CA8}"/>
              </a:ext>
            </a:extLst>
          </p:cNvPr>
          <p:cNvSpPr txBox="1"/>
          <p:nvPr/>
        </p:nvSpPr>
        <p:spPr>
          <a:xfrm>
            <a:off x="116205" y="6558062"/>
            <a:ext cx="118738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Informations de connexion : Date et heure du scrutin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452072-A05F-878A-5044-7A5590CC9901}"/>
              </a:ext>
            </a:extLst>
          </p:cNvPr>
          <p:cNvSpPr txBox="1"/>
          <p:nvPr/>
        </p:nvSpPr>
        <p:spPr>
          <a:xfrm>
            <a:off x="116206" y="3511075"/>
            <a:ext cx="11873865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Corps du mail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BC531B-E892-5204-3F75-E4C49794087F}"/>
              </a:ext>
            </a:extLst>
          </p:cNvPr>
          <p:cNvSpPr txBox="1"/>
          <p:nvPr/>
        </p:nvSpPr>
        <p:spPr>
          <a:xfrm>
            <a:off x="116206" y="5542400"/>
            <a:ext cx="11873865" cy="64633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Lien vers apps de vote 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FD4BD0-21CE-86AF-EC79-5715C4AEF93B}"/>
              </a:ext>
            </a:extLst>
          </p:cNvPr>
          <p:cNvSpPr txBox="1"/>
          <p:nvPr/>
        </p:nvSpPr>
        <p:spPr>
          <a:xfrm>
            <a:off x="116205" y="6188730"/>
            <a:ext cx="118738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Code unique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CC5B887-1B85-E80A-EAFE-758DCA0D230C}"/>
              </a:ext>
            </a:extLst>
          </p:cNvPr>
          <p:cNvSpPr txBox="1"/>
          <p:nvPr/>
        </p:nvSpPr>
        <p:spPr>
          <a:xfrm>
            <a:off x="116205" y="6927395"/>
            <a:ext cx="11873865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Fin du mail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53B8FFA-3277-ADAF-F405-6951F64285B2}"/>
              </a:ext>
            </a:extLst>
          </p:cNvPr>
          <p:cNvSpPr txBox="1"/>
          <p:nvPr/>
        </p:nvSpPr>
        <p:spPr>
          <a:xfrm>
            <a:off x="0" y="2870994"/>
            <a:ext cx="937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APP DE VOTE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A956-865B-FF32-55FE-6D6C314D762B}"/>
              </a:ext>
            </a:extLst>
          </p:cNvPr>
          <p:cNvSpPr/>
          <p:nvPr/>
        </p:nvSpPr>
        <p:spPr>
          <a:xfrm>
            <a:off x="262890" y="3373914"/>
            <a:ext cx="11658600" cy="6057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6180F3-7665-3E90-4BDD-E104C5B52A2D}"/>
              </a:ext>
            </a:extLst>
          </p:cNvPr>
          <p:cNvSpPr txBox="1"/>
          <p:nvPr/>
        </p:nvSpPr>
        <p:spPr>
          <a:xfrm>
            <a:off x="457200" y="4162585"/>
            <a:ext cx="1130427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Informations de connexion</a:t>
            </a:r>
          </a:p>
          <a:p>
            <a:r>
              <a:rPr lang="fr-FR" dirty="0"/>
              <a:t>Adresse mail : </a:t>
            </a:r>
            <a:r>
              <a:rPr lang="fr-FR" dirty="0" err="1"/>
              <a:t>pre</a:t>
            </a:r>
            <a:r>
              <a:rPr lang="fr-FR" dirty="0"/>
              <a:t> remplit							Code unique :</a:t>
            </a:r>
            <a:r>
              <a:rPr lang="fr-FR" dirty="0" err="1"/>
              <a:t>pre</a:t>
            </a:r>
            <a:r>
              <a:rPr lang="fr-FR" dirty="0"/>
              <a:t> remplit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76461D-7A68-5FF9-772F-E11B0BD03149}"/>
              </a:ext>
            </a:extLst>
          </p:cNvPr>
          <p:cNvSpPr txBox="1"/>
          <p:nvPr/>
        </p:nvSpPr>
        <p:spPr>
          <a:xfrm>
            <a:off x="440055" y="5045493"/>
            <a:ext cx="11304270" cy="31393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candidats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3FC351-CB2B-071B-4763-2FF66976D220}"/>
              </a:ext>
            </a:extLst>
          </p:cNvPr>
          <p:cNvSpPr txBox="1"/>
          <p:nvPr/>
        </p:nvSpPr>
        <p:spPr>
          <a:xfrm>
            <a:off x="9063990" y="8856742"/>
            <a:ext cx="269748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Cancel 		valider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A9306A-BE16-FA92-C9D5-646215608881}"/>
              </a:ext>
            </a:extLst>
          </p:cNvPr>
          <p:cNvSpPr txBox="1"/>
          <p:nvPr/>
        </p:nvSpPr>
        <p:spPr>
          <a:xfrm>
            <a:off x="685800" y="5746622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Nom Equipe </a:t>
            </a:r>
          </a:p>
          <a:p>
            <a:endParaRPr lang="fr-FR" dirty="0"/>
          </a:p>
          <a:p>
            <a:r>
              <a:rPr lang="fr-FR" dirty="0"/>
              <a:t>Nom délégué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367252A-25C2-3E64-2C3A-AB190ABC6920}"/>
              </a:ext>
            </a:extLst>
          </p:cNvPr>
          <p:cNvSpPr txBox="1"/>
          <p:nvPr/>
        </p:nvSpPr>
        <p:spPr>
          <a:xfrm>
            <a:off x="3741420" y="5722839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Nom Equipe </a:t>
            </a:r>
          </a:p>
          <a:p>
            <a:endParaRPr lang="fr-FR" dirty="0"/>
          </a:p>
          <a:p>
            <a:r>
              <a:rPr lang="fr-FR" dirty="0"/>
              <a:t>Nom délègue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63F407-D382-7068-E5F5-BA4CCACCEEF1}"/>
              </a:ext>
            </a:extLst>
          </p:cNvPr>
          <p:cNvSpPr txBox="1"/>
          <p:nvPr/>
        </p:nvSpPr>
        <p:spPr>
          <a:xfrm>
            <a:off x="6713222" y="5752755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Nom Equipe </a:t>
            </a:r>
          </a:p>
          <a:p>
            <a:endParaRPr lang="fr-FR" dirty="0"/>
          </a:p>
          <a:p>
            <a:r>
              <a:rPr lang="fr-FR" dirty="0"/>
              <a:t>Nom délégué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055802-9601-C4AB-9A3D-F0758A3DED09}"/>
              </a:ext>
            </a:extLst>
          </p:cNvPr>
          <p:cNvSpPr txBox="1"/>
          <p:nvPr/>
        </p:nvSpPr>
        <p:spPr>
          <a:xfrm>
            <a:off x="9755506" y="5722838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Nom Equipe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Nom délégué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FB06E6-E7E5-9D41-F29A-92CF30AB7E1A}"/>
              </a:ext>
            </a:extLst>
          </p:cNvPr>
          <p:cNvSpPr txBox="1"/>
          <p:nvPr/>
        </p:nvSpPr>
        <p:spPr>
          <a:xfrm>
            <a:off x="468630" y="3522504"/>
            <a:ext cx="1130427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et présentation de l’app</a:t>
            </a:r>
          </a:p>
        </p:txBody>
      </p:sp>
    </p:spTree>
    <p:extLst>
      <p:ext uri="{BB962C8B-B14F-4D97-AF65-F5344CB8AC3E}">
        <p14:creationId xmlns:p14="http://schemas.microsoft.com/office/powerpoint/2010/main" val="234417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E52BD-2AA1-DF0B-00D1-6BC195B9F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28C0164-E2DF-6A52-EE61-F3443EC3FFCA}"/>
              </a:ext>
            </a:extLst>
          </p:cNvPr>
          <p:cNvSpPr txBox="1"/>
          <p:nvPr/>
        </p:nvSpPr>
        <p:spPr>
          <a:xfrm>
            <a:off x="0" y="2870994"/>
            <a:ext cx="2205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Contenu confirmation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F2C0EE-D442-C795-2DBF-2510BD11989B}"/>
              </a:ext>
            </a:extLst>
          </p:cNvPr>
          <p:cNvSpPr txBox="1"/>
          <p:nvPr/>
        </p:nvSpPr>
        <p:spPr>
          <a:xfrm>
            <a:off x="116205" y="6558062"/>
            <a:ext cx="118738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1430A8-B0F3-5356-B928-09735C42FDB2}"/>
              </a:ext>
            </a:extLst>
          </p:cNvPr>
          <p:cNvSpPr txBox="1"/>
          <p:nvPr/>
        </p:nvSpPr>
        <p:spPr>
          <a:xfrm>
            <a:off x="116206" y="3511075"/>
            <a:ext cx="11873865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Vote fait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89CE5B-F231-7B47-2E1B-548492B7231A}"/>
              </a:ext>
            </a:extLst>
          </p:cNvPr>
          <p:cNvSpPr txBox="1"/>
          <p:nvPr/>
        </p:nvSpPr>
        <p:spPr>
          <a:xfrm>
            <a:off x="116206" y="5542399"/>
            <a:ext cx="11873865" cy="9233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Lien vers apps de vote</a:t>
            </a:r>
          </a:p>
          <a:p>
            <a:r>
              <a:rPr lang="fr-FR" u="sng" dirty="0"/>
              <a:t> 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D9F7770-3FBD-5D13-0783-2F0C18D2C7B8}"/>
              </a:ext>
            </a:extLst>
          </p:cNvPr>
          <p:cNvSpPr txBox="1"/>
          <p:nvPr/>
        </p:nvSpPr>
        <p:spPr>
          <a:xfrm>
            <a:off x="116205" y="6927395"/>
            <a:ext cx="11873865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Fin du mail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32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8E85-D93C-EF58-BA92-E474BBF7B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3CDD4E-AAB8-C658-0C7A-916EA5318529}"/>
              </a:ext>
            </a:extLst>
          </p:cNvPr>
          <p:cNvSpPr txBox="1"/>
          <p:nvPr/>
        </p:nvSpPr>
        <p:spPr>
          <a:xfrm>
            <a:off x="0" y="2870994"/>
            <a:ext cx="466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APP DE VOTE - confirmation et résultats – seulement en lecture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8816B-FF3A-2C39-2928-9BD300B77A9B}"/>
              </a:ext>
            </a:extLst>
          </p:cNvPr>
          <p:cNvSpPr/>
          <p:nvPr/>
        </p:nvSpPr>
        <p:spPr>
          <a:xfrm>
            <a:off x="262890" y="3373914"/>
            <a:ext cx="11658600" cy="6057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F46B97-1D44-6580-56C3-93F9787196B7}"/>
              </a:ext>
            </a:extLst>
          </p:cNvPr>
          <p:cNvSpPr txBox="1"/>
          <p:nvPr/>
        </p:nvSpPr>
        <p:spPr>
          <a:xfrm>
            <a:off x="457200" y="4162584"/>
            <a:ext cx="1130427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Informations de connexion</a:t>
            </a:r>
          </a:p>
          <a:p>
            <a:r>
              <a:rPr lang="fr-FR" dirty="0"/>
              <a:t>Adresse mail : pré enregistré	non modifiable			 Code unique : pré remplit 	</a:t>
            </a:r>
          </a:p>
          <a:p>
            <a:r>
              <a:rPr lang="fr-FR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A0FA8E-BFD9-94BC-57D6-25AED348A9A5}"/>
              </a:ext>
            </a:extLst>
          </p:cNvPr>
          <p:cNvSpPr txBox="1"/>
          <p:nvPr/>
        </p:nvSpPr>
        <p:spPr>
          <a:xfrm>
            <a:off x="468630" y="5085915"/>
            <a:ext cx="11304270" cy="36933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 des candidats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BEA35C-6137-C20B-B6EA-77B76FE14858}"/>
              </a:ext>
            </a:extLst>
          </p:cNvPr>
          <p:cNvSpPr txBox="1"/>
          <p:nvPr/>
        </p:nvSpPr>
        <p:spPr>
          <a:xfrm>
            <a:off x="685800" y="5746622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Nom Equipe </a:t>
            </a:r>
          </a:p>
          <a:p>
            <a:r>
              <a:rPr lang="fr-FR" dirty="0"/>
              <a:t>Nom délégué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7C7D0F-31E3-AFE3-DBC6-513A7C365D2D}"/>
              </a:ext>
            </a:extLst>
          </p:cNvPr>
          <p:cNvSpPr txBox="1"/>
          <p:nvPr/>
        </p:nvSpPr>
        <p:spPr>
          <a:xfrm>
            <a:off x="3741420" y="5722839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Nom Equipe </a:t>
            </a:r>
          </a:p>
          <a:p>
            <a:r>
              <a:rPr lang="fr-FR" dirty="0"/>
              <a:t>Nom délègue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582ADF-DB33-12A1-C5CD-DFF44D6BFCFD}"/>
              </a:ext>
            </a:extLst>
          </p:cNvPr>
          <p:cNvSpPr txBox="1"/>
          <p:nvPr/>
        </p:nvSpPr>
        <p:spPr>
          <a:xfrm>
            <a:off x="6713222" y="5752755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Nom Equipe </a:t>
            </a:r>
          </a:p>
          <a:p>
            <a:r>
              <a:rPr lang="fr-FR" dirty="0"/>
              <a:t>Nom délégué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7A97D5-608E-C9BB-3A81-707D29E4CFFE}"/>
              </a:ext>
            </a:extLst>
          </p:cNvPr>
          <p:cNvSpPr txBox="1"/>
          <p:nvPr/>
        </p:nvSpPr>
        <p:spPr>
          <a:xfrm>
            <a:off x="9755506" y="5722838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Nom Equipe </a:t>
            </a:r>
          </a:p>
          <a:p>
            <a:r>
              <a:rPr lang="fr-FR" dirty="0"/>
              <a:t>Nom délégué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7CB886-957C-29AB-65CE-0731AEE54D18}"/>
              </a:ext>
            </a:extLst>
          </p:cNvPr>
          <p:cNvSpPr txBox="1"/>
          <p:nvPr/>
        </p:nvSpPr>
        <p:spPr>
          <a:xfrm>
            <a:off x="468630" y="3522504"/>
            <a:ext cx="1130427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et présentation de l’app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ABAABA-3562-5BC2-B9F8-F1DDD131E0CF}"/>
              </a:ext>
            </a:extLst>
          </p:cNvPr>
          <p:cNvSpPr txBox="1"/>
          <p:nvPr/>
        </p:nvSpPr>
        <p:spPr>
          <a:xfrm>
            <a:off x="937260" y="7939781"/>
            <a:ext cx="1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F83C3E-3136-FB0E-662D-1F2AF34B5B84}"/>
              </a:ext>
            </a:extLst>
          </p:cNvPr>
          <p:cNvSpPr txBox="1"/>
          <p:nvPr/>
        </p:nvSpPr>
        <p:spPr>
          <a:xfrm>
            <a:off x="3994785" y="7877155"/>
            <a:ext cx="1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%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FD689-BE1D-8053-CE2C-66AB3E285E65}"/>
              </a:ext>
            </a:extLst>
          </p:cNvPr>
          <p:cNvSpPr txBox="1"/>
          <p:nvPr/>
        </p:nvSpPr>
        <p:spPr>
          <a:xfrm>
            <a:off x="6966587" y="7892113"/>
            <a:ext cx="1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B67269-6DC5-32F3-D72B-F8E14DF161B5}"/>
              </a:ext>
            </a:extLst>
          </p:cNvPr>
          <p:cNvSpPr txBox="1"/>
          <p:nvPr/>
        </p:nvSpPr>
        <p:spPr>
          <a:xfrm>
            <a:off x="9938389" y="7877154"/>
            <a:ext cx="1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%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88327D0-0930-906E-60AE-0FEB56B21507}"/>
              </a:ext>
            </a:extLst>
          </p:cNvPr>
          <p:cNvSpPr txBox="1"/>
          <p:nvPr/>
        </p:nvSpPr>
        <p:spPr>
          <a:xfrm>
            <a:off x="6297930" y="2918500"/>
            <a:ext cx="59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!Quand session n+1 mettre en entête de mail le n° de scrutin!</a:t>
            </a:r>
          </a:p>
        </p:txBody>
      </p:sp>
    </p:spTree>
    <p:extLst>
      <p:ext uri="{BB962C8B-B14F-4D97-AF65-F5344CB8AC3E}">
        <p14:creationId xmlns:p14="http://schemas.microsoft.com/office/powerpoint/2010/main" val="888402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351</TotalTime>
  <Words>307</Words>
  <Application>Microsoft Office PowerPoint</Application>
  <PresentationFormat>Personnalisé</PresentationFormat>
  <Paragraphs>138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7</cp:revision>
  <dcterms:created xsi:type="dcterms:W3CDTF">2025-07-29T09:58:59Z</dcterms:created>
  <dcterms:modified xsi:type="dcterms:W3CDTF">2025-07-30T08:36:59Z</dcterms:modified>
</cp:coreProperties>
</file>