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A959"/>
    <a:srgbClr val="70E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94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527A3-6C79-457D-A0EE-40195EE30A57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935163" y="1143000"/>
            <a:ext cx="2987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1089A-B256-4E62-B57A-4583528A7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50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935163" y="1143000"/>
            <a:ext cx="298767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1089A-B256-4E62-B57A-4583528A750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52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82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2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59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7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560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86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81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22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4363-086D-4FE8-A7DC-CDDA1B0D8DEC}" type="datetimeFigureOut">
              <a:rPr lang="fr-FR" smtClean="0"/>
              <a:t>30/07/2025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BB59-FB18-4D5D-8284-7719650662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5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DA3050F-63F4-DBFA-578D-973D15501DB3}"/>
              </a:ext>
            </a:extLst>
          </p:cNvPr>
          <p:cNvSpPr/>
          <p:nvPr/>
        </p:nvSpPr>
        <p:spPr>
          <a:xfrm>
            <a:off x="252354" y="10162309"/>
            <a:ext cx="11757871" cy="2265218"/>
          </a:xfrm>
          <a:prstGeom prst="rect">
            <a:avLst/>
          </a:prstGeom>
          <a:solidFill>
            <a:srgbClr val="F9A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E139DC-415B-1800-1DAA-BEFEE40E730C}"/>
              </a:ext>
            </a:extLst>
          </p:cNvPr>
          <p:cNvSpPr/>
          <p:nvPr/>
        </p:nvSpPr>
        <p:spPr>
          <a:xfrm>
            <a:off x="252354" y="7897091"/>
            <a:ext cx="11757871" cy="2265218"/>
          </a:xfrm>
          <a:prstGeom prst="rect">
            <a:avLst/>
          </a:prstGeom>
          <a:solidFill>
            <a:srgbClr val="70E2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EE5803-6360-066B-BDDC-BB3F51E0BE3F}"/>
              </a:ext>
            </a:extLst>
          </p:cNvPr>
          <p:cNvSpPr txBox="1"/>
          <p:nvPr/>
        </p:nvSpPr>
        <p:spPr>
          <a:xfrm>
            <a:off x="0" y="0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Dashboard admin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9C151-D5CC-B8DF-1B57-825AAD3A5F1A}"/>
              </a:ext>
            </a:extLst>
          </p:cNvPr>
          <p:cNvSpPr/>
          <p:nvPr/>
        </p:nvSpPr>
        <p:spPr>
          <a:xfrm>
            <a:off x="252354" y="1162050"/>
            <a:ext cx="5843646" cy="6192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9A4BFB-A176-7BED-29B0-25499FB59026}"/>
              </a:ext>
            </a:extLst>
          </p:cNvPr>
          <p:cNvSpPr/>
          <p:nvPr/>
        </p:nvSpPr>
        <p:spPr>
          <a:xfrm>
            <a:off x="6354292" y="1162050"/>
            <a:ext cx="5655933" cy="619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761811-639A-9523-B24E-580BDB77E048}"/>
              </a:ext>
            </a:extLst>
          </p:cNvPr>
          <p:cNvSpPr txBox="1"/>
          <p:nvPr/>
        </p:nvSpPr>
        <p:spPr>
          <a:xfrm>
            <a:off x="3926532" y="249677"/>
            <a:ext cx="433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Création de session d’élection des délégués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C9FEAF-992D-8CED-149A-6462E2FD0B7E}"/>
              </a:ext>
            </a:extLst>
          </p:cNvPr>
          <p:cNvSpPr txBox="1"/>
          <p:nvPr/>
        </p:nvSpPr>
        <p:spPr>
          <a:xfrm>
            <a:off x="8226989" y="3632106"/>
            <a:ext cx="212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candidats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6933D2-4DA7-1F53-2F14-5A782CB4C3EE}"/>
              </a:ext>
            </a:extLst>
          </p:cNvPr>
          <p:cNvSpPr txBox="1"/>
          <p:nvPr/>
        </p:nvSpPr>
        <p:spPr>
          <a:xfrm>
            <a:off x="1881250" y="3816772"/>
            <a:ext cx="2045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Stagiaires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B53CDB4-A34B-52CC-09B4-2EF79BA1CF14}"/>
              </a:ext>
            </a:extLst>
          </p:cNvPr>
          <p:cNvSpPr txBox="1"/>
          <p:nvPr/>
        </p:nvSpPr>
        <p:spPr>
          <a:xfrm>
            <a:off x="3879706" y="8239101"/>
            <a:ext cx="44325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Fenêtre de visualisation des informations de vote : </a:t>
            </a:r>
          </a:p>
          <a:p>
            <a:endParaRPr lang="fr-FR" sz="1600" dirty="0"/>
          </a:p>
          <a:p>
            <a:r>
              <a:rPr lang="fr-FR" sz="1600" dirty="0"/>
              <a:t>Nb Votants</a:t>
            </a:r>
          </a:p>
          <a:p>
            <a:r>
              <a:rPr lang="fr-FR" sz="1600" dirty="0"/>
              <a:t>Résultat des votes</a:t>
            </a:r>
          </a:p>
          <a:p>
            <a:r>
              <a:rPr lang="fr-FR" sz="1600" dirty="0"/>
              <a:t>Résultats finaux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52F840B-0FE0-2C5B-5CD4-B5B3F53732EE}"/>
              </a:ext>
            </a:extLst>
          </p:cNvPr>
          <p:cNvSpPr txBox="1"/>
          <p:nvPr/>
        </p:nvSpPr>
        <p:spPr>
          <a:xfrm>
            <a:off x="3774276" y="10633198"/>
            <a:ext cx="4643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Fenêtre de boutons de gestion des votes et scrutins :</a:t>
            </a:r>
          </a:p>
          <a:p>
            <a:r>
              <a:rPr lang="fr-FR" sz="1600" dirty="0"/>
              <a:t>Lancement du vote</a:t>
            </a:r>
          </a:p>
          <a:p>
            <a:r>
              <a:rPr lang="fr-FR" sz="1600" dirty="0"/>
              <a:t>Fin du vote</a:t>
            </a:r>
          </a:p>
          <a:p>
            <a:r>
              <a:rPr lang="fr-FR" sz="1600" dirty="0"/>
              <a:t>Relance du vote (=&gt; Envoi du mail)</a:t>
            </a:r>
          </a:p>
          <a:p>
            <a:r>
              <a:rPr lang="fr-FR" sz="1600" dirty="0"/>
              <a:t>Fin du scrutin (=&gt; Envoi du mail)</a:t>
            </a:r>
          </a:p>
        </p:txBody>
      </p:sp>
    </p:spTree>
    <p:extLst>
      <p:ext uri="{BB962C8B-B14F-4D97-AF65-F5344CB8AC3E}">
        <p14:creationId xmlns:p14="http://schemas.microsoft.com/office/powerpoint/2010/main" val="153449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297AA2-BBB9-B104-2CB0-931DEE3567E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Modale Formulaire d’ajout de stagiaires avec ajout si candidat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81468D-A4CC-7136-8EBA-326CD6001F6D}"/>
              </a:ext>
            </a:extLst>
          </p:cNvPr>
          <p:cNvSpPr/>
          <p:nvPr/>
        </p:nvSpPr>
        <p:spPr>
          <a:xfrm>
            <a:off x="1112520" y="4094004"/>
            <a:ext cx="9966960" cy="44119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02AA12-E663-DD09-EC1C-67EAC6E12A5D}"/>
              </a:ext>
            </a:extLst>
          </p:cNvPr>
          <p:cNvSpPr txBox="1"/>
          <p:nvPr/>
        </p:nvSpPr>
        <p:spPr>
          <a:xfrm>
            <a:off x="3924300" y="5976829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Formulaire informations stagiaires et définition candidats</a:t>
            </a:r>
          </a:p>
        </p:txBody>
      </p:sp>
    </p:spTree>
    <p:extLst>
      <p:ext uri="{BB962C8B-B14F-4D97-AF65-F5344CB8AC3E}">
        <p14:creationId xmlns:p14="http://schemas.microsoft.com/office/powerpoint/2010/main" val="295410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D7E264D-51A3-F678-10D4-B199B84ABA29}"/>
              </a:ext>
            </a:extLst>
          </p:cNvPr>
          <p:cNvSpPr txBox="1"/>
          <p:nvPr/>
        </p:nvSpPr>
        <p:spPr>
          <a:xfrm>
            <a:off x="0" y="0"/>
            <a:ext cx="2503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Contenu du mail demande de vote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7BD149-246A-42E4-308A-26D537C08CA8}"/>
              </a:ext>
            </a:extLst>
          </p:cNvPr>
          <p:cNvSpPr txBox="1"/>
          <p:nvPr/>
        </p:nvSpPr>
        <p:spPr>
          <a:xfrm>
            <a:off x="159067" y="4794830"/>
            <a:ext cx="1187386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Informations de connexion : Date et heure du scrutin</a:t>
            </a:r>
          </a:p>
          <a:p>
            <a:r>
              <a:rPr lang="fr-FR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452072-A05F-878A-5044-7A5590CC9901}"/>
              </a:ext>
            </a:extLst>
          </p:cNvPr>
          <p:cNvSpPr txBox="1"/>
          <p:nvPr/>
        </p:nvSpPr>
        <p:spPr>
          <a:xfrm>
            <a:off x="159067" y="1193844"/>
            <a:ext cx="11873865" cy="25853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Corps du mail</a:t>
            </a:r>
          </a:p>
          <a:p>
            <a:endParaRPr lang="fr-FR" dirty="0"/>
          </a:p>
          <a:p>
            <a:r>
              <a:rPr lang="fr-FR" dirty="0"/>
              <a:t>Explications déroulé du vote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EBC531B-E892-5204-3F75-E4C49794087F}"/>
              </a:ext>
            </a:extLst>
          </p:cNvPr>
          <p:cNvSpPr txBox="1"/>
          <p:nvPr/>
        </p:nvSpPr>
        <p:spPr>
          <a:xfrm>
            <a:off x="159067" y="3225169"/>
            <a:ext cx="11873865" cy="9233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Lien vers apps de vote</a:t>
            </a:r>
          </a:p>
          <a:p>
            <a:r>
              <a:rPr lang="fr-FR" u="sng" dirty="0"/>
              <a:t> </a:t>
            </a: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FD4BD0-21CE-86AF-EC79-5715C4AEF93B}"/>
              </a:ext>
            </a:extLst>
          </p:cNvPr>
          <p:cNvSpPr txBox="1"/>
          <p:nvPr/>
        </p:nvSpPr>
        <p:spPr>
          <a:xfrm>
            <a:off x="159067" y="4148499"/>
            <a:ext cx="1187386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Code unique</a:t>
            </a:r>
          </a:p>
          <a:p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CC5B887-1B85-E80A-EAFE-758DCA0D230C}"/>
              </a:ext>
            </a:extLst>
          </p:cNvPr>
          <p:cNvSpPr txBox="1"/>
          <p:nvPr/>
        </p:nvSpPr>
        <p:spPr>
          <a:xfrm>
            <a:off x="159067" y="5441162"/>
            <a:ext cx="11873865" cy="20313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Fin du mail </a:t>
            </a:r>
          </a:p>
        </p:txBody>
      </p:sp>
    </p:spTree>
    <p:extLst>
      <p:ext uri="{BB962C8B-B14F-4D97-AF65-F5344CB8AC3E}">
        <p14:creationId xmlns:p14="http://schemas.microsoft.com/office/powerpoint/2010/main" val="5476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3B8FFA-3277-ADAF-F405-6951F64285B2}"/>
              </a:ext>
            </a:extLst>
          </p:cNvPr>
          <p:cNvSpPr txBox="1"/>
          <p:nvPr/>
        </p:nvSpPr>
        <p:spPr>
          <a:xfrm>
            <a:off x="0" y="0"/>
            <a:ext cx="937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DCA956-865B-FF32-55FE-6D6C314D762B}"/>
              </a:ext>
            </a:extLst>
          </p:cNvPr>
          <p:cNvSpPr/>
          <p:nvPr/>
        </p:nvSpPr>
        <p:spPr>
          <a:xfrm>
            <a:off x="262890" y="3373914"/>
            <a:ext cx="11658600" cy="60579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6180F3-7665-3E90-4BDD-E104C5B52A2D}"/>
              </a:ext>
            </a:extLst>
          </p:cNvPr>
          <p:cNvSpPr txBox="1"/>
          <p:nvPr/>
        </p:nvSpPr>
        <p:spPr>
          <a:xfrm>
            <a:off x="457200" y="4162585"/>
            <a:ext cx="1130427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Informations de connexion</a:t>
            </a:r>
          </a:p>
          <a:p>
            <a:r>
              <a:rPr lang="fr-FR" dirty="0"/>
              <a:t>				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76461D-7A68-5FF9-772F-E11B0BD03149}"/>
              </a:ext>
            </a:extLst>
          </p:cNvPr>
          <p:cNvSpPr txBox="1"/>
          <p:nvPr/>
        </p:nvSpPr>
        <p:spPr>
          <a:xfrm>
            <a:off x="440055" y="5045493"/>
            <a:ext cx="11304270" cy="31393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candidats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3FC351-CB2B-071B-4763-2FF66976D220}"/>
              </a:ext>
            </a:extLst>
          </p:cNvPr>
          <p:cNvSpPr txBox="1"/>
          <p:nvPr/>
        </p:nvSpPr>
        <p:spPr>
          <a:xfrm>
            <a:off x="9063990" y="8856742"/>
            <a:ext cx="906487" cy="36933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Cancel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9306A-BE16-FA92-C9D5-646215608881}"/>
              </a:ext>
            </a:extLst>
          </p:cNvPr>
          <p:cNvSpPr txBox="1"/>
          <p:nvPr/>
        </p:nvSpPr>
        <p:spPr>
          <a:xfrm>
            <a:off x="685800" y="5746622"/>
            <a:ext cx="1737360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Information candidats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367252A-25C2-3E64-2C3A-AB190ABC6920}"/>
              </a:ext>
            </a:extLst>
          </p:cNvPr>
          <p:cNvSpPr txBox="1"/>
          <p:nvPr/>
        </p:nvSpPr>
        <p:spPr>
          <a:xfrm>
            <a:off x="3741420" y="5722839"/>
            <a:ext cx="1737360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Information candidats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63F407-D382-7068-E5F5-BA4CCACCEEF1}"/>
              </a:ext>
            </a:extLst>
          </p:cNvPr>
          <p:cNvSpPr txBox="1"/>
          <p:nvPr/>
        </p:nvSpPr>
        <p:spPr>
          <a:xfrm>
            <a:off x="6713222" y="5752755"/>
            <a:ext cx="1737360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Information candidats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055802-9601-C4AB-9A3D-F0758A3DED09}"/>
              </a:ext>
            </a:extLst>
          </p:cNvPr>
          <p:cNvSpPr txBox="1"/>
          <p:nvPr/>
        </p:nvSpPr>
        <p:spPr>
          <a:xfrm>
            <a:off x="9755506" y="5722838"/>
            <a:ext cx="1737360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Information candidats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2FB06E6-E7E5-9D41-F29A-92CF30AB7E1A}"/>
              </a:ext>
            </a:extLst>
          </p:cNvPr>
          <p:cNvSpPr txBox="1"/>
          <p:nvPr/>
        </p:nvSpPr>
        <p:spPr>
          <a:xfrm>
            <a:off x="468630" y="3522504"/>
            <a:ext cx="1130427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et présentation de l’app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CE690D-08A9-21F5-3288-7AD41595D53A}"/>
              </a:ext>
            </a:extLst>
          </p:cNvPr>
          <p:cNvSpPr txBox="1"/>
          <p:nvPr/>
        </p:nvSpPr>
        <p:spPr>
          <a:xfrm>
            <a:off x="10341805" y="8856742"/>
            <a:ext cx="9064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Valider</a:t>
            </a:r>
          </a:p>
        </p:txBody>
      </p:sp>
    </p:spTree>
    <p:extLst>
      <p:ext uri="{BB962C8B-B14F-4D97-AF65-F5344CB8AC3E}">
        <p14:creationId xmlns:p14="http://schemas.microsoft.com/office/powerpoint/2010/main" val="23441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E52BD-2AA1-DF0B-00D1-6BC195B9F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28C0164-E2DF-6A52-EE61-F3443EC3FFCA}"/>
              </a:ext>
            </a:extLst>
          </p:cNvPr>
          <p:cNvSpPr txBox="1"/>
          <p:nvPr/>
        </p:nvSpPr>
        <p:spPr>
          <a:xfrm>
            <a:off x="0" y="0"/>
            <a:ext cx="2205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Contenu confirmation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1430A8-B0F3-5356-B928-09735C42FDB2}"/>
              </a:ext>
            </a:extLst>
          </p:cNvPr>
          <p:cNvSpPr txBox="1"/>
          <p:nvPr/>
        </p:nvSpPr>
        <p:spPr>
          <a:xfrm>
            <a:off x="116205" y="2957076"/>
            <a:ext cx="11873865" cy="25853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Vote fait</a:t>
            </a:r>
          </a:p>
          <a:p>
            <a:r>
              <a:rPr lang="fr-FR" dirty="0"/>
              <a:t>Relance ou annonce des résultats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89CE5B-F231-7B47-2E1B-548492B7231A}"/>
              </a:ext>
            </a:extLst>
          </p:cNvPr>
          <p:cNvSpPr txBox="1"/>
          <p:nvPr/>
        </p:nvSpPr>
        <p:spPr>
          <a:xfrm>
            <a:off x="116206" y="5542399"/>
            <a:ext cx="11873865" cy="92333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Lien vers apps de vote</a:t>
            </a:r>
          </a:p>
          <a:p>
            <a:r>
              <a:rPr lang="fr-FR" u="sng" dirty="0"/>
              <a:t> 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D9F7770-3FBD-5D13-0783-2F0C18D2C7B8}"/>
              </a:ext>
            </a:extLst>
          </p:cNvPr>
          <p:cNvSpPr txBox="1"/>
          <p:nvPr/>
        </p:nvSpPr>
        <p:spPr>
          <a:xfrm>
            <a:off x="116204" y="6465729"/>
            <a:ext cx="11873865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Fin du mail </a:t>
            </a:r>
          </a:p>
        </p:txBody>
      </p:sp>
    </p:spTree>
    <p:extLst>
      <p:ext uri="{BB962C8B-B14F-4D97-AF65-F5344CB8AC3E}">
        <p14:creationId xmlns:p14="http://schemas.microsoft.com/office/powerpoint/2010/main" val="158632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3D8E85-D93C-EF58-BA92-E474BBF7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B3CDD4E-AAB8-C658-0C7A-916EA5318529}"/>
              </a:ext>
            </a:extLst>
          </p:cNvPr>
          <p:cNvSpPr txBox="1"/>
          <p:nvPr/>
        </p:nvSpPr>
        <p:spPr>
          <a:xfrm>
            <a:off x="0" y="0"/>
            <a:ext cx="466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APP DE VOTE - confirmation et résultats – seulement en lecture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8816B-FF3A-2C39-2928-9BD300B77A9B}"/>
              </a:ext>
            </a:extLst>
          </p:cNvPr>
          <p:cNvSpPr/>
          <p:nvPr/>
        </p:nvSpPr>
        <p:spPr>
          <a:xfrm>
            <a:off x="262890" y="3373914"/>
            <a:ext cx="11658600" cy="60579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F46B97-1D44-6580-56C3-93F9787196B7}"/>
              </a:ext>
            </a:extLst>
          </p:cNvPr>
          <p:cNvSpPr txBox="1"/>
          <p:nvPr/>
        </p:nvSpPr>
        <p:spPr>
          <a:xfrm>
            <a:off x="457200" y="4162584"/>
            <a:ext cx="11304270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Informations de connexion</a:t>
            </a:r>
          </a:p>
          <a:p>
            <a:r>
              <a:rPr lang="fr-FR" dirty="0"/>
              <a:t>	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2A0FA8E-BFD9-94BC-57D6-25AED348A9A5}"/>
              </a:ext>
            </a:extLst>
          </p:cNvPr>
          <p:cNvSpPr txBox="1"/>
          <p:nvPr/>
        </p:nvSpPr>
        <p:spPr>
          <a:xfrm>
            <a:off x="468630" y="5085915"/>
            <a:ext cx="11304270" cy="36933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Liste des candidats pour nouveau tour  - ou Binôme gagnant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BEA35C-6137-C20B-B6EA-77B76FE14858}"/>
              </a:ext>
            </a:extLst>
          </p:cNvPr>
          <p:cNvSpPr txBox="1"/>
          <p:nvPr/>
        </p:nvSpPr>
        <p:spPr>
          <a:xfrm>
            <a:off x="685800" y="5746622"/>
            <a:ext cx="1737360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Informations candidats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7C7D0F-31E3-AFE3-DBC6-513A7C365D2D}"/>
              </a:ext>
            </a:extLst>
          </p:cNvPr>
          <p:cNvSpPr txBox="1"/>
          <p:nvPr/>
        </p:nvSpPr>
        <p:spPr>
          <a:xfrm>
            <a:off x="3741420" y="5722839"/>
            <a:ext cx="1737360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Informations candidats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F582ADF-DB33-12A1-C5CD-DFF44D6BFCFD}"/>
              </a:ext>
            </a:extLst>
          </p:cNvPr>
          <p:cNvSpPr txBox="1"/>
          <p:nvPr/>
        </p:nvSpPr>
        <p:spPr>
          <a:xfrm>
            <a:off x="6713222" y="5752755"/>
            <a:ext cx="1737360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Informations candidats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7A97D5-608E-C9BB-3A81-707D29E4CFFE}"/>
              </a:ext>
            </a:extLst>
          </p:cNvPr>
          <p:cNvSpPr txBox="1"/>
          <p:nvPr/>
        </p:nvSpPr>
        <p:spPr>
          <a:xfrm>
            <a:off x="9755506" y="5722838"/>
            <a:ext cx="1737360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Informations candidats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7CB886-957C-29AB-65CE-0731AEE54D18}"/>
              </a:ext>
            </a:extLst>
          </p:cNvPr>
          <p:cNvSpPr txBox="1"/>
          <p:nvPr/>
        </p:nvSpPr>
        <p:spPr>
          <a:xfrm>
            <a:off x="468630" y="3522504"/>
            <a:ext cx="11304270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 et présentation de l’app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ABAABA-3562-5BC2-B9F8-F1DDD131E0CF}"/>
              </a:ext>
            </a:extLst>
          </p:cNvPr>
          <p:cNvSpPr txBox="1"/>
          <p:nvPr/>
        </p:nvSpPr>
        <p:spPr>
          <a:xfrm>
            <a:off x="937260" y="7939781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BF83C3E-3136-FB0E-662D-1F2AF34B5B84}"/>
              </a:ext>
            </a:extLst>
          </p:cNvPr>
          <p:cNvSpPr txBox="1"/>
          <p:nvPr/>
        </p:nvSpPr>
        <p:spPr>
          <a:xfrm>
            <a:off x="3994785" y="7877155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FD689-BE1D-8053-CE2C-66AB3E285E65}"/>
              </a:ext>
            </a:extLst>
          </p:cNvPr>
          <p:cNvSpPr txBox="1"/>
          <p:nvPr/>
        </p:nvSpPr>
        <p:spPr>
          <a:xfrm>
            <a:off x="6966587" y="7892113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B67269-6DC5-32F3-D72B-F8E14DF161B5}"/>
              </a:ext>
            </a:extLst>
          </p:cNvPr>
          <p:cNvSpPr txBox="1"/>
          <p:nvPr/>
        </p:nvSpPr>
        <p:spPr>
          <a:xfrm>
            <a:off x="9938389" y="7877154"/>
            <a:ext cx="123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Résultat %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88327D0-0930-906E-60AE-0FEB56B21507}"/>
              </a:ext>
            </a:extLst>
          </p:cNvPr>
          <p:cNvSpPr txBox="1"/>
          <p:nvPr/>
        </p:nvSpPr>
        <p:spPr>
          <a:xfrm>
            <a:off x="6297930" y="2918500"/>
            <a:ext cx="59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!Quand session n+1 mettre en entête de mail le n° de scrutin!</a:t>
            </a:r>
          </a:p>
        </p:txBody>
      </p:sp>
    </p:spTree>
    <p:extLst>
      <p:ext uri="{BB962C8B-B14F-4D97-AF65-F5344CB8AC3E}">
        <p14:creationId xmlns:p14="http://schemas.microsoft.com/office/powerpoint/2010/main" val="8884022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367</TotalTime>
  <Words>224</Words>
  <Application>Microsoft Office PowerPoint</Application>
  <PresentationFormat>Personnalisé</PresentationFormat>
  <Paragraphs>115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8</cp:revision>
  <dcterms:created xsi:type="dcterms:W3CDTF">2025-07-29T09:58:59Z</dcterms:created>
  <dcterms:modified xsi:type="dcterms:W3CDTF">2025-07-30T08:54:17Z</dcterms:modified>
</cp:coreProperties>
</file>