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60" r:id="rId2"/>
    <p:sldId id="261" r:id="rId3"/>
    <p:sldId id="257" r:id="rId4"/>
    <p:sldId id="262" r:id="rId5"/>
    <p:sldId id="256" r:id="rId6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ACE6"/>
    <a:srgbClr val="AAFD5F"/>
    <a:srgbClr val="EDE313"/>
    <a:srgbClr val="2643BC"/>
    <a:srgbClr val="00B0DA"/>
    <a:srgbClr val="FFFF6D"/>
    <a:srgbClr val="FE62FF"/>
    <a:srgbClr val="3366CC"/>
    <a:srgbClr val="AFC3EB"/>
    <a:srgbClr val="E1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14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527A3-6C79-457D-A0EE-40195EE30A57}" type="datetimeFigureOut">
              <a:rPr lang="fr-FR" smtClean="0"/>
              <a:t>31/07/2025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1089A-B256-4E62-B57A-4583528A75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502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73090" rtl="0" eaLnBrk="1" latinLnBrk="0" hangingPunct="1">
      <a:defRPr sz="883" kern="1200">
        <a:solidFill>
          <a:schemeClr val="tx1"/>
        </a:solidFill>
        <a:latin typeface="+mn-lt"/>
        <a:ea typeface="+mn-ea"/>
        <a:cs typeface="+mn-cs"/>
      </a:defRPr>
    </a:lvl1pPr>
    <a:lvl2pPr marL="336545" algn="l" defTabSz="673090" rtl="0" eaLnBrk="1" latinLnBrk="0" hangingPunct="1">
      <a:defRPr sz="883" kern="1200">
        <a:solidFill>
          <a:schemeClr val="tx1"/>
        </a:solidFill>
        <a:latin typeface="+mn-lt"/>
        <a:ea typeface="+mn-ea"/>
        <a:cs typeface="+mn-cs"/>
      </a:defRPr>
    </a:lvl2pPr>
    <a:lvl3pPr marL="673090" algn="l" defTabSz="673090" rtl="0" eaLnBrk="1" latinLnBrk="0" hangingPunct="1">
      <a:defRPr sz="883" kern="1200">
        <a:solidFill>
          <a:schemeClr val="tx1"/>
        </a:solidFill>
        <a:latin typeface="+mn-lt"/>
        <a:ea typeface="+mn-ea"/>
        <a:cs typeface="+mn-cs"/>
      </a:defRPr>
    </a:lvl3pPr>
    <a:lvl4pPr marL="1009635" algn="l" defTabSz="673090" rtl="0" eaLnBrk="1" latinLnBrk="0" hangingPunct="1">
      <a:defRPr sz="883" kern="1200">
        <a:solidFill>
          <a:schemeClr val="tx1"/>
        </a:solidFill>
        <a:latin typeface="+mn-lt"/>
        <a:ea typeface="+mn-ea"/>
        <a:cs typeface="+mn-cs"/>
      </a:defRPr>
    </a:lvl4pPr>
    <a:lvl5pPr marL="1346180" algn="l" defTabSz="673090" rtl="0" eaLnBrk="1" latinLnBrk="0" hangingPunct="1">
      <a:defRPr sz="883" kern="1200">
        <a:solidFill>
          <a:schemeClr val="tx1"/>
        </a:solidFill>
        <a:latin typeface="+mn-lt"/>
        <a:ea typeface="+mn-ea"/>
        <a:cs typeface="+mn-cs"/>
      </a:defRPr>
    </a:lvl5pPr>
    <a:lvl6pPr marL="1682725" algn="l" defTabSz="673090" rtl="0" eaLnBrk="1" latinLnBrk="0" hangingPunct="1">
      <a:defRPr sz="883" kern="1200">
        <a:solidFill>
          <a:schemeClr val="tx1"/>
        </a:solidFill>
        <a:latin typeface="+mn-lt"/>
        <a:ea typeface="+mn-ea"/>
        <a:cs typeface="+mn-cs"/>
      </a:defRPr>
    </a:lvl6pPr>
    <a:lvl7pPr marL="2019270" algn="l" defTabSz="673090" rtl="0" eaLnBrk="1" latinLnBrk="0" hangingPunct="1">
      <a:defRPr sz="883" kern="1200">
        <a:solidFill>
          <a:schemeClr val="tx1"/>
        </a:solidFill>
        <a:latin typeface="+mn-lt"/>
        <a:ea typeface="+mn-ea"/>
        <a:cs typeface="+mn-cs"/>
      </a:defRPr>
    </a:lvl7pPr>
    <a:lvl8pPr marL="2355814" algn="l" defTabSz="673090" rtl="0" eaLnBrk="1" latinLnBrk="0" hangingPunct="1">
      <a:defRPr sz="883" kern="1200">
        <a:solidFill>
          <a:schemeClr val="tx1"/>
        </a:solidFill>
        <a:latin typeface="+mn-lt"/>
        <a:ea typeface="+mn-ea"/>
        <a:cs typeface="+mn-cs"/>
      </a:defRPr>
    </a:lvl8pPr>
    <a:lvl9pPr marL="2692359" algn="l" defTabSz="673090" rtl="0" eaLnBrk="1" latinLnBrk="0" hangingPunct="1">
      <a:defRPr sz="88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247775" y="1143000"/>
            <a:ext cx="436245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1089A-B256-4E62-B57A-4583528A750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525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363-086D-4FE8-A7DC-CDDA1B0D8DEC}" type="datetimeFigureOut">
              <a:rPr lang="fr-FR" smtClean="0"/>
              <a:t>31/07/2025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BB59-FB18-4D5D-8284-771965066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281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363-086D-4FE8-A7DC-CDDA1B0D8DEC}" type="datetimeFigureOut">
              <a:rPr lang="fr-FR" smtClean="0"/>
              <a:t>31/07/2025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BB59-FB18-4D5D-8284-771965066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91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363-086D-4FE8-A7DC-CDDA1B0D8DEC}" type="datetimeFigureOut">
              <a:rPr lang="fr-FR" smtClean="0"/>
              <a:t>31/07/2025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BB59-FB18-4D5D-8284-771965066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974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363-086D-4FE8-A7DC-CDDA1B0D8DEC}" type="datetimeFigureOut">
              <a:rPr lang="fr-FR" smtClean="0"/>
              <a:t>31/07/2025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BB59-FB18-4D5D-8284-771965066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91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363-086D-4FE8-A7DC-CDDA1B0D8DEC}" type="datetimeFigureOut">
              <a:rPr lang="fr-FR" smtClean="0"/>
              <a:t>31/07/2025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BB59-FB18-4D5D-8284-771965066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170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363-086D-4FE8-A7DC-CDDA1B0D8DEC}" type="datetimeFigureOut">
              <a:rPr lang="fr-FR" smtClean="0"/>
              <a:t>31/07/2025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BB59-FB18-4D5D-8284-771965066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54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363-086D-4FE8-A7DC-CDDA1B0D8DEC}" type="datetimeFigureOut">
              <a:rPr lang="fr-FR" smtClean="0"/>
              <a:t>31/07/2025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BB59-FB18-4D5D-8284-771965066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4918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363-086D-4FE8-A7DC-CDDA1B0D8DEC}" type="datetimeFigureOut">
              <a:rPr lang="fr-FR" smtClean="0"/>
              <a:t>31/07/2025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BB59-FB18-4D5D-8284-771965066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37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363-086D-4FE8-A7DC-CDDA1B0D8DEC}" type="datetimeFigureOut">
              <a:rPr lang="fr-FR" smtClean="0"/>
              <a:t>31/07/2025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BB59-FB18-4D5D-8284-771965066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62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363-086D-4FE8-A7DC-CDDA1B0D8DEC}" type="datetimeFigureOut">
              <a:rPr lang="fr-FR" smtClean="0"/>
              <a:t>31/07/2025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BB59-FB18-4D5D-8284-771965066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97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363-086D-4FE8-A7DC-CDDA1B0D8DEC}" type="datetimeFigureOut">
              <a:rPr lang="fr-FR" smtClean="0"/>
              <a:t>31/07/2025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BB59-FB18-4D5D-8284-771965066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71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C4363-086D-4FE8-A7DC-CDDA1B0D8DEC}" type="datetimeFigureOut">
              <a:rPr lang="fr-FR" smtClean="0"/>
              <a:t>31/07/2025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8BB59-FB18-4D5D-8284-771965066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74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D9A3252-5BAF-6E7A-0D67-0F52C6739594}"/>
              </a:ext>
            </a:extLst>
          </p:cNvPr>
          <p:cNvSpPr txBox="1"/>
          <p:nvPr/>
        </p:nvSpPr>
        <p:spPr>
          <a:xfrm>
            <a:off x="3436724" y="6708353"/>
            <a:ext cx="1265969" cy="374571"/>
          </a:xfrm>
          <a:prstGeom prst="roundRect">
            <a:avLst/>
          </a:prstGeom>
          <a:solidFill>
            <a:srgbClr val="00B0DA"/>
          </a:solidFill>
          <a:ln w="28575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600" b="1" dirty="0"/>
              <a:t>Fin du vote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4509625-7DB5-D800-DB79-69C36FF75198}"/>
              </a:ext>
            </a:extLst>
          </p:cNvPr>
          <p:cNvSpPr txBox="1"/>
          <p:nvPr/>
        </p:nvSpPr>
        <p:spPr>
          <a:xfrm>
            <a:off x="5887904" y="6715283"/>
            <a:ext cx="1640900" cy="374571"/>
          </a:xfrm>
          <a:prstGeom prst="roundRect">
            <a:avLst/>
          </a:prstGeom>
          <a:solidFill>
            <a:srgbClr val="00B0DA"/>
          </a:solidFill>
          <a:ln w="28575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Relance du vote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9687EA7-FE46-A6F9-84C9-57E9FE51F90E}"/>
              </a:ext>
            </a:extLst>
          </p:cNvPr>
          <p:cNvSpPr txBox="1"/>
          <p:nvPr/>
        </p:nvSpPr>
        <p:spPr>
          <a:xfrm>
            <a:off x="8633257" y="6708354"/>
            <a:ext cx="1437770" cy="374571"/>
          </a:xfrm>
          <a:prstGeom prst="roundRect">
            <a:avLst/>
          </a:prstGeom>
          <a:solidFill>
            <a:srgbClr val="00B0DA"/>
          </a:solidFill>
          <a:ln w="28575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600" b="1" dirty="0"/>
              <a:t>Fin du scrutin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C04B9BF-2C70-1764-D944-F6B502FB06F1}"/>
              </a:ext>
            </a:extLst>
          </p:cNvPr>
          <p:cNvSpPr txBox="1"/>
          <p:nvPr/>
        </p:nvSpPr>
        <p:spPr>
          <a:xfrm rot="186044">
            <a:off x="930519" y="5574870"/>
            <a:ext cx="1112763" cy="850446"/>
          </a:xfrm>
          <a:prstGeom prst="roundRect">
            <a:avLst/>
          </a:prstGeom>
          <a:solidFill>
            <a:srgbClr val="AAFD5F"/>
          </a:solidFill>
          <a:ln w="285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endParaRPr lang="fr-FR" sz="1200" dirty="0">
              <a:latin typeface="Arial Rounded MT Bold" panose="020F0704030504030204" pitchFamily="34" charset="0"/>
            </a:endParaRPr>
          </a:p>
          <a:p>
            <a:pPr algn="ctr"/>
            <a:r>
              <a:rPr lang="fr-FR" sz="1200" dirty="0">
                <a:latin typeface="Arial Rounded MT Bold" panose="020F0704030504030204" pitchFamily="34" charset="0"/>
              </a:rPr>
              <a:t>Nb </a:t>
            </a:r>
          </a:p>
          <a:p>
            <a:pPr algn="ctr"/>
            <a:r>
              <a:rPr lang="fr-FR" sz="1200" dirty="0">
                <a:latin typeface="Arial Rounded MT Bold" panose="020F0704030504030204" pitchFamily="34" charset="0"/>
              </a:rPr>
              <a:t>votants</a:t>
            </a:r>
          </a:p>
          <a:p>
            <a:endParaRPr lang="fr-FR" sz="795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E7AF34-93F4-CE03-591A-5EBA2EBC975E}"/>
              </a:ext>
            </a:extLst>
          </p:cNvPr>
          <p:cNvSpPr txBox="1"/>
          <p:nvPr/>
        </p:nvSpPr>
        <p:spPr>
          <a:xfrm rot="21235316">
            <a:off x="4743994" y="5120174"/>
            <a:ext cx="1324743" cy="850446"/>
          </a:xfrm>
          <a:prstGeom prst="roundRect">
            <a:avLst/>
          </a:prstGeom>
          <a:solidFill>
            <a:srgbClr val="AAFD5F"/>
          </a:solidFill>
          <a:ln w="285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fr-FR" sz="1200" b="1" dirty="0">
              <a:latin typeface="Arial Rounded MT Bold" panose="020F0704030504030204" pitchFamily="34" charset="0"/>
            </a:endParaRPr>
          </a:p>
          <a:p>
            <a:pPr algn="ctr"/>
            <a:r>
              <a:rPr lang="fr-FR" sz="1200" b="1" dirty="0">
                <a:latin typeface="Arial Rounded MT Bold" panose="020F0704030504030204" pitchFamily="34" charset="0"/>
              </a:rPr>
              <a:t>Résultats votes</a:t>
            </a:r>
          </a:p>
          <a:p>
            <a:endParaRPr lang="fr-FR" sz="795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3EE5803-6360-066B-BDDC-BB3F51E0BE3F}"/>
              </a:ext>
            </a:extLst>
          </p:cNvPr>
          <p:cNvSpPr txBox="1"/>
          <p:nvPr/>
        </p:nvSpPr>
        <p:spPr>
          <a:xfrm>
            <a:off x="0" y="1"/>
            <a:ext cx="10691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Dashboard admin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354ED38-2AAB-0078-67F4-151149A1B8AE}"/>
              </a:ext>
            </a:extLst>
          </p:cNvPr>
          <p:cNvSpPr txBox="1"/>
          <p:nvPr/>
        </p:nvSpPr>
        <p:spPr>
          <a:xfrm rot="222273">
            <a:off x="8568130" y="5539141"/>
            <a:ext cx="1467422" cy="850446"/>
          </a:xfrm>
          <a:prstGeom prst="roundRect">
            <a:avLst/>
          </a:prstGeom>
          <a:solidFill>
            <a:srgbClr val="AAFD5F"/>
          </a:solidFill>
          <a:ln w="285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fr-FR" sz="1200" b="1" dirty="0">
              <a:latin typeface="Arial Rounded MT Bold" panose="020F0704030504030204" pitchFamily="34" charset="0"/>
            </a:endParaRPr>
          </a:p>
          <a:p>
            <a:pPr algn="ctr"/>
            <a:r>
              <a:rPr lang="fr-FR" sz="1200" b="1" dirty="0">
                <a:latin typeface="Arial Rounded MT Bold" panose="020F0704030504030204" pitchFamily="34" charset="0"/>
              </a:rPr>
              <a:t>Résultats </a:t>
            </a:r>
          </a:p>
          <a:p>
            <a:pPr algn="ctr"/>
            <a:r>
              <a:rPr lang="fr-FR" sz="1200" b="1" dirty="0">
                <a:latin typeface="Arial Rounded MT Bold" panose="020F0704030504030204" pitchFamily="34" charset="0"/>
              </a:rPr>
              <a:t>finaux</a:t>
            </a:r>
          </a:p>
          <a:p>
            <a:endParaRPr lang="fr-FR" sz="795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39C151-D5CC-B8DF-1B57-825AAD3A5F1A}"/>
              </a:ext>
            </a:extLst>
          </p:cNvPr>
          <p:cNvSpPr/>
          <p:nvPr/>
        </p:nvSpPr>
        <p:spPr>
          <a:xfrm rot="282759">
            <a:off x="235134" y="1789959"/>
            <a:ext cx="3600000" cy="3600000"/>
          </a:xfrm>
          <a:prstGeom prst="rect">
            <a:avLst/>
          </a:prstGeom>
          <a:solidFill>
            <a:srgbClr val="FFFF6D"/>
          </a:solidFill>
          <a:ln w="285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95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D2243FA-C87C-2A7A-95A4-2A6A142AF62E}"/>
              </a:ext>
            </a:extLst>
          </p:cNvPr>
          <p:cNvSpPr txBox="1"/>
          <p:nvPr/>
        </p:nvSpPr>
        <p:spPr>
          <a:xfrm>
            <a:off x="494625" y="6708354"/>
            <a:ext cx="1872247" cy="374571"/>
          </a:xfrm>
          <a:prstGeom prst="roundRect">
            <a:avLst/>
          </a:prstGeom>
          <a:solidFill>
            <a:srgbClr val="00B0DA"/>
          </a:solidFill>
          <a:ln w="28575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600" b="1" dirty="0"/>
              <a:t>Lancement du vote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9A4BFB-A176-7BED-29B0-25499FB59026}"/>
              </a:ext>
            </a:extLst>
          </p:cNvPr>
          <p:cNvSpPr/>
          <p:nvPr/>
        </p:nvSpPr>
        <p:spPr>
          <a:xfrm rot="21284865">
            <a:off x="6833256" y="1723379"/>
            <a:ext cx="3600000" cy="3600000"/>
          </a:xfrm>
          <a:prstGeom prst="rect">
            <a:avLst/>
          </a:prstGeom>
          <a:solidFill>
            <a:srgbClr val="FE62FF"/>
          </a:solidFill>
          <a:ln w="285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95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6A7E99D-D57E-2AB7-103A-00BAC78EDC8B}"/>
              </a:ext>
            </a:extLst>
          </p:cNvPr>
          <p:cNvSpPr txBox="1"/>
          <p:nvPr/>
        </p:nvSpPr>
        <p:spPr>
          <a:xfrm rot="21245740">
            <a:off x="6890465" y="1833351"/>
            <a:ext cx="202932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fr-FR" sz="1200" dirty="0">
              <a:latin typeface="Arial Rounded MT Bold" panose="020F0704030504030204" pitchFamily="34" charset="0"/>
            </a:endParaRPr>
          </a:p>
          <a:p>
            <a:r>
              <a:rPr lang="fr-FR" sz="1200" dirty="0">
                <a:latin typeface="Arial Rounded MT Bold" panose="020F0704030504030204" pitchFamily="34" charset="0"/>
              </a:rPr>
              <a:t>Nom équipe : </a:t>
            </a:r>
          </a:p>
          <a:p>
            <a:r>
              <a:rPr lang="fr-FR" sz="1200" dirty="0">
                <a:latin typeface="Arial Rounded MT Bold" panose="020F0704030504030204" pitchFamily="34" charset="0"/>
              </a:rPr>
              <a:t>Délégué : Prénom Nom</a:t>
            </a:r>
          </a:p>
          <a:p>
            <a:r>
              <a:rPr lang="fr-FR" sz="1200" dirty="0">
                <a:latin typeface="Arial Rounded MT Bold" panose="020F0704030504030204" pitchFamily="34" charset="0"/>
              </a:rPr>
              <a:t>Suppléant : Prénom Nom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4AA30E1-0DAC-3FEA-6112-B0E819614B9B}"/>
              </a:ext>
            </a:extLst>
          </p:cNvPr>
          <p:cNvSpPr txBox="1"/>
          <p:nvPr/>
        </p:nvSpPr>
        <p:spPr>
          <a:xfrm rot="190739">
            <a:off x="8280320" y="2655070"/>
            <a:ext cx="2043042" cy="646331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rial Rounded MT Bold" panose="020F0704030504030204" pitchFamily="34" charset="0"/>
              </a:rPr>
              <a:t>Nom équipe :</a:t>
            </a:r>
          </a:p>
          <a:p>
            <a:r>
              <a:rPr lang="fr-FR" sz="1200" dirty="0">
                <a:latin typeface="Arial Rounded MT Bold" panose="020F0704030504030204" pitchFamily="34" charset="0"/>
              </a:rPr>
              <a:t>Délégué : Prénom Nom</a:t>
            </a:r>
          </a:p>
          <a:p>
            <a:r>
              <a:rPr lang="fr-FR" sz="1200" dirty="0">
                <a:latin typeface="Arial Rounded MT Bold" panose="020F0704030504030204" pitchFamily="34" charset="0"/>
              </a:rPr>
              <a:t>Suppléant : Prénom Nom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7103BB5-4726-690D-0AFD-7DF2FC19194E}"/>
              </a:ext>
            </a:extLst>
          </p:cNvPr>
          <p:cNvSpPr txBox="1"/>
          <p:nvPr/>
        </p:nvSpPr>
        <p:spPr>
          <a:xfrm rot="21135576">
            <a:off x="545035" y="2172498"/>
            <a:ext cx="1415035" cy="461665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Prénom Nom</a:t>
            </a:r>
          </a:p>
          <a:p>
            <a:r>
              <a:rPr lang="fr-FR" sz="12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Email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446DE16-70EE-A1A9-4BB0-58B6FF5A15A2}"/>
              </a:ext>
            </a:extLst>
          </p:cNvPr>
          <p:cNvSpPr txBox="1"/>
          <p:nvPr/>
        </p:nvSpPr>
        <p:spPr>
          <a:xfrm rot="353391">
            <a:off x="2307739" y="2368670"/>
            <a:ext cx="1415035" cy="461665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Prénom Nom</a:t>
            </a:r>
          </a:p>
          <a:p>
            <a:r>
              <a:rPr lang="fr-FR" sz="12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Email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521AACB-6B33-9CCE-BE38-2793FF309FAC}"/>
              </a:ext>
            </a:extLst>
          </p:cNvPr>
          <p:cNvSpPr txBox="1"/>
          <p:nvPr/>
        </p:nvSpPr>
        <p:spPr>
          <a:xfrm rot="352655">
            <a:off x="1303921" y="4875492"/>
            <a:ext cx="743015" cy="400110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Arial Rounded MT Bold" panose="020F0704030504030204" pitchFamily="34" charset="0"/>
              </a:rPr>
              <a:t>+  x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E761811-639A-9523-B24E-580BDB77E048}"/>
              </a:ext>
            </a:extLst>
          </p:cNvPr>
          <p:cNvSpPr txBox="1"/>
          <p:nvPr/>
        </p:nvSpPr>
        <p:spPr>
          <a:xfrm>
            <a:off x="803990" y="324387"/>
            <a:ext cx="9083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Arial Rounded MT Bold" panose="020F0704030504030204" pitchFamily="34" charset="0"/>
              </a:rPr>
              <a:t>Création de session d’élection des délégués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E33C6A0-F825-9EEA-0E12-9212FFD74751}"/>
              </a:ext>
            </a:extLst>
          </p:cNvPr>
          <p:cNvSpPr txBox="1"/>
          <p:nvPr/>
        </p:nvSpPr>
        <p:spPr>
          <a:xfrm rot="21329652">
            <a:off x="9958834" y="1579599"/>
            <a:ext cx="357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Arial Rounded MT Bold" panose="020F0704030504030204" pitchFamily="34" charset="0"/>
              </a:rPr>
              <a:t>x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F17E11A-C918-AF38-D1E0-ED13F58C2767}"/>
              </a:ext>
            </a:extLst>
          </p:cNvPr>
          <p:cNvSpPr txBox="1"/>
          <p:nvPr/>
        </p:nvSpPr>
        <p:spPr>
          <a:xfrm rot="530654">
            <a:off x="3583208" y="1872050"/>
            <a:ext cx="357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Arial Rounded MT Bold" panose="020F0704030504030204" pitchFamily="34" charset="0"/>
              </a:rPr>
              <a:t>x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E615C79-AA88-CA95-30E1-79F131948D9C}"/>
              </a:ext>
            </a:extLst>
          </p:cNvPr>
          <p:cNvSpPr txBox="1"/>
          <p:nvPr/>
        </p:nvSpPr>
        <p:spPr>
          <a:xfrm rot="21186132">
            <a:off x="8375754" y="4869315"/>
            <a:ext cx="743015" cy="400110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Arial Rounded MT Bold" panose="020F0704030504030204" pitchFamily="34" charset="0"/>
              </a:rPr>
              <a:t>+  x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F1CBC2F-2F79-85EC-D409-F0BDDE894676}"/>
              </a:ext>
            </a:extLst>
          </p:cNvPr>
          <p:cNvSpPr txBox="1"/>
          <p:nvPr/>
        </p:nvSpPr>
        <p:spPr>
          <a:xfrm rot="21405541">
            <a:off x="4233283" y="898109"/>
            <a:ext cx="2755725" cy="923330"/>
          </a:xfrm>
          <a:prstGeom prst="rect">
            <a:avLst/>
          </a:prstGeom>
          <a:solidFill>
            <a:srgbClr val="CDACE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>
                <a:latin typeface="Arial Rounded MT Bold" panose="020F0704030504030204" pitchFamily="34" charset="0"/>
              </a:rPr>
              <a:t>Formation : </a:t>
            </a:r>
          </a:p>
          <a:p>
            <a:r>
              <a:rPr lang="fr-FR" dirty="0">
                <a:latin typeface="Arial Rounded MT Bold" panose="020F0704030504030204" pitchFamily="34" charset="0"/>
              </a:rPr>
              <a:t>Session :</a:t>
            </a:r>
            <a:r>
              <a:rPr lang="fr-FR" dirty="0"/>
              <a:t>		</a:t>
            </a:r>
          </a:p>
          <a:p>
            <a:r>
              <a:rPr lang="fr-FR" dirty="0"/>
              <a:t>	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9F5F059-351C-F4A9-CF29-D27C64E82C81}"/>
              </a:ext>
            </a:extLst>
          </p:cNvPr>
          <p:cNvSpPr txBox="1"/>
          <p:nvPr/>
        </p:nvSpPr>
        <p:spPr>
          <a:xfrm rot="21405541">
            <a:off x="6227460" y="1433232"/>
            <a:ext cx="743015" cy="307777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Arial Rounded MT Bold" panose="020F0704030504030204" pitchFamily="34" charset="0"/>
              </a:rPr>
              <a:t>v  x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8AB80E1-FDC7-538D-6F37-E2222929435C}"/>
              </a:ext>
            </a:extLst>
          </p:cNvPr>
          <p:cNvSpPr txBox="1"/>
          <p:nvPr/>
        </p:nvSpPr>
        <p:spPr>
          <a:xfrm rot="21296926">
            <a:off x="9768553" y="5507098"/>
            <a:ext cx="337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 Rounded MT Bold" panose="020F0704030504030204" pitchFamily="34" charset="0"/>
              </a:rPr>
              <a:t> +     x</a:t>
            </a:r>
          </a:p>
        </p:txBody>
      </p:sp>
    </p:spTree>
    <p:extLst>
      <p:ext uri="{BB962C8B-B14F-4D97-AF65-F5344CB8AC3E}">
        <p14:creationId xmlns:p14="http://schemas.microsoft.com/office/powerpoint/2010/main" val="153449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F06F4B2-671B-282D-31BB-0C35DFB8C2FE}"/>
              </a:ext>
            </a:extLst>
          </p:cNvPr>
          <p:cNvSpPr/>
          <p:nvPr/>
        </p:nvSpPr>
        <p:spPr>
          <a:xfrm rot="120000">
            <a:off x="7221218" y="1392931"/>
            <a:ext cx="2814998" cy="4077192"/>
          </a:xfrm>
          <a:prstGeom prst="rect">
            <a:avLst/>
          </a:prstGeom>
          <a:solidFill>
            <a:srgbClr val="FFFF6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81468D-A4CC-7136-8EBA-326CD6001F6D}"/>
              </a:ext>
            </a:extLst>
          </p:cNvPr>
          <p:cNvSpPr/>
          <p:nvPr/>
        </p:nvSpPr>
        <p:spPr>
          <a:xfrm rot="21413575">
            <a:off x="350348" y="1665655"/>
            <a:ext cx="5605365" cy="3778922"/>
          </a:xfrm>
          <a:prstGeom prst="rect">
            <a:avLst/>
          </a:prstGeom>
          <a:solidFill>
            <a:srgbClr val="00B0D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95" dirty="0">
              <a:solidFill>
                <a:srgbClr val="00B0DA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6297AA2-BBB9-B104-2CB0-931DEE3567E6}"/>
              </a:ext>
            </a:extLst>
          </p:cNvPr>
          <p:cNvSpPr txBox="1"/>
          <p:nvPr/>
        </p:nvSpPr>
        <p:spPr>
          <a:xfrm>
            <a:off x="0" y="-1"/>
            <a:ext cx="10691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Modale Formulaire d’ajout de stagiaires et candidats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D9843-473B-AE3F-577F-EA01F269D251}"/>
              </a:ext>
            </a:extLst>
          </p:cNvPr>
          <p:cNvSpPr/>
          <p:nvPr/>
        </p:nvSpPr>
        <p:spPr>
          <a:xfrm>
            <a:off x="7499512" y="4230979"/>
            <a:ext cx="18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95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504CE4F-4017-2122-F96E-E0AFE95F6EE9}"/>
              </a:ext>
            </a:extLst>
          </p:cNvPr>
          <p:cNvSpPr txBox="1"/>
          <p:nvPr/>
        </p:nvSpPr>
        <p:spPr>
          <a:xfrm rot="120000">
            <a:off x="7829876" y="4195025"/>
            <a:ext cx="2052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Candidat Délégué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72EF1BF-75F2-5626-40B2-93DD17BE3A32}"/>
              </a:ext>
            </a:extLst>
          </p:cNvPr>
          <p:cNvSpPr txBox="1"/>
          <p:nvPr/>
        </p:nvSpPr>
        <p:spPr>
          <a:xfrm rot="21300000">
            <a:off x="881153" y="2293284"/>
            <a:ext cx="1294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 Rounded MT Bold" panose="020F0704030504030204" pitchFamily="34" charset="0"/>
              </a:rPr>
              <a:t>Prénom :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5EC0ECA-6C3D-97B5-904D-41EB75222F49}"/>
              </a:ext>
            </a:extLst>
          </p:cNvPr>
          <p:cNvSpPr txBox="1"/>
          <p:nvPr/>
        </p:nvSpPr>
        <p:spPr>
          <a:xfrm>
            <a:off x="7179723" y="811031"/>
            <a:ext cx="321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 (Si candidat ou suppléant  coché affiche que nom et prénom)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19F63E-4346-18A5-EFEF-EB51581DBE47}"/>
              </a:ext>
            </a:extLst>
          </p:cNvPr>
          <p:cNvSpPr/>
          <p:nvPr/>
        </p:nvSpPr>
        <p:spPr>
          <a:xfrm>
            <a:off x="7499511" y="4700371"/>
            <a:ext cx="18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95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63EDBB0-0A01-1307-FB6E-7D6E423F7657}"/>
              </a:ext>
            </a:extLst>
          </p:cNvPr>
          <p:cNvSpPr txBox="1"/>
          <p:nvPr/>
        </p:nvSpPr>
        <p:spPr>
          <a:xfrm rot="120000">
            <a:off x="7829809" y="4681180"/>
            <a:ext cx="2271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Candidat suppléant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A0095E1-554B-6400-44F8-49CEF5D08CFF}"/>
              </a:ext>
            </a:extLst>
          </p:cNvPr>
          <p:cNvSpPr txBox="1"/>
          <p:nvPr/>
        </p:nvSpPr>
        <p:spPr>
          <a:xfrm rot="21300000">
            <a:off x="875499" y="3053439"/>
            <a:ext cx="4266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 Rounded MT Bold" panose="020F0704030504030204" pitchFamily="34" charset="0"/>
              </a:rPr>
              <a:t>Nom : 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9D11616-C098-2B0D-80C3-525309996F2F}"/>
              </a:ext>
            </a:extLst>
          </p:cNvPr>
          <p:cNvSpPr txBox="1"/>
          <p:nvPr/>
        </p:nvSpPr>
        <p:spPr>
          <a:xfrm rot="21300000">
            <a:off x="881154" y="4145533"/>
            <a:ext cx="1294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 Rounded MT Bold" panose="020F0704030504030204" pitchFamily="34" charset="0"/>
              </a:rPr>
              <a:t>Mail :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36E6671-F47C-B527-A1C0-81C284412ACB}"/>
              </a:ext>
            </a:extLst>
          </p:cNvPr>
          <p:cNvCxnSpPr>
            <a:cxnSpLocks/>
          </p:cNvCxnSpPr>
          <p:nvPr/>
        </p:nvCxnSpPr>
        <p:spPr>
          <a:xfrm rot="21420000" flipV="1">
            <a:off x="2088472" y="2341834"/>
            <a:ext cx="2866998" cy="136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002711DA-E9EA-BA97-88A1-2A8AB3CE5F7F}"/>
              </a:ext>
            </a:extLst>
          </p:cNvPr>
          <p:cNvCxnSpPr>
            <a:cxnSpLocks/>
          </p:cNvCxnSpPr>
          <p:nvPr/>
        </p:nvCxnSpPr>
        <p:spPr>
          <a:xfrm rot="21420000" flipV="1">
            <a:off x="2088471" y="3219128"/>
            <a:ext cx="2866998" cy="136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18A2FBF7-A8BF-0314-8C95-19C445843045}"/>
              </a:ext>
            </a:extLst>
          </p:cNvPr>
          <p:cNvCxnSpPr>
            <a:cxnSpLocks/>
          </p:cNvCxnSpPr>
          <p:nvPr/>
        </p:nvCxnSpPr>
        <p:spPr>
          <a:xfrm rot="21420000" flipV="1">
            <a:off x="2088472" y="4152657"/>
            <a:ext cx="2866998" cy="136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116BD7D8-C8D2-E2BB-2AB3-90E565479651}"/>
              </a:ext>
            </a:extLst>
          </p:cNvPr>
          <p:cNvSpPr txBox="1"/>
          <p:nvPr/>
        </p:nvSpPr>
        <p:spPr>
          <a:xfrm>
            <a:off x="2868642" y="6764055"/>
            <a:ext cx="1703358" cy="408623"/>
          </a:xfrm>
          <a:prstGeom prst="roundRect">
            <a:avLst/>
          </a:prstGeom>
          <a:solidFill>
            <a:srgbClr val="FE62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rial Rounded MT Bold" panose="020F0704030504030204" pitchFamily="34" charset="0"/>
              </a:rPr>
              <a:t>Valider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D321583-3CA9-EF8F-E124-FF79B04D0641}"/>
              </a:ext>
            </a:extLst>
          </p:cNvPr>
          <p:cNvSpPr txBox="1"/>
          <p:nvPr/>
        </p:nvSpPr>
        <p:spPr>
          <a:xfrm>
            <a:off x="6119814" y="6764055"/>
            <a:ext cx="1703358" cy="408623"/>
          </a:xfrm>
          <a:prstGeom prst="roundRect">
            <a:avLst/>
          </a:prstGeom>
          <a:solidFill>
            <a:srgbClr val="FE62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rial Rounded MT Bold" panose="020F0704030504030204" pitchFamily="34" charset="0"/>
              </a:rPr>
              <a:t>Annuler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2B11E43-96EF-FF13-A4C3-5ABCA17BED80}"/>
              </a:ext>
            </a:extLst>
          </p:cNvPr>
          <p:cNvSpPr txBox="1"/>
          <p:nvPr/>
        </p:nvSpPr>
        <p:spPr>
          <a:xfrm rot="120000">
            <a:off x="7378214" y="1600170"/>
            <a:ext cx="14167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rial Rounded MT Bold" panose="020F0704030504030204" pitchFamily="34" charset="0"/>
              </a:rPr>
              <a:t>Nom de l’équipe :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08D8F012-BE97-E78A-C556-D3551ADA368D}"/>
              </a:ext>
            </a:extLst>
          </p:cNvPr>
          <p:cNvCxnSpPr>
            <a:cxnSpLocks/>
          </p:cNvCxnSpPr>
          <p:nvPr/>
        </p:nvCxnSpPr>
        <p:spPr>
          <a:xfrm>
            <a:off x="8628717" y="1819353"/>
            <a:ext cx="1300876" cy="363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5EEA0165-39C3-A53D-8531-B1B8260DDBB0}"/>
              </a:ext>
            </a:extLst>
          </p:cNvPr>
          <p:cNvSpPr txBox="1"/>
          <p:nvPr/>
        </p:nvSpPr>
        <p:spPr>
          <a:xfrm rot="21296926">
            <a:off x="4990867" y="4885958"/>
            <a:ext cx="81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 Rounded MT Bold" panose="020F0704030504030204" pitchFamily="34" charset="0"/>
              </a:rPr>
              <a:t> +       x</a:t>
            </a:r>
          </a:p>
        </p:txBody>
      </p:sp>
    </p:spTree>
    <p:extLst>
      <p:ext uri="{BB962C8B-B14F-4D97-AF65-F5344CB8AC3E}">
        <p14:creationId xmlns:p14="http://schemas.microsoft.com/office/powerpoint/2010/main" val="2954101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53B8FFA-3277-ADAF-F405-6951F64285B2}"/>
              </a:ext>
            </a:extLst>
          </p:cNvPr>
          <p:cNvSpPr txBox="1"/>
          <p:nvPr/>
        </p:nvSpPr>
        <p:spPr>
          <a:xfrm>
            <a:off x="-1" y="0"/>
            <a:ext cx="106918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APP DE VOTE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16180F3-7665-3E90-4BDD-E104C5B52A2D}"/>
              </a:ext>
            </a:extLst>
          </p:cNvPr>
          <p:cNvSpPr txBox="1"/>
          <p:nvPr/>
        </p:nvSpPr>
        <p:spPr>
          <a:xfrm rot="278644">
            <a:off x="7303945" y="1402741"/>
            <a:ext cx="2875898" cy="1077218"/>
          </a:xfrm>
          <a:prstGeom prst="rect">
            <a:avLst/>
          </a:prstGeom>
          <a:solidFill>
            <a:srgbClr val="AAFD5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Connexion</a:t>
            </a:r>
          </a:p>
          <a:p>
            <a:pPr algn="ctr"/>
            <a:endParaRPr lang="fr-FR" sz="1600" dirty="0">
              <a:solidFill>
                <a:srgbClr val="2643BC"/>
              </a:solidFill>
              <a:latin typeface="Arial Rounded MT Bold" panose="020F0704030504030204" pitchFamily="34" charset="0"/>
            </a:endParaRPr>
          </a:p>
          <a:p>
            <a:r>
              <a:rPr lang="fr-FR" sz="16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Adresse mail : (</a:t>
            </a:r>
            <a:r>
              <a:rPr lang="fr-FR" sz="14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pré remplit)</a:t>
            </a:r>
            <a:endParaRPr lang="fr-FR" sz="1600" dirty="0">
              <a:solidFill>
                <a:srgbClr val="2643BC"/>
              </a:solidFill>
              <a:latin typeface="Arial Rounded MT Bold" panose="020F0704030504030204" pitchFamily="34" charset="0"/>
            </a:endParaRPr>
          </a:p>
          <a:p>
            <a:r>
              <a:rPr lang="fr-FR" sz="16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Code unique : (</a:t>
            </a:r>
            <a:r>
              <a:rPr lang="fr-FR" sz="14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pré remplit)</a:t>
            </a:r>
            <a:endParaRPr lang="fr-FR" sz="1600" dirty="0">
              <a:solidFill>
                <a:srgbClr val="2643BC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76461D-7A68-5FF9-772F-E11B0BD03149}"/>
              </a:ext>
            </a:extLst>
          </p:cNvPr>
          <p:cNvSpPr txBox="1"/>
          <p:nvPr/>
        </p:nvSpPr>
        <p:spPr>
          <a:xfrm>
            <a:off x="25773" y="1772073"/>
            <a:ext cx="2793665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 Rounded MT Bold" panose="020F0704030504030204" pitchFamily="34" charset="0"/>
              </a:rPr>
              <a:t>Liste des candidats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0A9306A-BE16-FA92-C9D5-646215608881}"/>
              </a:ext>
            </a:extLst>
          </p:cNvPr>
          <p:cNvSpPr txBox="1"/>
          <p:nvPr/>
        </p:nvSpPr>
        <p:spPr>
          <a:xfrm rot="120000">
            <a:off x="446168" y="2755775"/>
            <a:ext cx="2060701" cy="1629677"/>
          </a:xfrm>
          <a:prstGeom prst="rect">
            <a:avLst/>
          </a:prstGeom>
          <a:solidFill>
            <a:srgbClr val="CDACE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Nom Equipe </a:t>
            </a:r>
          </a:p>
          <a:p>
            <a:endParaRPr lang="fr-FR" sz="1400" dirty="0">
              <a:solidFill>
                <a:srgbClr val="2643BC"/>
              </a:solidFill>
              <a:latin typeface="Arial Rounded MT Bold" panose="020F0704030504030204" pitchFamily="34" charset="0"/>
            </a:endParaRPr>
          </a:p>
          <a:p>
            <a:r>
              <a:rPr lang="fr-FR" sz="14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Nom délégué</a:t>
            </a:r>
          </a:p>
          <a:p>
            <a:r>
              <a:rPr lang="fr-FR" sz="14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Nom suppléant</a:t>
            </a:r>
          </a:p>
          <a:p>
            <a:endParaRPr lang="fr-FR" sz="1400" dirty="0">
              <a:latin typeface="Arial Rounded MT Bold" panose="020F0704030504030204" pitchFamily="34" charset="0"/>
            </a:endParaRPr>
          </a:p>
          <a:p>
            <a:r>
              <a:rPr lang="fr-FR" sz="1400" dirty="0">
                <a:latin typeface="Arial Rounded MT Bold" panose="020F0704030504030204" pitchFamily="34" charset="0"/>
              </a:rPr>
              <a:t> </a:t>
            </a:r>
          </a:p>
          <a:p>
            <a:endParaRPr lang="fr-FR" sz="795" dirty="0"/>
          </a:p>
          <a:p>
            <a:endParaRPr lang="fr-FR" sz="795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2FB06E6-E7E5-9D41-F29A-92CF30AB7E1A}"/>
              </a:ext>
            </a:extLst>
          </p:cNvPr>
          <p:cNvSpPr txBox="1"/>
          <p:nvPr/>
        </p:nvSpPr>
        <p:spPr>
          <a:xfrm>
            <a:off x="3426754" y="326431"/>
            <a:ext cx="383830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rial Rounded MT Bold" panose="020F0704030504030204" pitchFamily="34" charset="0"/>
              </a:rPr>
              <a:t>Nom et présentation de l’app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7E47C52-F14A-7F14-29E1-6053334F1DF0}"/>
              </a:ext>
            </a:extLst>
          </p:cNvPr>
          <p:cNvSpPr txBox="1"/>
          <p:nvPr/>
        </p:nvSpPr>
        <p:spPr>
          <a:xfrm>
            <a:off x="7988793" y="6967256"/>
            <a:ext cx="951978" cy="374571"/>
          </a:xfrm>
          <a:prstGeom prst="roundRect">
            <a:avLst/>
          </a:prstGeom>
          <a:solidFill>
            <a:srgbClr val="FFFF6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Valider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6E173AC-4C89-D844-654A-9EBA32C6BA7E}"/>
              </a:ext>
            </a:extLst>
          </p:cNvPr>
          <p:cNvSpPr txBox="1"/>
          <p:nvPr/>
        </p:nvSpPr>
        <p:spPr>
          <a:xfrm rot="-60000">
            <a:off x="4895033" y="2964997"/>
            <a:ext cx="2101707" cy="1629677"/>
          </a:xfrm>
          <a:prstGeom prst="rect">
            <a:avLst/>
          </a:prstGeom>
          <a:solidFill>
            <a:srgbClr val="CDACE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Nom Equipe </a:t>
            </a:r>
          </a:p>
          <a:p>
            <a:endParaRPr lang="fr-FR" sz="1400" dirty="0">
              <a:solidFill>
                <a:srgbClr val="2643BC"/>
              </a:solidFill>
              <a:latin typeface="Arial Rounded MT Bold" panose="020F0704030504030204" pitchFamily="34" charset="0"/>
            </a:endParaRPr>
          </a:p>
          <a:p>
            <a:r>
              <a:rPr lang="fr-FR" sz="14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Nom délégué</a:t>
            </a:r>
          </a:p>
          <a:p>
            <a:r>
              <a:rPr lang="fr-FR" sz="14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Nom suppléant</a:t>
            </a:r>
          </a:p>
          <a:p>
            <a:endParaRPr lang="fr-FR" sz="1400" dirty="0">
              <a:latin typeface="Arial Rounded MT Bold" panose="020F0704030504030204" pitchFamily="34" charset="0"/>
            </a:endParaRPr>
          </a:p>
          <a:p>
            <a:r>
              <a:rPr lang="fr-FR" sz="1400" dirty="0">
                <a:latin typeface="Arial Rounded MT Bold" panose="020F0704030504030204" pitchFamily="34" charset="0"/>
              </a:rPr>
              <a:t> </a:t>
            </a:r>
          </a:p>
          <a:p>
            <a:endParaRPr lang="fr-FR" sz="795" dirty="0"/>
          </a:p>
          <a:p>
            <a:endParaRPr lang="fr-FR" sz="795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7514F8D-A71D-D52D-2530-743239CC7E30}"/>
              </a:ext>
            </a:extLst>
          </p:cNvPr>
          <p:cNvSpPr txBox="1"/>
          <p:nvPr/>
        </p:nvSpPr>
        <p:spPr>
          <a:xfrm rot="-180000">
            <a:off x="7926691" y="4289412"/>
            <a:ext cx="2094477" cy="1629677"/>
          </a:xfrm>
          <a:prstGeom prst="rect">
            <a:avLst/>
          </a:prstGeom>
          <a:solidFill>
            <a:srgbClr val="CDACE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Nom Equipe </a:t>
            </a:r>
          </a:p>
          <a:p>
            <a:endParaRPr lang="fr-FR" sz="1400" dirty="0">
              <a:solidFill>
                <a:srgbClr val="2643BC"/>
              </a:solidFill>
              <a:latin typeface="Arial Rounded MT Bold" panose="020F0704030504030204" pitchFamily="34" charset="0"/>
            </a:endParaRPr>
          </a:p>
          <a:p>
            <a:r>
              <a:rPr lang="fr-FR" sz="14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Nom délégué</a:t>
            </a:r>
          </a:p>
          <a:p>
            <a:r>
              <a:rPr lang="fr-FR" sz="14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Nom suppléant</a:t>
            </a:r>
          </a:p>
          <a:p>
            <a:endParaRPr lang="fr-FR" sz="1400" dirty="0">
              <a:latin typeface="Arial Rounded MT Bold" panose="020F0704030504030204" pitchFamily="34" charset="0"/>
            </a:endParaRPr>
          </a:p>
          <a:p>
            <a:r>
              <a:rPr lang="fr-FR" sz="1400" dirty="0">
                <a:latin typeface="Arial Rounded MT Bold" panose="020F0704030504030204" pitchFamily="34" charset="0"/>
              </a:rPr>
              <a:t> </a:t>
            </a:r>
          </a:p>
          <a:p>
            <a:endParaRPr lang="fr-FR" sz="795" dirty="0"/>
          </a:p>
          <a:p>
            <a:endParaRPr lang="fr-FR" sz="795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F9FF907-3A74-723A-0947-EB5042A11415}"/>
              </a:ext>
            </a:extLst>
          </p:cNvPr>
          <p:cNvSpPr txBox="1"/>
          <p:nvPr/>
        </p:nvSpPr>
        <p:spPr>
          <a:xfrm rot="300000">
            <a:off x="2344290" y="4956757"/>
            <a:ext cx="2062889" cy="1629677"/>
          </a:xfrm>
          <a:prstGeom prst="rect">
            <a:avLst/>
          </a:prstGeom>
          <a:solidFill>
            <a:srgbClr val="CDACE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Nom Equipe </a:t>
            </a:r>
          </a:p>
          <a:p>
            <a:endParaRPr lang="fr-FR" sz="1400" dirty="0">
              <a:solidFill>
                <a:srgbClr val="2643BC"/>
              </a:solidFill>
              <a:latin typeface="Arial Rounded MT Bold" panose="020F0704030504030204" pitchFamily="34" charset="0"/>
            </a:endParaRPr>
          </a:p>
          <a:p>
            <a:r>
              <a:rPr lang="fr-FR" sz="14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Nom délégué</a:t>
            </a:r>
          </a:p>
          <a:p>
            <a:r>
              <a:rPr lang="fr-FR" sz="14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Nom suppléant</a:t>
            </a:r>
          </a:p>
          <a:p>
            <a:endParaRPr lang="fr-FR" sz="1400" dirty="0">
              <a:latin typeface="Arial Rounded MT Bold" panose="020F0704030504030204" pitchFamily="34" charset="0"/>
            </a:endParaRPr>
          </a:p>
          <a:p>
            <a:r>
              <a:rPr lang="fr-FR" sz="1400" dirty="0">
                <a:latin typeface="Arial Rounded MT Bold" panose="020F0704030504030204" pitchFamily="34" charset="0"/>
              </a:rPr>
              <a:t> </a:t>
            </a:r>
          </a:p>
          <a:p>
            <a:endParaRPr lang="fr-FR" sz="795" dirty="0"/>
          </a:p>
          <a:p>
            <a:endParaRPr lang="fr-FR" sz="795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9B656B6-00C5-829E-7F16-4F91A36C1882}"/>
              </a:ext>
            </a:extLst>
          </p:cNvPr>
          <p:cNvSpPr txBox="1"/>
          <p:nvPr/>
        </p:nvSpPr>
        <p:spPr>
          <a:xfrm>
            <a:off x="9444915" y="6967256"/>
            <a:ext cx="1076947" cy="374571"/>
          </a:xfrm>
          <a:prstGeom prst="roundRect">
            <a:avLst/>
          </a:prstGeom>
          <a:solidFill>
            <a:srgbClr val="FFFF6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Annuler</a:t>
            </a:r>
          </a:p>
        </p:txBody>
      </p:sp>
    </p:spTree>
    <p:extLst>
      <p:ext uri="{BB962C8B-B14F-4D97-AF65-F5344CB8AC3E}">
        <p14:creationId xmlns:p14="http://schemas.microsoft.com/office/powerpoint/2010/main" val="234417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31612D-F694-DB00-C5C6-D478DF35A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962AF67-E31D-567F-DFA1-978420BB9DAB}"/>
              </a:ext>
            </a:extLst>
          </p:cNvPr>
          <p:cNvSpPr txBox="1"/>
          <p:nvPr/>
        </p:nvSpPr>
        <p:spPr>
          <a:xfrm>
            <a:off x="-1" y="0"/>
            <a:ext cx="106918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APP DE VOTE - confirmation et résultats – seulement en lecture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C16582C-26E3-48A4-0058-BCA71A1086AF}"/>
              </a:ext>
            </a:extLst>
          </p:cNvPr>
          <p:cNvSpPr txBox="1"/>
          <p:nvPr/>
        </p:nvSpPr>
        <p:spPr>
          <a:xfrm rot="278644">
            <a:off x="7303945" y="1402741"/>
            <a:ext cx="2875898" cy="1077218"/>
          </a:xfrm>
          <a:prstGeom prst="rect">
            <a:avLst/>
          </a:prstGeom>
          <a:solidFill>
            <a:srgbClr val="AAFD5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Connexion</a:t>
            </a:r>
          </a:p>
          <a:p>
            <a:pPr algn="ctr"/>
            <a:endParaRPr lang="fr-FR" sz="1600" dirty="0">
              <a:solidFill>
                <a:srgbClr val="2643BC"/>
              </a:solidFill>
              <a:latin typeface="Arial Rounded MT Bold" panose="020F0704030504030204" pitchFamily="34" charset="0"/>
            </a:endParaRPr>
          </a:p>
          <a:p>
            <a:r>
              <a:rPr lang="fr-FR" sz="16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Adresse mail : (</a:t>
            </a:r>
            <a:r>
              <a:rPr lang="fr-FR" sz="14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pré remplit)</a:t>
            </a:r>
            <a:endParaRPr lang="fr-FR" sz="1600" dirty="0">
              <a:solidFill>
                <a:srgbClr val="2643BC"/>
              </a:solidFill>
              <a:latin typeface="Arial Rounded MT Bold" panose="020F0704030504030204" pitchFamily="34" charset="0"/>
            </a:endParaRPr>
          </a:p>
          <a:p>
            <a:r>
              <a:rPr lang="fr-FR" sz="16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Code unique : (</a:t>
            </a:r>
            <a:r>
              <a:rPr lang="fr-FR" sz="14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pré remplit)</a:t>
            </a:r>
            <a:endParaRPr lang="fr-FR" sz="1600" dirty="0">
              <a:solidFill>
                <a:srgbClr val="2643BC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2BDF41B-CFD0-D4D4-3C9E-A59D52B06EE9}"/>
              </a:ext>
            </a:extLst>
          </p:cNvPr>
          <p:cNvSpPr txBox="1"/>
          <p:nvPr/>
        </p:nvSpPr>
        <p:spPr>
          <a:xfrm>
            <a:off x="25773" y="1772073"/>
            <a:ext cx="2793665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 Rounded MT Bold" panose="020F0704030504030204" pitchFamily="34" charset="0"/>
              </a:rPr>
              <a:t>Liste des candidats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83AA83D-112C-FE52-BB85-E824A182FEB3}"/>
              </a:ext>
            </a:extLst>
          </p:cNvPr>
          <p:cNvSpPr txBox="1"/>
          <p:nvPr/>
        </p:nvSpPr>
        <p:spPr>
          <a:xfrm rot="120000">
            <a:off x="446168" y="2570726"/>
            <a:ext cx="2060701" cy="1999778"/>
          </a:xfrm>
          <a:prstGeom prst="rect">
            <a:avLst/>
          </a:prstGeom>
          <a:solidFill>
            <a:srgbClr val="CDACE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Nom Equipe </a:t>
            </a:r>
          </a:p>
          <a:p>
            <a:endParaRPr lang="fr-FR" sz="1400" dirty="0">
              <a:solidFill>
                <a:srgbClr val="2643BC"/>
              </a:solidFill>
              <a:latin typeface="Arial Rounded MT Bold" panose="020F0704030504030204" pitchFamily="34" charset="0"/>
            </a:endParaRPr>
          </a:p>
          <a:p>
            <a:r>
              <a:rPr lang="fr-FR" sz="14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Nom délégué</a:t>
            </a:r>
          </a:p>
          <a:p>
            <a:r>
              <a:rPr lang="fr-FR" sz="14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Nom suppléant</a:t>
            </a:r>
          </a:p>
          <a:p>
            <a:endParaRPr lang="fr-FR" sz="1400" dirty="0">
              <a:latin typeface="Arial Rounded MT Bold" panose="020F0704030504030204" pitchFamily="34" charset="0"/>
            </a:endParaRPr>
          </a:p>
          <a:p>
            <a:endParaRPr lang="fr-FR" sz="1400" dirty="0">
              <a:latin typeface="Arial Rounded MT Bold" panose="020F0704030504030204" pitchFamily="34" charset="0"/>
            </a:endParaRPr>
          </a:p>
          <a:p>
            <a:r>
              <a:rPr lang="fr-FR" sz="1400" dirty="0">
                <a:latin typeface="Arial Rounded MT Bold" panose="020F0704030504030204" pitchFamily="34" charset="0"/>
              </a:rPr>
              <a:t> </a:t>
            </a:r>
            <a:endParaRPr lang="fr-FR" sz="4400" dirty="0">
              <a:latin typeface="Arial Rounded MT Bold" panose="020F0704030504030204" pitchFamily="34" charset="0"/>
            </a:endParaRPr>
          </a:p>
          <a:p>
            <a:pPr algn="ctr"/>
            <a:r>
              <a:rPr lang="fr-FR" sz="1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Résultats %</a:t>
            </a:r>
          </a:p>
          <a:p>
            <a:endParaRPr lang="fr-FR" sz="795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9CE6F61-52BA-05DF-D6FA-BFC8FAF10ED5}"/>
              </a:ext>
            </a:extLst>
          </p:cNvPr>
          <p:cNvSpPr txBox="1"/>
          <p:nvPr/>
        </p:nvSpPr>
        <p:spPr>
          <a:xfrm>
            <a:off x="3426754" y="326431"/>
            <a:ext cx="383830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rial Rounded MT Bold" panose="020F0704030504030204" pitchFamily="34" charset="0"/>
              </a:rPr>
              <a:t>Nom et présentation de l’app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0A7FC6C-ADBE-EBD8-0400-887C22F17DAC}"/>
              </a:ext>
            </a:extLst>
          </p:cNvPr>
          <p:cNvSpPr txBox="1"/>
          <p:nvPr/>
        </p:nvSpPr>
        <p:spPr>
          <a:xfrm rot="-60000">
            <a:off x="4895033" y="2780717"/>
            <a:ext cx="2101707" cy="1998239"/>
          </a:xfrm>
          <a:prstGeom prst="rect">
            <a:avLst/>
          </a:prstGeom>
          <a:solidFill>
            <a:srgbClr val="CDACE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Nom Equipe </a:t>
            </a:r>
          </a:p>
          <a:p>
            <a:endParaRPr lang="fr-FR" sz="1400" dirty="0">
              <a:solidFill>
                <a:srgbClr val="2643BC"/>
              </a:solidFill>
              <a:latin typeface="Arial Rounded MT Bold" panose="020F0704030504030204" pitchFamily="34" charset="0"/>
            </a:endParaRPr>
          </a:p>
          <a:p>
            <a:r>
              <a:rPr lang="fr-FR" sz="14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Nom délégué</a:t>
            </a:r>
          </a:p>
          <a:p>
            <a:r>
              <a:rPr lang="fr-FR" sz="14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Nom suppléant</a:t>
            </a:r>
          </a:p>
          <a:p>
            <a:endParaRPr lang="fr-FR" sz="1400" dirty="0">
              <a:latin typeface="Arial Rounded MT Bold" panose="020F0704030504030204" pitchFamily="34" charset="0"/>
            </a:endParaRPr>
          </a:p>
          <a:p>
            <a:endParaRPr lang="fr-FR" sz="1400" dirty="0">
              <a:latin typeface="Arial Rounded MT Bold" panose="020F0704030504030204" pitchFamily="34" charset="0"/>
            </a:endParaRPr>
          </a:p>
          <a:p>
            <a:endParaRPr lang="fr-FR" sz="795" dirty="0"/>
          </a:p>
          <a:p>
            <a:endParaRPr lang="fr-FR" sz="795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Résultats %</a:t>
            </a:r>
          </a:p>
          <a:p>
            <a:endParaRPr lang="fr-FR" sz="795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07C50DE-C599-4C03-1258-CD534F6ADB28}"/>
              </a:ext>
            </a:extLst>
          </p:cNvPr>
          <p:cNvSpPr txBox="1"/>
          <p:nvPr/>
        </p:nvSpPr>
        <p:spPr>
          <a:xfrm rot="-180000">
            <a:off x="7926691" y="4058580"/>
            <a:ext cx="2094477" cy="2091342"/>
          </a:xfrm>
          <a:prstGeom prst="rect">
            <a:avLst/>
          </a:prstGeom>
          <a:solidFill>
            <a:srgbClr val="CDACE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Nom Equipe </a:t>
            </a:r>
          </a:p>
          <a:p>
            <a:endParaRPr lang="fr-FR" sz="1400" dirty="0">
              <a:solidFill>
                <a:srgbClr val="2643BC"/>
              </a:solidFill>
              <a:latin typeface="Arial Rounded MT Bold" panose="020F0704030504030204" pitchFamily="34" charset="0"/>
            </a:endParaRPr>
          </a:p>
          <a:p>
            <a:r>
              <a:rPr lang="fr-FR" sz="14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Nom délégué</a:t>
            </a:r>
          </a:p>
          <a:p>
            <a:r>
              <a:rPr lang="fr-FR" sz="14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Nom suppléant</a:t>
            </a:r>
          </a:p>
          <a:p>
            <a:endParaRPr lang="fr-FR" sz="1400" dirty="0">
              <a:latin typeface="Arial Rounded MT Bold" panose="020F0704030504030204" pitchFamily="34" charset="0"/>
            </a:endParaRPr>
          </a:p>
          <a:p>
            <a:r>
              <a:rPr lang="fr-FR" sz="1400" dirty="0">
                <a:latin typeface="Arial Rounded MT Bold" panose="020F0704030504030204" pitchFamily="34" charset="0"/>
              </a:rPr>
              <a:t> </a:t>
            </a:r>
          </a:p>
          <a:p>
            <a:endParaRPr lang="fr-FR" sz="1400" dirty="0">
              <a:latin typeface="Arial Rounded MT Bold" panose="020F0704030504030204" pitchFamily="34" charset="0"/>
            </a:endParaRPr>
          </a:p>
          <a:p>
            <a:endParaRPr lang="fr-FR" sz="795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Résultats %</a:t>
            </a:r>
          </a:p>
          <a:p>
            <a:endParaRPr lang="fr-FR" sz="795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F7A62BD-0347-5BB4-9E69-6C325353864A}"/>
              </a:ext>
            </a:extLst>
          </p:cNvPr>
          <p:cNvSpPr txBox="1"/>
          <p:nvPr/>
        </p:nvSpPr>
        <p:spPr>
          <a:xfrm rot="300000">
            <a:off x="2628348" y="4883061"/>
            <a:ext cx="2062889" cy="2091342"/>
          </a:xfrm>
          <a:prstGeom prst="rect">
            <a:avLst/>
          </a:prstGeom>
          <a:solidFill>
            <a:srgbClr val="CDACE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Nom Equipe </a:t>
            </a:r>
          </a:p>
          <a:p>
            <a:endParaRPr lang="fr-FR" sz="1400" dirty="0">
              <a:solidFill>
                <a:srgbClr val="2643BC"/>
              </a:solidFill>
              <a:latin typeface="Arial Rounded MT Bold" panose="020F0704030504030204" pitchFamily="34" charset="0"/>
            </a:endParaRPr>
          </a:p>
          <a:p>
            <a:r>
              <a:rPr lang="fr-FR" sz="14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Nom délégué</a:t>
            </a:r>
          </a:p>
          <a:p>
            <a:r>
              <a:rPr lang="fr-FR" sz="14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Nom suppléant</a:t>
            </a:r>
          </a:p>
          <a:p>
            <a:endParaRPr lang="fr-FR" sz="1400" dirty="0">
              <a:latin typeface="Arial Rounded MT Bold" panose="020F0704030504030204" pitchFamily="34" charset="0"/>
            </a:endParaRPr>
          </a:p>
          <a:p>
            <a:r>
              <a:rPr lang="fr-FR" sz="1400" dirty="0">
                <a:latin typeface="Arial Rounded MT Bold" panose="020F0704030504030204" pitchFamily="34" charset="0"/>
              </a:rPr>
              <a:t> </a:t>
            </a:r>
          </a:p>
          <a:p>
            <a:endParaRPr lang="fr-FR" sz="1400" dirty="0">
              <a:latin typeface="Arial Rounded MT Bold" panose="020F0704030504030204" pitchFamily="34" charset="0"/>
            </a:endParaRPr>
          </a:p>
          <a:p>
            <a:endParaRPr lang="fr-FR" sz="795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Résultats %</a:t>
            </a:r>
          </a:p>
          <a:p>
            <a:endParaRPr lang="fr-FR" sz="795" dirty="0"/>
          </a:p>
        </p:txBody>
      </p:sp>
    </p:spTree>
    <p:extLst>
      <p:ext uri="{BB962C8B-B14F-4D97-AF65-F5344CB8AC3E}">
        <p14:creationId xmlns:p14="http://schemas.microsoft.com/office/powerpoint/2010/main" val="916241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1D7E264D-51A3-F678-10D4-B199B84ABA29}"/>
              </a:ext>
            </a:extLst>
          </p:cNvPr>
          <p:cNvSpPr txBox="1"/>
          <p:nvPr/>
        </p:nvSpPr>
        <p:spPr>
          <a:xfrm>
            <a:off x="0" y="0"/>
            <a:ext cx="10691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Contenu du mail demande de vote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7452072-A05F-878A-5044-7A5590CC9901}"/>
              </a:ext>
            </a:extLst>
          </p:cNvPr>
          <p:cNvSpPr txBox="1"/>
          <p:nvPr/>
        </p:nvSpPr>
        <p:spPr>
          <a:xfrm>
            <a:off x="2998922" y="724394"/>
            <a:ext cx="3978077" cy="2682273"/>
          </a:xfrm>
          <a:prstGeom prst="rect">
            <a:avLst/>
          </a:prstGeom>
          <a:solidFill>
            <a:srgbClr val="FFFF6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Arial Rounded MT Bold" panose="020F0704030504030204" pitchFamily="34" charset="0"/>
              </a:rPr>
              <a:t>Information déroulée du scrutin </a:t>
            </a:r>
          </a:p>
          <a:p>
            <a:endParaRPr lang="fr-FR" sz="1050" dirty="0">
              <a:latin typeface="Arial Rounded MT Bold" panose="020F0704030504030204" pitchFamily="34" charset="0"/>
            </a:endParaRPr>
          </a:p>
          <a:p>
            <a:endParaRPr lang="fr-FR" sz="1050" dirty="0">
              <a:latin typeface="Arial Rounded MT Bold" panose="020F0704030504030204" pitchFamily="34" charset="0"/>
            </a:endParaRPr>
          </a:p>
          <a:p>
            <a:endParaRPr lang="fr-FR" sz="1050" dirty="0">
              <a:latin typeface="Arial Rounded MT Bold" panose="020F0704030504030204" pitchFamily="34" charset="0"/>
            </a:endParaRPr>
          </a:p>
          <a:p>
            <a:r>
              <a:rPr lang="fr-FR" sz="1050" u="sng" dirty="0">
                <a:latin typeface="Arial Rounded MT Bold" panose="020F0704030504030204" pitchFamily="34" charset="0"/>
              </a:rPr>
              <a:t>Lien vers apps de vote </a:t>
            </a:r>
          </a:p>
          <a:p>
            <a:endParaRPr lang="fr-FR" sz="1050" u="sng" dirty="0">
              <a:latin typeface="Arial Rounded MT Bold" panose="020F0704030504030204" pitchFamily="34" charset="0"/>
            </a:endParaRPr>
          </a:p>
          <a:p>
            <a:endParaRPr lang="fr-FR" sz="1050" dirty="0">
              <a:latin typeface="Arial Rounded MT Bold" panose="020F0704030504030204" pitchFamily="34" charset="0"/>
            </a:endParaRPr>
          </a:p>
          <a:p>
            <a:endParaRPr lang="fr-FR" sz="1050" dirty="0">
              <a:latin typeface="Arial Rounded MT Bold" panose="020F0704030504030204" pitchFamily="34" charset="0"/>
            </a:endParaRPr>
          </a:p>
          <a:p>
            <a:r>
              <a:rPr lang="fr-FR" sz="1050" dirty="0">
                <a:latin typeface="Arial Rounded MT Bold" panose="020F0704030504030204" pitchFamily="34" charset="0"/>
              </a:rPr>
              <a:t> Code unique </a:t>
            </a:r>
          </a:p>
          <a:p>
            <a:endParaRPr lang="fr-FR" sz="1050" dirty="0">
              <a:latin typeface="Arial Rounded MT Bold" panose="020F0704030504030204" pitchFamily="34" charset="0"/>
            </a:endParaRPr>
          </a:p>
          <a:p>
            <a:endParaRPr lang="fr-FR" sz="1050" dirty="0">
              <a:latin typeface="Arial Rounded MT Bold" panose="020F0704030504030204" pitchFamily="34" charset="0"/>
            </a:endParaRPr>
          </a:p>
          <a:p>
            <a:endParaRPr lang="fr-FR" sz="1050" dirty="0">
              <a:latin typeface="Arial Rounded MT Bold" panose="020F0704030504030204" pitchFamily="34" charset="0"/>
            </a:endParaRPr>
          </a:p>
          <a:p>
            <a:r>
              <a:rPr lang="fr-FR" sz="1050" dirty="0">
                <a:latin typeface="Arial Rounded MT Bold" panose="020F0704030504030204" pitchFamily="34" charset="0"/>
              </a:rPr>
              <a:t>Informations de connexion : Date et heure du scrutin</a:t>
            </a:r>
          </a:p>
          <a:p>
            <a:endParaRPr lang="fr-FR" sz="795" dirty="0"/>
          </a:p>
          <a:p>
            <a:r>
              <a:rPr lang="fr-FR" sz="795" dirty="0"/>
              <a:t> </a:t>
            </a:r>
          </a:p>
          <a:p>
            <a:endParaRPr lang="fr-FR" sz="795" dirty="0"/>
          </a:p>
          <a:p>
            <a:endParaRPr lang="fr-FR" sz="795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2A5807B-946E-08E1-917C-F142749D2453}"/>
              </a:ext>
            </a:extLst>
          </p:cNvPr>
          <p:cNvSpPr txBox="1"/>
          <p:nvPr/>
        </p:nvSpPr>
        <p:spPr>
          <a:xfrm>
            <a:off x="3356867" y="4612739"/>
            <a:ext cx="3978077" cy="2285241"/>
          </a:xfrm>
          <a:prstGeom prst="rect">
            <a:avLst/>
          </a:prstGeom>
          <a:solidFill>
            <a:srgbClr val="FFFF6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Arial Rounded MT Bold" panose="020F0704030504030204" pitchFamily="34" charset="0"/>
              </a:rPr>
              <a:t>Confirmation du vote effectué</a:t>
            </a:r>
          </a:p>
          <a:p>
            <a:endParaRPr lang="fr-FR" sz="1050" dirty="0">
              <a:latin typeface="Arial Rounded MT Bold" panose="020F0704030504030204" pitchFamily="34" charset="0"/>
            </a:endParaRPr>
          </a:p>
          <a:p>
            <a:endParaRPr lang="fr-FR" sz="1050" dirty="0">
              <a:latin typeface="Arial Rounded MT Bold" panose="020F0704030504030204" pitchFamily="34" charset="0"/>
            </a:endParaRPr>
          </a:p>
          <a:p>
            <a:endParaRPr lang="fr-FR" sz="1050" dirty="0">
              <a:latin typeface="Arial Rounded MT Bold" panose="020F0704030504030204" pitchFamily="34" charset="0"/>
            </a:endParaRPr>
          </a:p>
          <a:p>
            <a:r>
              <a:rPr lang="fr-FR" sz="1050" u="sng" dirty="0">
                <a:latin typeface="Arial Rounded MT Bold" panose="020F0704030504030204" pitchFamily="34" charset="0"/>
              </a:rPr>
              <a:t>Lien vers apps de vote =&gt; en lecture seule pour voire les résultats</a:t>
            </a:r>
          </a:p>
          <a:p>
            <a:endParaRPr lang="fr-FR" sz="795" u="sng" dirty="0"/>
          </a:p>
          <a:p>
            <a:endParaRPr lang="fr-FR" sz="795" dirty="0"/>
          </a:p>
          <a:p>
            <a:endParaRPr lang="fr-FR" sz="795" dirty="0"/>
          </a:p>
          <a:p>
            <a:r>
              <a:rPr lang="fr-FR" sz="795" dirty="0"/>
              <a:t> </a:t>
            </a:r>
          </a:p>
          <a:p>
            <a:endParaRPr lang="fr-FR" sz="795" dirty="0"/>
          </a:p>
          <a:p>
            <a:endParaRPr lang="fr-FR" sz="795" dirty="0"/>
          </a:p>
          <a:p>
            <a:endParaRPr lang="fr-FR" sz="795" dirty="0"/>
          </a:p>
          <a:p>
            <a:r>
              <a:rPr lang="fr-FR" sz="795" dirty="0"/>
              <a:t> </a:t>
            </a:r>
          </a:p>
          <a:p>
            <a:endParaRPr lang="fr-FR" sz="795" dirty="0"/>
          </a:p>
          <a:p>
            <a:endParaRPr lang="fr-FR" sz="795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ED4133F-51D3-3305-299E-CD71ABDED3BA}"/>
              </a:ext>
            </a:extLst>
          </p:cNvPr>
          <p:cNvSpPr txBox="1"/>
          <p:nvPr/>
        </p:nvSpPr>
        <p:spPr>
          <a:xfrm>
            <a:off x="112734" y="3768312"/>
            <a:ext cx="10691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Contenu du mail confirmation de vote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A6B9E81-D1C6-54C1-CBC5-DDC7D623D184}"/>
              </a:ext>
            </a:extLst>
          </p:cNvPr>
          <p:cNvSpPr txBox="1"/>
          <p:nvPr/>
        </p:nvSpPr>
        <p:spPr>
          <a:xfrm>
            <a:off x="8354862" y="539728"/>
            <a:ext cx="215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Juste pour mémoire </a:t>
            </a:r>
          </a:p>
        </p:txBody>
      </p:sp>
    </p:spTree>
    <p:extLst>
      <p:ext uri="{BB962C8B-B14F-4D97-AF65-F5344CB8AC3E}">
        <p14:creationId xmlns:p14="http://schemas.microsoft.com/office/powerpoint/2010/main" val="54768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691</TotalTime>
  <Words>293</Words>
  <Application>Microsoft Office PowerPoint</Application>
  <PresentationFormat>Personnalisé</PresentationFormat>
  <Paragraphs>152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Arial Rounded MT Bold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Florence Allheilly</dc:creator>
  <cp:lastModifiedBy>Florence Allheilly</cp:lastModifiedBy>
  <cp:revision>22</cp:revision>
  <dcterms:created xsi:type="dcterms:W3CDTF">2025-07-29T09:58:59Z</dcterms:created>
  <dcterms:modified xsi:type="dcterms:W3CDTF">2025-07-31T13:54:28Z</dcterms:modified>
</cp:coreProperties>
</file>