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7A3-6C79-457D-A0EE-40195EE30A57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089A-B256-4E62-B57A-4583528A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1089A-B256-4E62-B57A-4583528A75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6494A-7D15-6348-1917-5B80DCA5B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F201A1-09FA-234A-A352-78CB8033D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7D746-E4ED-A239-3778-82E499EF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8AA00-0F84-C0E3-6A5D-3AAF5FF1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805E2-E9A9-FD66-9D42-212BEB46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77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B823F-4B62-4E63-AA5E-6C623D32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57B94-53A9-561F-EB0F-963E1003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B33FB-21B6-2AFD-6F7D-1BB7BFCD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0C1E-FE35-046D-E498-DFCC912F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55A305-837C-C621-6132-DEB29253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8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FBBBE4-7EDB-8CC3-0286-05B94BCA5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A47BF8-1E27-E991-4785-5F2699753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C79AB8-E727-4288-F528-5A0F21A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9AFA1F-093D-A75D-D78B-F0ED8AB2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93214-9C67-1928-825F-23C36DFB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81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38AF5-1411-8A92-4EFA-4AF0B949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3B49C6-A433-A255-0C49-29170958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E7A4A4-62A8-F0C3-1EF1-434223D3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0ED72E-5B4C-F707-CB72-7EA20D80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5814C-406C-8EF4-5E42-A6B2497F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51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F19A0-5CF9-4236-0F67-7118F391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EDD0C-C49E-7B9A-74E9-41F5DC0DE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14142-DBE2-0097-8BDD-07CE796A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035D5-59A8-FB0D-34FA-56F25F2E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D1B64-3C24-BA65-80A9-C0BE6E64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05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A09F1-FF51-CD4E-E34C-D91D4B17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ACA839-B1DF-4C77-5B11-10AC39D25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46E694-ECD8-B6B3-1393-93DD349E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06CF1-9C9D-934D-D2E6-3725C76D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8BEADB-7456-0581-6C56-8521A5DC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172E7-45B1-57AA-7AD1-77DA015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01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B3A5F-E2D3-DE57-04F1-72D8E67B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ED3667-AC0C-841F-4629-64186668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A597FD-53C5-375F-42EF-B2A25F1D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E8AB48-2EAE-D2F8-3012-8FCCDA249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5E7D82-328B-8A16-905D-83AF0EA00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BCE78E-6CF2-608F-12E9-1BE0CE25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2E6125-E6E0-358E-2663-6D51F032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DBDCD9-10C8-CA7C-A513-51FBACE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0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B9A26-8F80-8CD1-42FF-31E45BE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4C9634-56E3-7D2D-ACFD-E1A3860E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AB937-5448-B45C-1C8C-CDCE95B7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EC0004-CC18-D17D-8ADA-702F088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3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F3C7DC-22B8-9FB2-A2FC-A8F5F5B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AB337F-3394-E54F-254E-C6A23C19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2ADCC-2876-F198-1257-E67287E0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18350-0EDB-B176-FF66-00017946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E1E63-99FC-F96E-FDD4-D19EF827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C72FB-71DF-CA59-5A09-AC7366E3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166CA-8135-6FA0-A413-0DC17CC3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F25EF-FCF1-0414-E17F-4F0F1E5A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5FB71-B3AE-6754-B2DD-D4E7DE5C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97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C9711-1DB3-8F67-E514-3876E9C8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5F4791-0764-A43A-ADA6-882545FCF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14B8C3-E38D-0B0B-A9A1-FF214B095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6B95D4-DF52-05BC-3D32-B4A5D9C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FA4A13-F056-E53E-37BF-4EEEB37A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8FA9A9-7245-45DB-BDEF-91DDA99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3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ED4446-0ECE-A3F1-5E18-8725AA89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6FE21-3257-C911-71EC-785B133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8605A-072B-1A1E-7115-EA3D8792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363-086D-4FE8-A7DC-CDDA1B0D8DEC}" type="datetimeFigureOut">
              <a:rPr lang="fr-FR" smtClean="0"/>
              <a:t>29/07/2025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DCD45-E47B-01F3-6694-8F8AC4F1B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B2A5F-0B6D-72D3-432A-BA35D6007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4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9A3252-5BAF-6E7A-0D67-0F52C6739594}"/>
              </a:ext>
            </a:extLst>
          </p:cNvPr>
          <p:cNvSpPr txBox="1"/>
          <p:nvPr/>
        </p:nvSpPr>
        <p:spPr>
          <a:xfrm>
            <a:off x="9534308" y="2172278"/>
            <a:ext cx="1440180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Fin du vote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509625-7DB5-D800-DB79-69C36FF75198}"/>
              </a:ext>
            </a:extLst>
          </p:cNvPr>
          <p:cNvSpPr txBox="1"/>
          <p:nvPr/>
        </p:nvSpPr>
        <p:spPr>
          <a:xfrm>
            <a:off x="9148522" y="3071455"/>
            <a:ext cx="1905963" cy="715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relance du vote</a:t>
            </a:r>
            <a:br>
              <a:rPr lang="fr-FR" dirty="0"/>
            </a:br>
            <a:r>
              <a:rPr lang="fr-FR" dirty="0"/>
              <a:t>(n° vote)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687EA7-FE46-A6F9-84C9-57E9FE51F90E}"/>
              </a:ext>
            </a:extLst>
          </p:cNvPr>
          <p:cNvSpPr txBox="1"/>
          <p:nvPr/>
        </p:nvSpPr>
        <p:spPr>
          <a:xfrm>
            <a:off x="9534308" y="4277098"/>
            <a:ext cx="1263014" cy="71508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Fin du scrutin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8700BD-7D46-06CA-2CB9-C5D7D43EA8CD}"/>
              </a:ext>
            </a:extLst>
          </p:cNvPr>
          <p:cNvSpPr txBox="1"/>
          <p:nvPr/>
        </p:nvSpPr>
        <p:spPr>
          <a:xfrm>
            <a:off x="8800633" y="382590"/>
            <a:ext cx="2601742" cy="13280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Envoi du mail( relance pas </a:t>
            </a:r>
            <a:r>
              <a:rPr lang="fr-FR" dirty="0" err="1"/>
              <a:t>regenerer</a:t>
            </a:r>
            <a:r>
              <a:rPr lang="fr-FR" dirty="0"/>
              <a:t> code unique et recommence de suite)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04B9BF-2C70-1764-D944-F6B502FB06F1}"/>
              </a:ext>
            </a:extLst>
          </p:cNvPr>
          <p:cNvSpPr txBox="1"/>
          <p:nvPr/>
        </p:nvSpPr>
        <p:spPr>
          <a:xfrm>
            <a:off x="6565937" y="1413305"/>
            <a:ext cx="121158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Nb votants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E7AF34-93F4-CE03-591A-5EBA2EBC975E}"/>
              </a:ext>
            </a:extLst>
          </p:cNvPr>
          <p:cNvSpPr txBox="1"/>
          <p:nvPr/>
        </p:nvSpPr>
        <p:spPr>
          <a:xfrm>
            <a:off x="6096000" y="2709760"/>
            <a:ext cx="19059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Résultats vote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EE5803-6360-066B-BDDC-BB3F51E0BE3F}"/>
              </a:ext>
            </a:extLst>
          </p:cNvPr>
          <p:cNvSpPr txBox="1"/>
          <p:nvPr/>
        </p:nvSpPr>
        <p:spPr>
          <a:xfrm>
            <a:off x="158118" y="125730"/>
            <a:ext cx="1187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Dashboard admin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53D4C4-999A-E9AC-4A73-3D5A03A30952}"/>
              </a:ext>
            </a:extLst>
          </p:cNvPr>
          <p:cNvSpPr txBox="1"/>
          <p:nvPr/>
        </p:nvSpPr>
        <p:spPr>
          <a:xfrm>
            <a:off x="318547" y="794075"/>
            <a:ext cx="5224275" cy="5909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Formulaire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13B836-BDB7-7E0E-3518-02BC9E41BCA9}"/>
              </a:ext>
            </a:extLst>
          </p:cNvPr>
          <p:cNvSpPr txBox="1"/>
          <p:nvPr/>
        </p:nvSpPr>
        <p:spPr>
          <a:xfrm>
            <a:off x="318547" y="2684978"/>
            <a:ext cx="52242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stagiaires adresse mail </a:t>
            </a:r>
          </a:p>
          <a:p>
            <a:r>
              <a:rPr lang="fr-FR" dirty="0"/>
              <a:t>( génération code unique à l’envoi du mail)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54ED38-2AAB-0078-67F4-151149A1B8AE}"/>
              </a:ext>
            </a:extLst>
          </p:cNvPr>
          <p:cNvSpPr txBox="1"/>
          <p:nvPr/>
        </p:nvSpPr>
        <p:spPr>
          <a:xfrm>
            <a:off x="6940856" y="5663122"/>
            <a:ext cx="506937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Résultats final (</a:t>
            </a:r>
            <a:r>
              <a:rPr lang="fr-FR" dirty="0" err="1"/>
              <a:t>enr</a:t>
            </a:r>
            <a:r>
              <a:rPr lang="fr-FR" dirty="0"/>
              <a:t>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bdd</a:t>
            </a:r>
            <a:r>
              <a:rPr lang="fr-FR" dirty="0"/>
              <a:t> nom </a:t>
            </a:r>
            <a:r>
              <a:rPr lang="fr-FR" dirty="0" err="1"/>
              <a:t>prenom</a:t>
            </a:r>
            <a:r>
              <a:rPr lang="fr-FR" dirty="0"/>
              <a:t> candidat </a:t>
            </a:r>
            <a:r>
              <a:rPr lang="fr-FR" dirty="0" err="1"/>
              <a:t>elus</a:t>
            </a:r>
            <a:r>
              <a:rPr lang="fr-FR" dirty="0"/>
              <a:t> + suppression des données stagiaire </a:t>
            </a:r>
            <a:r>
              <a:rPr lang="fr-FR" dirty="0" err="1"/>
              <a:t>apres</a:t>
            </a:r>
            <a:r>
              <a:rPr lang="fr-FR" dirty="0"/>
              <a:t> </a:t>
            </a:r>
            <a:r>
              <a:rPr lang="fr-FR" dirty="0" err="1"/>
              <a:t>xtemps</a:t>
            </a:r>
            <a:r>
              <a:rPr lang="fr-FR" dirty="0"/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1CF11D-2BC7-4B93-9996-B33788804867}"/>
              </a:ext>
            </a:extLst>
          </p:cNvPr>
          <p:cNvSpPr txBox="1"/>
          <p:nvPr/>
        </p:nvSpPr>
        <p:spPr>
          <a:xfrm>
            <a:off x="344165" y="4327684"/>
            <a:ext cx="51918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Formulaire scrutin </a:t>
            </a:r>
          </a:p>
          <a:p>
            <a:r>
              <a:rPr lang="fr-FR" dirty="0"/>
              <a:t>(notamment date heure)</a:t>
            </a:r>
          </a:p>
          <a:p>
            <a:r>
              <a:rPr lang="fr-FR" dirty="0" err="1"/>
              <a:t>Dxkdclfvbkjn</a:t>
            </a:r>
            <a:endParaRPr lang="fr-FR" dirty="0"/>
          </a:p>
          <a:p>
            <a:r>
              <a:rPr lang="fr-FR" dirty="0" err="1"/>
              <a:t>Vxgdtkryty</a:t>
            </a:r>
            <a:endParaRPr lang="fr-FR" dirty="0"/>
          </a:p>
          <a:p>
            <a:r>
              <a:rPr lang="fr-FR" dirty="0" err="1"/>
              <a:t>gvjbhk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C20EE33-FA41-D569-90F5-EAC79C748BC7}"/>
              </a:ext>
            </a:extLst>
          </p:cNvPr>
          <p:cNvSpPr txBox="1"/>
          <p:nvPr/>
        </p:nvSpPr>
        <p:spPr>
          <a:xfrm>
            <a:off x="344165" y="1186888"/>
            <a:ext cx="522427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ajout candidat</a:t>
            </a:r>
          </a:p>
          <a:p>
            <a:r>
              <a:rPr lang="fr-FR" dirty="0" err="1"/>
              <a:t>Blabla</a:t>
            </a:r>
            <a:endParaRPr lang="fr-FR" dirty="0"/>
          </a:p>
          <a:p>
            <a:r>
              <a:rPr lang="fr-FR" dirty="0"/>
              <a:t>Bla</a:t>
            </a:r>
          </a:p>
          <a:p>
            <a:r>
              <a:rPr lang="fr-FR" dirty="0"/>
              <a:t>Lb</a:t>
            </a:r>
          </a:p>
          <a:p>
            <a:r>
              <a:rPr lang="fr-FR" dirty="0" err="1"/>
              <a:t>labvyuegiufhi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Nbhgvfctrydtfulgyh</a:t>
            </a:r>
            <a:endParaRPr lang="fr-FR" dirty="0"/>
          </a:p>
          <a:p>
            <a:r>
              <a:rPr lang="fr-FR" dirty="0" err="1"/>
              <a:t>Bvgcfrdtf</a:t>
            </a:r>
            <a:endParaRPr lang="fr-FR" dirty="0"/>
          </a:p>
          <a:p>
            <a:r>
              <a:rPr lang="fr-FR" dirty="0" err="1"/>
              <a:t>ghuilj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9468DD-535B-DE07-6997-580EE00AF9AB}"/>
              </a:ext>
            </a:extLst>
          </p:cNvPr>
          <p:cNvSpPr txBox="1"/>
          <p:nvPr/>
        </p:nvSpPr>
        <p:spPr>
          <a:xfrm>
            <a:off x="531278" y="5848897"/>
            <a:ext cx="1440180" cy="408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Fin du vote</a:t>
            </a:r>
          </a:p>
        </p:txBody>
      </p:sp>
    </p:spTree>
    <p:extLst>
      <p:ext uri="{BB962C8B-B14F-4D97-AF65-F5344CB8AC3E}">
        <p14:creationId xmlns:p14="http://schemas.microsoft.com/office/powerpoint/2010/main" val="15344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D7E264D-51A3-F678-10D4-B199B84ABA29}"/>
              </a:ext>
            </a:extLst>
          </p:cNvPr>
          <p:cNvSpPr txBox="1"/>
          <p:nvPr/>
        </p:nvSpPr>
        <p:spPr>
          <a:xfrm>
            <a:off x="0" y="0"/>
            <a:ext cx="2503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du mail demande de vote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7BD149-246A-42E4-308A-26D537C08CA8}"/>
              </a:ext>
            </a:extLst>
          </p:cNvPr>
          <p:cNvSpPr txBox="1"/>
          <p:nvPr/>
        </p:nvSpPr>
        <p:spPr>
          <a:xfrm>
            <a:off x="116205" y="3687068"/>
            <a:ext cx="118738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de connexion : Date et heure du scrutin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52072-A05F-878A-5044-7A5590CC9901}"/>
              </a:ext>
            </a:extLst>
          </p:cNvPr>
          <p:cNvSpPr txBox="1"/>
          <p:nvPr/>
        </p:nvSpPr>
        <p:spPr>
          <a:xfrm>
            <a:off x="116205" y="640080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Corps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BC531B-E892-5204-3F75-E4C49794087F}"/>
              </a:ext>
            </a:extLst>
          </p:cNvPr>
          <p:cNvSpPr txBox="1"/>
          <p:nvPr/>
        </p:nvSpPr>
        <p:spPr>
          <a:xfrm>
            <a:off x="116205" y="2671405"/>
            <a:ext cx="11873865" cy="64633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 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FD4BD0-21CE-86AF-EC79-5715C4AEF93B}"/>
              </a:ext>
            </a:extLst>
          </p:cNvPr>
          <p:cNvSpPr txBox="1"/>
          <p:nvPr/>
        </p:nvSpPr>
        <p:spPr>
          <a:xfrm>
            <a:off x="116205" y="3317736"/>
            <a:ext cx="118738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Code unique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CC5B887-1B85-E80A-EAFE-758DCA0D230C}"/>
              </a:ext>
            </a:extLst>
          </p:cNvPr>
          <p:cNvSpPr txBox="1"/>
          <p:nvPr/>
        </p:nvSpPr>
        <p:spPr>
          <a:xfrm>
            <a:off x="116204" y="4056400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Fin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8FFA-3277-ADAF-F405-6951F64285B2}"/>
              </a:ext>
            </a:extLst>
          </p:cNvPr>
          <p:cNvSpPr txBox="1"/>
          <p:nvPr/>
        </p:nvSpPr>
        <p:spPr>
          <a:xfrm>
            <a:off x="0" y="0"/>
            <a:ext cx="937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A956-865B-FF32-55FE-6D6C314D762B}"/>
              </a:ext>
            </a:extLst>
          </p:cNvPr>
          <p:cNvSpPr/>
          <p:nvPr/>
        </p:nvSpPr>
        <p:spPr>
          <a:xfrm>
            <a:off x="262890" y="502920"/>
            <a:ext cx="11658600" cy="6057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6180F3-7665-3E90-4BDD-E104C5B52A2D}"/>
              </a:ext>
            </a:extLst>
          </p:cNvPr>
          <p:cNvSpPr txBox="1"/>
          <p:nvPr/>
        </p:nvSpPr>
        <p:spPr>
          <a:xfrm>
            <a:off x="457200" y="1291590"/>
            <a:ext cx="1130427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Adresse mail : </a:t>
            </a:r>
            <a:r>
              <a:rPr lang="fr-FR" dirty="0" err="1"/>
              <a:t>pre</a:t>
            </a:r>
            <a:r>
              <a:rPr lang="fr-FR" dirty="0"/>
              <a:t> remplit							Code unique :</a:t>
            </a:r>
            <a:r>
              <a:rPr lang="fr-FR" dirty="0" err="1"/>
              <a:t>pre</a:t>
            </a:r>
            <a:r>
              <a:rPr lang="fr-FR" dirty="0"/>
              <a:t> remplit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76461D-7A68-5FF9-772F-E11B0BD03149}"/>
              </a:ext>
            </a:extLst>
          </p:cNvPr>
          <p:cNvSpPr txBox="1"/>
          <p:nvPr/>
        </p:nvSpPr>
        <p:spPr>
          <a:xfrm>
            <a:off x="440055" y="2174498"/>
            <a:ext cx="11304270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candidats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3FC351-CB2B-071B-4763-2FF66976D220}"/>
              </a:ext>
            </a:extLst>
          </p:cNvPr>
          <p:cNvSpPr txBox="1"/>
          <p:nvPr/>
        </p:nvSpPr>
        <p:spPr>
          <a:xfrm>
            <a:off x="9063990" y="5985748"/>
            <a:ext cx="269748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Cancel 		valider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9306A-BE16-FA92-C9D5-646215608881}"/>
              </a:ext>
            </a:extLst>
          </p:cNvPr>
          <p:cNvSpPr txBox="1"/>
          <p:nvPr/>
        </p:nvSpPr>
        <p:spPr>
          <a:xfrm>
            <a:off x="685800" y="2875627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67252A-25C2-3E64-2C3A-AB190ABC6920}"/>
              </a:ext>
            </a:extLst>
          </p:cNvPr>
          <p:cNvSpPr txBox="1"/>
          <p:nvPr/>
        </p:nvSpPr>
        <p:spPr>
          <a:xfrm>
            <a:off x="3741420" y="2851844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délègue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63F407-D382-7068-E5F5-BA4CCACCEEF1}"/>
              </a:ext>
            </a:extLst>
          </p:cNvPr>
          <p:cNvSpPr txBox="1"/>
          <p:nvPr/>
        </p:nvSpPr>
        <p:spPr>
          <a:xfrm>
            <a:off x="6713222" y="2881760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 </a:t>
            </a:r>
          </a:p>
          <a:p>
            <a:endParaRPr lang="fr-FR" dirty="0"/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055802-9601-C4AB-9A3D-F0758A3DED09}"/>
              </a:ext>
            </a:extLst>
          </p:cNvPr>
          <p:cNvSpPr txBox="1"/>
          <p:nvPr/>
        </p:nvSpPr>
        <p:spPr>
          <a:xfrm>
            <a:off x="9755506" y="2851843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Nom Equipe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B06E6-E7E5-9D41-F29A-92CF30AB7E1A}"/>
              </a:ext>
            </a:extLst>
          </p:cNvPr>
          <p:cNvSpPr txBox="1"/>
          <p:nvPr/>
        </p:nvSpPr>
        <p:spPr>
          <a:xfrm>
            <a:off x="468630" y="651510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</p:spTree>
    <p:extLst>
      <p:ext uri="{BB962C8B-B14F-4D97-AF65-F5344CB8AC3E}">
        <p14:creationId xmlns:p14="http://schemas.microsoft.com/office/powerpoint/2010/main" val="234417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52BD-2AA1-DF0B-00D1-6BC195B9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28C0164-E2DF-6A52-EE61-F3443EC3FFCA}"/>
              </a:ext>
            </a:extLst>
          </p:cNvPr>
          <p:cNvSpPr txBox="1"/>
          <p:nvPr/>
        </p:nvSpPr>
        <p:spPr>
          <a:xfrm>
            <a:off x="0" y="0"/>
            <a:ext cx="2205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confirmation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F2C0EE-D442-C795-2DBF-2510BD11989B}"/>
              </a:ext>
            </a:extLst>
          </p:cNvPr>
          <p:cNvSpPr txBox="1"/>
          <p:nvPr/>
        </p:nvSpPr>
        <p:spPr>
          <a:xfrm>
            <a:off x="116205" y="3687068"/>
            <a:ext cx="118738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430A8-B0F3-5356-B928-09735C42FDB2}"/>
              </a:ext>
            </a:extLst>
          </p:cNvPr>
          <p:cNvSpPr txBox="1"/>
          <p:nvPr/>
        </p:nvSpPr>
        <p:spPr>
          <a:xfrm>
            <a:off x="116205" y="640080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Vote fait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89CE5B-F231-7B47-2E1B-548492B7231A}"/>
              </a:ext>
            </a:extLst>
          </p:cNvPr>
          <p:cNvSpPr txBox="1"/>
          <p:nvPr/>
        </p:nvSpPr>
        <p:spPr>
          <a:xfrm>
            <a:off x="116205" y="2671405"/>
            <a:ext cx="11873865" cy="923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</a:t>
            </a:r>
          </a:p>
          <a:p>
            <a:r>
              <a:rPr lang="fr-FR" u="sng" dirty="0"/>
              <a:t> 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9F7770-3FBD-5D13-0783-2F0C18D2C7B8}"/>
              </a:ext>
            </a:extLst>
          </p:cNvPr>
          <p:cNvSpPr txBox="1"/>
          <p:nvPr/>
        </p:nvSpPr>
        <p:spPr>
          <a:xfrm>
            <a:off x="116204" y="4056400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Fin du mail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32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8E85-D93C-EF58-BA92-E474BBF7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3CDD4E-AAB8-C658-0C7A-916EA5318529}"/>
              </a:ext>
            </a:extLst>
          </p:cNvPr>
          <p:cNvSpPr txBox="1"/>
          <p:nvPr/>
        </p:nvSpPr>
        <p:spPr>
          <a:xfrm>
            <a:off x="0" y="0"/>
            <a:ext cx="466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 - confirmation et résultats – seulement en lecture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8816B-FF3A-2C39-2928-9BD300B77A9B}"/>
              </a:ext>
            </a:extLst>
          </p:cNvPr>
          <p:cNvSpPr/>
          <p:nvPr/>
        </p:nvSpPr>
        <p:spPr>
          <a:xfrm>
            <a:off x="262890" y="502920"/>
            <a:ext cx="11658600" cy="6057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F46B97-1D44-6580-56C3-93F9787196B7}"/>
              </a:ext>
            </a:extLst>
          </p:cNvPr>
          <p:cNvSpPr txBox="1"/>
          <p:nvPr/>
        </p:nvSpPr>
        <p:spPr>
          <a:xfrm>
            <a:off x="457200" y="1291590"/>
            <a:ext cx="1130427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Adresse mail : pré enregistré	non modifiable			 Code unique : pré remplit 	</a:t>
            </a:r>
          </a:p>
          <a:p>
            <a:r>
              <a:rPr lang="fr-FR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A0FA8E-BFD9-94BC-57D6-25AED348A9A5}"/>
              </a:ext>
            </a:extLst>
          </p:cNvPr>
          <p:cNvSpPr txBox="1"/>
          <p:nvPr/>
        </p:nvSpPr>
        <p:spPr>
          <a:xfrm>
            <a:off x="468630" y="2214920"/>
            <a:ext cx="11304270" cy="36933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des candidats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BEA35C-6137-C20B-B6EA-77B76FE14858}"/>
              </a:ext>
            </a:extLst>
          </p:cNvPr>
          <p:cNvSpPr txBox="1"/>
          <p:nvPr/>
        </p:nvSpPr>
        <p:spPr>
          <a:xfrm>
            <a:off x="685800" y="2875627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7C7D0F-31E3-AFE3-DBC6-513A7C365D2D}"/>
              </a:ext>
            </a:extLst>
          </p:cNvPr>
          <p:cNvSpPr txBox="1"/>
          <p:nvPr/>
        </p:nvSpPr>
        <p:spPr>
          <a:xfrm>
            <a:off x="3741420" y="2851844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délègue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582ADF-DB33-12A1-C5CD-DFF44D6BFCFD}"/>
              </a:ext>
            </a:extLst>
          </p:cNvPr>
          <p:cNvSpPr txBox="1"/>
          <p:nvPr/>
        </p:nvSpPr>
        <p:spPr>
          <a:xfrm>
            <a:off x="6713222" y="2881760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7A97D5-608E-C9BB-3A81-707D29E4CFFE}"/>
              </a:ext>
            </a:extLst>
          </p:cNvPr>
          <p:cNvSpPr txBox="1"/>
          <p:nvPr/>
        </p:nvSpPr>
        <p:spPr>
          <a:xfrm>
            <a:off x="9755506" y="2851843"/>
            <a:ext cx="173736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Nom Equipe </a:t>
            </a:r>
          </a:p>
          <a:p>
            <a:r>
              <a:rPr lang="fr-FR" dirty="0"/>
              <a:t>Nom délégué</a:t>
            </a:r>
          </a:p>
          <a:p>
            <a:r>
              <a:rPr lang="fr-FR" dirty="0"/>
              <a:t>Nom suppléant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CB886-957C-29AB-65CE-0731AEE54D18}"/>
              </a:ext>
            </a:extLst>
          </p:cNvPr>
          <p:cNvSpPr txBox="1"/>
          <p:nvPr/>
        </p:nvSpPr>
        <p:spPr>
          <a:xfrm>
            <a:off x="468630" y="651510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ABAABA-3562-5BC2-B9F8-F1DDD131E0CF}"/>
              </a:ext>
            </a:extLst>
          </p:cNvPr>
          <p:cNvSpPr txBox="1"/>
          <p:nvPr/>
        </p:nvSpPr>
        <p:spPr>
          <a:xfrm>
            <a:off x="937260" y="5068787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83C3E-3136-FB0E-662D-1F2AF34B5B84}"/>
              </a:ext>
            </a:extLst>
          </p:cNvPr>
          <p:cNvSpPr txBox="1"/>
          <p:nvPr/>
        </p:nvSpPr>
        <p:spPr>
          <a:xfrm>
            <a:off x="3994785" y="5006161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FD689-BE1D-8053-CE2C-66AB3E285E65}"/>
              </a:ext>
            </a:extLst>
          </p:cNvPr>
          <p:cNvSpPr txBox="1"/>
          <p:nvPr/>
        </p:nvSpPr>
        <p:spPr>
          <a:xfrm>
            <a:off x="6966587" y="5021119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B67269-6DC5-32F3-D72B-F8E14DF161B5}"/>
              </a:ext>
            </a:extLst>
          </p:cNvPr>
          <p:cNvSpPr txBox="1"/>
          <p:nvPr/>
        </p:nvSpPr>
        <p:spPr>
          <a:xfrm>
            <a:off x="9938389" y="5006160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8327D0-0930-906E-60AE-0FEB56B21507}"/>
              </a:ext>
            </a:extLst>
          </p:cNvPr>
          <p:cNvSpPr txBox="1"/>
          <p:nvPr/>
        </p:nvSpPr>
        <p:spPr>
          <a:xfrm>
            <a:off x="6297930" y="47506"/>
            <a:ext cx="59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!Quand session n+1 mettre en entête de mail le n° de scrutin!</a:t>
            </a:r>
          </a:p>
        </p:txBody>
      </p:sp>
    </p:spTree>
    <p:extLst>
      <p:ext uri="{BB962C8B-B14F-4D97-AF65-F5344CB8AC3E}">
        <p14:creationId xmlns:p14="http://schemas.microsoft.com/office/powerpoint/2010/main" val="888402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284</Words>
  <Application>Microsoft Office PowerPoint</Application>
  <PresentationFormat>Grand écran</PresentationFormat>
  <Paragraphs>158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5</cp:revision>
  <dcterms:created xsi:type="dcterms:W3CDTF">2025-07-29T09:58:59Z</dcterms:created>
  <dcterms:modified xsi:type="dcterms:W3CDTF">2025-07-29T15:03:36Z</dcterms:modified>
</cp:coreProperties>
</file>