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4"/>
  </p:sldMasterIdLst>
  <p:notesMasterIdLst>
    <p:notesMasterId r:id="rId6"/>
  </p:notesMasterIdLst>
  <p:sldIdLst>
    <p:sldId id="256"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FCAD4C-38DE-458E-A05E-515282B27842}" v="902" dt="2021-05-08T02:10:33.840"/>
    <p1510:client id="{3854FA71-703C-45ED-ABAD-1F8F5F3CE806}" v="138" dt="2021-05-10T05:33:33.361"/>
    <p1510:client id="{45686519-2694-4D78-AF09-5E3A5B3933AB}" v="223" dt="2021-05-12T09:05:22.527"/>
    <p1510:client id="{5CF0E233-B30E-42DA-9E16-ED4F80316922}" v="75" dt="2021-05-10T04:11:21.208"/>
    <p1510:client id="{5D86B076-CA23-4DF2-9181-FE23A5356B27}" v="1" dt="2021-05-11T23:36:24.283"/>
    <p1510:client id="{7DAAB508-57D5-485F-9F87-CBF881488803}" v="68" dt="2021-05-10T03:59:03.895"/>
    <p1510:client id="{A954BBD1-BEF6-474C-90FF-365D339ACA42}" v="2" dt="2021-05-10T07:10:49.290"/>
    <p1510:client id="{B3175992-CDF5-4B01-B2A4-BF7FECAD151F}" v="13" dt="2021-05-10T02:49:51.625"/>
    <p1510:client id="{B818BEBB-2747-4DC1-ACAE-6AF299249867}" v="2" dt="2021-05-11T21:46:19.163"/>
    <p1510:client id="{BDC94281-76E5-4B59-9AEB-8F722F6F47D0}" v="25" dt="2021-05-10T19:31:09.670"/>
    <p1510:client id="{C706522E-FC2A-4D56-B018-2007CCCE12B7}" v="16" dt="2021-05-11T00:15:38.175"/>
    <p1510:client id="{F88F5AAE-C46C-4AD6-BF36-7F941AC5B52C}" v="12" dt="2021-05-10T02:30:54.8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796"/>
    <p:restoredTop sz="94663"/>
  </p:normalViewPr>
  <p:slideViewPr>
    <p:cSldViewPr snapToGrid="0">
      <p:cViewPr varScale="1">
        <p:scale>
          <a:sx n="156" d="100"/>
          <a:sy n="156" d="100"/>
        </p:scale>
        <p:origin x="1080" y="176"/>
      </p:cViewPr>
      <p:guideLst>
        <p:guide orient="horz" pos="1620"/>
        <p:guide pos="2880"/>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inke, Mathew" userId="S::mathew.zinke@mavs.uta.edu::4135a37f-8834-4b99-87fb-68cabd80673d" providerId="AD" clId="Web-{2AFCAD4C-38DE-458E-A05E-515282B27842}"/>
    <pc:docChg chg="modSld">
      <pc:chgData name="Zinke, Mathew" userId="S::mathew.zinke@mavs.uta.edu::4135a37f-8834-4b99-87fb-68cabd80673d" providerId="AD" clId="Web-{2AFCAD4C-38DE-458E-A05E-515282B27842}" dt="2021-05-08T02:10:33.840" v="895" actId="20577"/>
      <pc:docMkLst>
        <pc:docMk/>
      </pc:docMkLst>
      <pc:sldChg chg="addSp delSp modSp">
        <pc:chgData name="Zinke, Mathew" userId="S::mathew.zinke@mavs.uta.edu::4135a37f-8834-4b99-87fb-68cabd80673d" providerId="AD" clId="Web-{2AFCAD4C-38DE-458E-A05E-515282B27842}" dt="2021-05-08T02:10:33.840" v="895" actId="20577"/>
        <pc:sldMkLst>
          <pc:docMk/>
          <pc:sldMk cId="0" sldId="256"/>
        </pc:sldMkLst>
        <pc:spChg chg="add del mod">
          <ac:chgData name="Zinke, Mathew" userId="S::mathew.zinke@mavs.uta.edu::4135a37f-8834-4b99-87fb-68cabd80673d" providerId="AD" clId="Web-{2AFCAD4C-38DE-458E-A05E-515282B27842}" dt="2021-05-08T01:30:16.536" v="52" actId="14100"/>
          <ac:spMkLst>
            <pc:docMk/>
            <pc:sldMk cId="0" sldId="256"/>
            <ac:spMk id="87" creationId="{81509384-C70C-314E-8F3A-A23FB65A988A}"/>
          </ac:spMkLst>
        </pc:spChg>
        <pc:spChg chg="mod">
          <ac:chgData name="Zinke, Mathew" userId="S::mathew.zinke@mavs.uta.edu::4135a37f-8834-4b99-87fb-68cabd80673d" providerId="AD" clId="Web-{2AFCAD4C-38DE-458E-A05E-515282B27842}" dt="2021-05-08T02:10:15.277" v="894" actId="20577"/>
          <ac:spMkLst>
            <pc:docMk/>
            <pc:sldMk cId="0" sldId="256"/>
            <ac:spMk id="136" creationId="{00000000-0000-0000-0000-000000000000}"/>
          </ac:spMkLst>
        </pc:spChg>
        <pc:spChg chg="mod">
          <ac:chgData name="Zinke, Mathew" userId="S::mathew.zinke@mavs.uta.edu::4135a37f-8834-4b99-87fb-68cabd80673d" providerId="AD" clId="Web-{2AFCAD4C-38DE-458E-A05E-515282B27842}" dt="2021-05-08T01:29:17.894" v="46" actId="14100"/>
          <ac:spMkLst>
            <pc:docMk/>
            <pc:sldMk cId="0" sldId="256"/>
            <ac:spMk id="137" creationId="{00000000-0000-0000-0000-000000000000}"/>
          </ac:spMkLst>
        </pc:spChg>
        <pc:spChg chg="mod">
          <ac:chgData name="Zinke, Mathew" userId="S::mathew.zinke@mavs.uta.edu::4135a37f-8834-4b99-87fb-68cabd80673d" providerId="AD" clId="Web-{2AFCAD4C-38DE-458E-A05E-515282B27842}" dt="2021-05-08T02:10:00.636" v="893" actId="20577"/>
          <ac:spMkLst>
            <pc:docMk/>
            <pc:sldMk cId="0" sldId="256"/>
            <ac:spMk id="138" creationId="{00000000-0000-0000-0000-000000000000}"/>
          </ac:spMkLst>
        </pc:spChg>
        <pc:spChg chg="mod">
          <ac:chgData name="Zinke, Mathew" userId="S::mathew.zinke@mavs.uta.edu::4135a37f-8834-4b99-87fb-68cabd80673d" providerId="AD" clId="Web-{2AFCAD4C-38DE-458E-A05E-515282B27842}" dt="2021-05-08T02:09:42.760" v="892" actId="20577"/>
          <ac:spMkLst>
            <pc:docMk/>
            <pc:sldMk cId="0" sldId="256"/>
            <ac:spMk id="139" creationId="{00000000-0000-0000-0000-000000000000}"/>
          </ac:spMkLst>
        </pc:spChg>
        <pc:spChg chg="mod">
          <ac:chgData name="Zinke, Mathew" userId="S::mathew.zinke@mavs.uta.edu::4135a37f-8834-4b99-87fb-68cabd80673d" providerId="AD" clId="Web-{2AFCAD4C-38DE-458E-A05E-515282B27842}" dt="2021-05-08T02:08:14.774" v="863" actId="20577"/>
          <ac:spMkLst>
            <pc:docMk/>
            <pc:sldMk cId="0" sldId="256"/>
            <ac:spMk id="141" creationId="{00000000-0000-0000-0000-000000000000}"/>
          </ac:spMkLst>
        </pc:spChg>
        <pc:spChg chg="mod">
          <ac:chgData name="Zinke, Mathew" userId="S::mathew.zinke@mavs.uta.edu::4135a37f-8834-4b99-87fb-68cabd80673d" providerId="AD" clId="Web-{2AFCAD4C-38DE-458E-A05E-515282B27842}" dt="2021-05-08T01:25:01.294" v="33" actId="14100"/>
          <ac:spMkLst>
            <pc:docMk/>
            <pc:sldMk cId="0" sldId="256"/>
            <ac:spMk id="146" creationId="{00000000-0000-0000-0000-000000000000}"/>
          </ac:spMkLst>
        </pc:spChg>
        <pc:spChg chg="mod">
          <ac:chgData name="Zinke, Mathew" userId="S::mathew.zinke@mavs.uta.edu::4135a37f-8834-4b99-87fb-68cabd80673d" providerId="AD" clId="Web-{2AFCAD4C-38DE-458E-A05E-515282B27842}" dt="2021-05-08T01:21:25.600" v="18" actId="14100"/>
          <ac:spMkLst>
            <pc:docMk/>
            <pc:sldMk cId="0" sldId="256"/>
            <ac:spMk id="149" creationId="{00000000-0000-0000-0000-000000000000}"/>
          </ac:spMkLst>
        </pc:spChg>
        <pc:spChg chg="mod">
          <ac:chgData name="Zinke, Mathew" userId="S::mathew.zinke@mavs.uta.edu::4135a37f-8834-4b99-87fb-68cabd80673d" providerId="AD" clId="Web-{2AFCAD4C-38DE-458E-A05E-515282B27842}" dt="2021-05-08T01:31:06.272" v="57" actId="1076"/>
          <ac:spMkLst>
            <pc:docMk/>
            <pc:sldMk cId="0" sldId="256"/>
            <ac:spMk id="151" creationId="{00000000-0000-0000-0000-000000000000}"/>
          </ac:spMkLst>
        </pc:spChg>
        <pc:spChg chg="mod">
          <ac:chgData name="Zinke, Mathew" userId="S::mathew.zinke@mavs.uta.edu::4135a37f-8834-4b99-87fb-68cabd80673d" providerId="AD" clId="Web-{2AFCAD4C-38DE-458E-A05E-515282B27842}" dt="2021-05-08T01:31:57.679" v="59" actId="1076"/>
          <ac:spMkLst>
            <pc:docMk/>
            <pc:sldMk cId="0" sldId="256"/>
            <ac:spMk id="153" creationId="{00000000-0000-0000-0000-000000000000}"/>
          </ac:spMkLst>
        </pc:spChg>
        <pc:spChg chg="mod">
          <ac:chgData name="Zinke, Mathew" userId="S::mathew.zinke@mavs.uta.edu::4135a37f-8834-4b99-87fb-68cabd80673d" providerId="AD" clId="Web-{2AFCAD4C-38DE-458E-A05E-515282B27842}" dt="2021-05-08T01:29:49.535" v="50" actId="1076"/>
          <ac:spMkLst>
            <pc:docMk/>
            <pc:sldMk cId="0" sldId="256"/>
            <ac:spMk id="174" creationId="{00000000-0000-0000-0000-000000000000}"/>
          </ac:spMkLst>
        </pc:spChg>
        <pc:spChg chg="mod">
          <ac:chgData name="Zinke, Mathew" userId="S::mathew.zinke@mavs.uta.edu::4135a37f-8834-4b99-87fb-68cabd80673d" providerId="AD" clId="Web-{2AFCAD4C-38DE-458E-A05E-515282B27842}" dt="2021-05-08T02:10:33.840" v="895" actId="20577"/>
          <ac:spMkLst>
            <pc:docMk/>
            <pc:sldMk cId="0" sldId="256"/>
            <ac:spMk id="182" creationId="{00000000-0000-0000-0000-000000000000}"/>
          </ac:spMkLst>
        </pc:spChg>
        <pc:spChg chg="mod">
          <ac:chgData name="Zinke, Mathew" userId="S::mathew.zinke@mavs.uta.edu::4135a37f-8834-4b99-87fb-68cabd80673d" providerId="AD" clId="Web-{2AFCAD4C-38DE-458E-A05E-515282B27842}" dt="2021-05-08T01:24:20.417" v="30" actId="1076"/>
          <ac:spMkLst>
            <pc:docMk/>
            <pc:sldMk cId="0" sldId="256"/>
            <ac:spMk id="183" creationId="{00000000-0000-0000-0000-000000000000}"/>
          </ac:spMkLst>
        </pc:spChg>
        <pc:picChg chg="mod">
          <ac:chgData name="Zinke, Mathew" userId="S::mathew.zinke@mavs.uta.edu::4135a37f-8834-4b99-87fb-68cabd80673d" providerId="AD" clId="Web-{2AFCAD4C-38DE-458E-A05E-515282B27842}" dt="2021-05-08T01:29:12.613" v="45" actId="1076"/>
          <ac:picMkLst>
            <pc:docMk/>
            <pc:sldMk cId="0" sldId="256"/>
            <ac:picMk id="3" creationId="{210A4E06-9FAE-E44B-B29A-5EB6A3B29A74}"/>
          </ac:picMkLst>
        </pc:picChg>
        <pc:picChg chg="mod">
          <ac:chgData name="Zinke, Mathew" userId="S::mathew.zinke@mavs.uta.edu::4135a37f-8834-4b99-87fb-68cabd80673d" providerId="AD" clId="Web-{2AFCAD4C-38DE-458E-A05E-515282B27842}" dt="2021-05-08T01:30:51.693" v="56" actId="14100"/>
          <ac:picMkLst>
            <pc:docMk/>
            <pc:sldMk cId="0" sldId="256"/>
            <ac:picMk id="1026" creationId="{0BAD9ADB-5017-684D-90AD-2B4F7201C6E7}"/>
          </ac:picMkLst>
        </pc:picChg>
      </pc:sldChg>
    </pc:docChg>
  </pc:docChgLst>
  <pc:docChgLst>
    <pc:chgData name="Ferguson, Gregory Donald" userId="S::gregory.ferguson2@mavs.uta.edu::e3a64528-7e87-4757-96d7-6ccf3c90dfee" providerId="AD" clId="Web-{B818BEBB-2747-4DC1-ACAE-6AF299249867}"/>
    <pc:docChg chg="modSld">
      <pc:chgData name="Ferguson, Gregory Donald" userId="S::gregory.ferguson2@mavs.uta.edu::e3a64528-7e87-4757-96d7-6ccf3c90dfee" providerId="AD" clId="Web-{B818BEBB-2747-4DC1-ACAE-6AF299249867}" dt="2021-05-11T21:46:19.163" v="1" actId="20577"/>
      <pc:docMkLst>
        <pc:docMk/>
      </pc:docMkLst>
      <pc:sldChg chg="modSp">
        <pc:chgData name="Ferguson, Gregory Donald" userId="S::gregory.ferguson2@mavs.uta.edu::e3a64528-7e87-4757-96d7-6ccf3c90dfee" providerId="AD" clId="Web-{B818BEBB-2747-4DC1-ACAE-6AF299249867}" dt="2021-05-11T21:46:19.163" v="1" actId="20577"/>
        <pc:sldMkLst>
          <pc:docMk/>
          <pc:sldMk cId="0" sldId="256"/>
        </pc:sldMkLst>
        <pc:spChg chg="mod">
          <ac:chgData name="Ferguson, Gregory Donald" userId="S::gregory.ferguson2@mavs.uta.edu::e3a64528-7e87-4757-96d7-6ccf3c90dfee" providerId="AD" clId="Web-{B818BEBB-2747-4DC1-ACAE-6AF299249867}" dt="2021-05-11T21:46:19.163" v="1" actId="20577"/>
          <ac:spMkLst>
            <pc:docMk/>
            <pc:sldMk cId="0" sldId="256"/>
            <ac:spMk id="182" creationId="{00000000-0000-0000-0000-000000000000}"/>
          </ac:spMkLst>
        </pc:spChg>
      </pc:sldChg>
    </pc:docChg>
  </pc:docChgLst>
  <pc:docChgLst>
    <pc:chgData name="Ferguson, Gregory Donald" userId="S::gregory.ferguson2@mavs.uta.edu::e3a64528-7e87-4757-96d7-6ccf3c90dfee" providerId="AD" clId="Web-{5CF0E233-B30E-42DA-9E16-ED4F80316922}"/>
    <pc:docChg chg="modSld">
      <pc:chgData name="Ferguson, Gregory Donald" userId="S::gregory.ferguson2@mavs.uta.edu::e3a64528-7e87-4757-96d7-6ccf3c90dfee" providerId="AD" clId="Web-{5CF0E233-B30E-42DA-9E16-ED4F80316922}" dt="2021-05-10T04:11:19.693" v="73" actId="20577"/>
      <pc:docMkLst>
        <pc:docMk/>
      </pc:docMkLst>
      <pc:sldChg chg="addSp modSp">
        <pc:chgData name="Ferguson, Gregory Donald" userId="S::gregory.ferguson2@mavs.uta.edu::e3a64528-7e87-4757-96d7-6ccf3c90dfee" providerId="AD" clId="Web-{5CF0E233-B30E-42DA-9E16-ED4F80316922}" dt="2021-05-10T04:11:19.693" v="73" actId="20577"/>
        <pc:sldMkLst>
          <pc:docMk/>
          <pc:sldMk cId="0" sldId="256"/>
        </pc:sldMkLst>
        <pc:spChg chg="add mod">
          <ac:chgData name="Ferguson, Gregory Donald" userId="S::gregory.ferguson2@mavs.uta.edu::e3a64528-7e87-4757-96d7-6ccf3c90dfee" providerId="AD" clId="Web-{5CF0E233-B30E-42DA-9E16-ED4F80316922}" dt="2021-05-10T04:09:20.514" v="40" actId="20577"/>
          <ac:spMkLst>
            <pc:docMk/>
            <pc:sldMk cId="0" sldId="256"/>
            <ac:spMk id="26" creationId="{594CBB11-2D85-441C-AE88-94BD3826E01A}"/>
          </ac:spMkLst>
        </pc:spChg>
        <pc:spChg chg="add mod">
          <ac:chgData name="Ferguson, Gregory Donald" userId="S::gregory.ferguson2@mavs.uta.edu::e3a64528-7e87-4757-96d7-6ccf3c90dfee" providerId="AD" clId="Web-{5CF0E233-B30E-42DA-9E16-ED4F80316922}" dt="2021-05-10T04:11:19.693" v="73" actId="20577"/>
          <ac:spMkLst>
            <pc:docMk/>
            <pc:sldMk cId="0" sldId="256"/>
            <ac:spMk id="27" creationId="{71DC9E58-6B36-4AF5-A8D7-5C1DF0A97975}"/>
          </ac:spMkLst>
        </pc:spChg>
        <pc:spChg chg="mod">
          <ac:chgData name="Ferguson, Gregory Donald" userId="S::gregory.ferguson2@mavs.uta.edu::e3a64528-7e87-4757-96d7-6ccf3c90dfee" providerId="AD" clId="Web-{5CF0E233-B30E-42DA-9E16-ED4F80316922}" dt="2021-05-10T04:02:21.770" v="1" actId="20577"/>
          <ac:spMkLst>
            <pc:docMk/>
            <pc:sldMk cId="0" sldId="256"/>
            <ac:spMk id="139" creationId="{00000000-0000-0000-0000-000000000000}"/>
          </ac:spMkLst>
        </pc:spChg>
        <pc:spChg chg="mod">
          <ac:chgData name="Ferguson, Gregory Donald" userId="S::gregory.ferguson2@mavs.uta.edu::e3a64528-7e87-4757-96d7-6ccf3c90dfee" providerId="AD" clId="Web-{5CF0E233-B30E-42DA-9E16-ED4F80316922}" dt="2021-05-10T04:09:09.951" v="36" actId="14100"/>
          <ac:spMkLst>
            <pc:docMk/>
            <pc:sldMk cId="0" sldId="256"/>
            <ac:spMk id="141" creationId="{00000000-0000-0000-0000-000000000000}"/>
          </ac:spMkLst>
        </pc:spChg>
        <pc:spChg chg="mod">
          <ac:chgData name="Ferguson, Gregory Donald" userId="S::gregory.ferguson2@mavs.uta.edu::e3a64528-7e87-4757-96d7-6ccf3c90dfee" providerId="AD" clId="Web-{5CF0E233-B30E-42DA-9E16-ED4F80316922}" dt="2021-05-10T04:09:01.419" v="34" actId="1076"/>
          <ac:spMkLst>
            <pc:docMk/>
            <pc:sldMk cId="0" sldId="256"/>
            <ac:spMk id="153" creationId="{00000000-0000-0000-0000-000000000000}"/>
          </ac:spMkLst>
        </pc:spChg>
        <pc:spChg chg="mod">
          <ac:chgData name="Ferguson, Gregory Donald" userId="S::gregory.ferguson2@mavs.uta.edu::e3a64528-7e87-4757-96d7-6ccf3c90dfee" providerId="AD" clId="Web-{5CF0E233-B30E-42DA-9E16-ED4F80316922}" dt="2021-05-10T04:08:57.090" v="33" actId="14100"/>
          <ac:spMkLst>
            <pc:docMk/>
            <pc:sldMk cId="0" sldId="256"/>
            <ac:spMk id="182" creationId="{00000000-0000-0000-0000-000000000000}"/>
          </ac:spMkLst>
        </pc:spChg>
      </pc:sldChg>
    </pc:docChg>
  </pc:docChgLst>
  <pc:docChgLst>
    <pc:chgData name="Rupani, Inara" userId="S::inara.rupani@mavs.uta.edu::67915429-2567-46fe-a3d1-736c19b27de0" providerId="AD" clId="Web-{45686519-2694-4D78-AF09-5E3A5B3933AB}"/>
    <pc:docChg chg="modSld">
      <pc:chgData name="Rupani, Inara" userId="S::inara.rupani@mavs.uta.edu::67915429-2567-46fe-a3d1-736c19b27de0" providerId="AD" clId="Web-{45686519-2694-4D78-AF09-5E3A5B3933AB}" dt="2021-05-12T09:05:22.527" v="207" actId="1076"/>
      <pc:docMkLst>
        <pc:docMk/>
      </pc:docMkLst>
      <pc:sldChg chg="addSp delSp modSp">
        <pc:chgData name="Rupani, Inara" userId="S::inara.rupani@mavs.uta.edu::67915429-2567-46fe-a3d1-736c19b27de0" providerId="AD" clId="Web-{45686519-2694-4D78-AF09-5E3A5B3933AB}" dt="2021-05-12T09:05:22.527" v="207" actId="1076"/>
        <pc:sldMkLst>
          <pc:docMk/>
          <pc:sldMk cId="0" sldId="256"/>
        </pc:sldMkLst>
        <pc:spChg chg="add del mod">
          <ac:chgData name="Rupani, Inara" userId="S::inara.rupani@mavs.uta.edu::67915429-2567-46fe-a3d1-736c19b27de0" providerId="AD" clId="Web-{45686519-2694-4D78-AF09-5E3A5B3933AB}" dt="2021-05-12T09:03:13.711" v="107"/>
          <ac:spMkLst>
            <pc:docMk/>
            <pc:sldMk cId="0" sldId="256"/>
            <ac:spMk id="5" creationId="{5182E0D9-7BBC-4D06-B4EC-17DF11CE4953}"/>
          </ac:spMkLst>
        </pc:spChg>
        <pc:spChg chg="del mod">
          <ac:chgData name="Rupani, Inara" userId="S::inara.rupani@mavs.uta.edu::67915429-2567-46fe-a3d1-736c19b27de0" providerId="AD" clId="Web-{45686519-2694-4D78-AF09-5E3A5B3933AB}" dt="2021-05-12T09:04:46.479" v="198"/>
          <ac:spMkLst>
            <pc:docMk/>
            <pc:sldMk cId="0" sldId="256"/>
            <ac:spMk id="26" creationId="{594CBB11-2D85-441C-AE88-94BD3826E01A}"/>
          </ac:spMkLst>
        </pc:spChg>
        <pc:spChg chg="del mod">
          <ac:chgData name="Rupani, Inara" userId="S::inara.rupani@mavs.uta.edu::67915429-2567-46fe-a3d1-736c19b27de0" providerId="AD" clId="Web-{45686519-2694-4D78-AF09-5E3A5B3933AB}" dt="2021-05-12T09:04:47.729" v="199"/>
          <ac:spMkLst>
            <pc:docMk/>
            <pc:sldMk cId="0" sldId="256"/>
            <ac:spMk id="27" creationId="{71DC9E58-6B36-4AF5-A8D7-5C1DF0A97975}"/>
          </ac:spMkLst>
        </pc:spChg>
        <pc:spChg chg="add mod">
          <ac:chgData name="Rupani, Inara" userId="S::inara.rupani@mavs.uta.edu::67915429-2567-46fe-a3d1-736c19b27de0" providerId="AD" clId="Web-{45686519-2694-4D78-AF09-5E3A5B3933AB}" dt="2021-05-12T09:05:11.933" v="206" actId="14100"/>
          <ac:spMkLst>
            <pc:docMk/>
            <pc:sldMk cId="0" sldId="256"/>
            <ac:spMk id="30" creationId="{7036B31D-656E-4BFD-9449-E1492F32C6D4}"/>
          </ac:spMkLst>
        </pc:spChg>
        <pc:spChg chg="add del">
          <ac:chgData name="Rupani, Inara" userId="S::inara.rupani@mavs.uta.edu::67915429-2567-46fe-a3d1-736c19b27de0" providerId="AD" clId="Web-{45686519-2694-4D78-AF09-5E3A5B3933AB}" dt="2021-05-12T09:03:03.695" v="103"/>
          <ac:spMkLst>
            <pc:docMk/>
            <pc:sldMk cId="0" sldId="256"/>
            <ac:spMk id="31" creationId="{1BD2FCE9-892A-4747-B73A-F0F691B77821}"/>
          </ac:spMkLst>
        </pc:spChg>
        <pc:spChg chg="mod">
          <ac:chgData name="Rupani, Inara" userId="S::inara.rupani@mavs.uta.edu::67915429-2567-46fe-a3d1-736c19b27de0" providerId="AD" clId="Web-{45686519-2694-4D78-AF09-5E3A5B3933AB}" dt="2021-05-12T09:05:22.527" v="207" actId="1076"/>
          <ac:spMkLst>
            <pc:docMk/>
            <pc:sldMk cId="0" sldId="256"/>
            <ac:spMk id="141" creationId="{00000000-0000-0000-0000-000000000000}"/>
          </ac:spMkLst>
        </pc:spChg>
        <pc:spChg chg="mod">
          <ac:chgData name="Rupani, Inara" userId="S::inara.rupani@mavs.uta.edu::67915429-2567-46fe-a3d1-736c19b27de0" providerId="AD" clId="Web-{45686519-2694-4D78-AF09-5E3A5B3933AB}" dt="2021-05-12T09:04:55.917" v="201" actId="1076"/>
          <ac:spMkLst>
            <pc:docMk/>
            <pc:sldMk cId="0" sldId="256"/>
            <ac:spMk id="153" creationId="{00000000-0000-0000-0000-000000000000}"/>
          </ac:spMkLst>
        </pc:spChg>
        <pc:spChg chg="del mod">
          <ac:chgData name="Rupani, Inara" userId="S::inara.rupani@mavs.uta.edu::67915429-2567-46fe-a3d1-736c19b27de0" providerId="AD" clId="Web-{45686519-2694-4D78-AF09-5E3A5B3933AB}" dt="2021-05-12T09:01:51.178" v="87"/>
          <ac:spMkLst>
            <pc:docMk/>
            <pc:sldMk cId="0" sldId="256"/>
            <ac:spMk id="182" creationId="{00000000-0000-0000-0000-000000000000}"/>
          </ac:spMkLst>
        </pc:spChg>
        <pc:picChg chg="add del mod">
          <ac:chgData name="Rupani, Inara" userId="S::inara.rupani@mavs.uta.edu::67915429-2567-46fe-a3d1-736c19b27de0" providerId="AD" clId="Web-{45686519-2694-4D78-AF09-5E3A5B3933AB}" dt="2021-05-12T08:57:22.695" v="34"/>
          <ac:picMkLst>
            <pc:docMk/>
            <pc:sldMk cId="0" sldId="256"/>
            <ac:picMk id="3" creationId="{CE127C06-1D5A-461C-BF79-CEB98A59F54D}"/>
          </ac:picMkLst>
        </pc:picChg>
        <pc:picChg chg="add del mod">
          <ac:chgData name="Rupani, Inara" userId="S::inara.rupani@mavs.uta.edu::67915429-2567-46fe-a3d1-736c19b27de0" providerId="AD" clId="Web-{45686519-2694-4D78-AF09-5E3A5B3933AB}" dt="2021-05-12T08:59:09.201" v="54"/>
          <ac:picMkLst>
            <pc:docMk/>
            <pc:sldMk cId="0" sldId="256"/>
            <ac:picMk id="4" creationId="{205DCA39-8E63-4EA5-A67F-AEC5D5FA4A85}"/>
          </ac:picMkLst>
        </pc:picChg>
        <pc:picChg chg="add mod">
          <ac:chgData name="Rupani, Inara" userId="S::inara.rupani@mavs.uta.edu::67915429-2567-46fe-a3d1-736c19b27de0" providerId="AD" clId="Web-{45686519-2694-4D78-AF09-5E3A5B3933AB}" dt="2021-05-12T09:05:06.214" v="205" actId="1076"/>
          <ac:picMkLst>
            <pc:docMk/>
            <pc:sldMk cId="0" sldId="256"/>
            <ac:picMk id="6" creationId="{8423B991-ABBD-4655-A03C-FAC17A2F4D4E}"/>
          </ac:picMkLst>
        </pc:picChg>
      </pc:sldChg>
    </pc:docChg>
  </pc:docChgLst>
  <pc:docChgLst>
    <pc:chgData name="Ferguson, Gregory Donald" userId="S::gregory.ferguson2@mavs.uta.edu::e3a64528-7e87-4757-96d7-6ccf3c90dfee" providerId="AD" clId="Web-{3854FA71-703C-45ED-ABAD-1F8F5F3CE806}"/>
    <pc:docChg chg="modSld">
      <pc:chgData name="Ferguson, Gregory Donald" userId="S::gregory.ferguson2@mavs.uta.edu::e3a64528-7e87-4757-96d7-6ccf3c90dfee" providerId="AD" clId="Web-{3854FA71-703C-45ED-ABAD-1F8F5F3CE806}" dt="2021-05-10T05:33:33.361" v="138" actId="14100"/>
      <pc:docMkLst>
        <pc:docMk/>
      </pc:docMkLst>
      <pc:sldChg chg="delSp modSp">
        <pc:chgData name="Ferguson, Gregory Donald" userId="S::gregory.ferguson2@mavs.uta.edu::e3a64528-7e87-4757-96d7-6ccf3c90dfee" providerId="AD" clId="Web-{3854FA71-703C-45ED-ABAD-1F8F5F3CE806}" dt="2021-05-10T05:33:33.361" v="138" actId="14100"/>
        <pc:sldMkLst>
          <pc:docMk/>
          <pc:sldMk cId="0" sldId="256"/>
        </pc:sldMkLst>
        <pc:spChg chg="mod">
          <ac:chgData name="Ferguson, Gregory Donald" userId="S::gregory.ferguson2@mavs.uta.edu::e3a64528-7e87-4757-96d7-6ccf3c90dfee" providerId="AD" clId="Web-{3854FA71-703C-45ED-ABAD-1F8F5F3CE806}" dt="2021-05-10T05:33:00.608" v="132" actId="14100"/>
          <ac:spMkLst>
            <pc:docMk/>
            <pc:sldMk cId="0" sldId="256"/>
            <ac:spMk id="136" creationId="{00000000-0000-0000-0000-000000000000}"/>
          </ac:spMkLst>
        </pc:spChg>
        <pc:spChg chg="mod">
          <ac:chgData name="Ferguson, Gregory Donald" userId="S::gregory.ferguson2@mavs.uta.edu::e3a64528-7e87-4757-96d7-6ccf3c90dfee" providerId="AD" clId="Web-{3854FA71-703C-45ED-ABAD-1F8F5F3CE806}" dt="2021-05-10T05:33:29.049" v="137" actId="14100"/>
          <ac:spMkLst>
            <pc:docMk/>
            <pc:sldMk cId="0" sldId="256"/>
            <ac:spMk id="137" creationId="{00000000-0000-0000-0000-000000000000}"/>
          </ac:spMkLst>
        </pc:spChg>
        <pc:spChg chg="mod">
          <ac:chgData name="Ferguson, Gregory Donald" userId="S::gregory.ferguson2@mavs.uta.edu::e3a64528-7e87-4757-96d7-6ccf3c90dfee" providerId="AD" clId="Web-{3854FA71-703C-45ED-ABAD-1F8F5F3CE806}" dt="2021-05-10T05:30:22.320" v="81" actId="20577"/>
          <ac:spMkLst>
            <pc:docMk/>
            <pc:sldMk cId="0" sldId="256"/>
            <ac:spMk id="163" creationId="{00000000-0000-0000-0000-000000000000}"/>
          </ac:spMkLst>
        </pc:spChg>
        <pc:spChg chg="del mod">
          <ac:chgData name="Ferguson, Gregory Donald" userId="S::gregory.ferguson2@mavs.uta.edu::e3a64528-7e87-4757-96d7-6ccf3c90dfee" providerId="AD" clId="Web-{3854FA71-703C-45ED-ABAD-1F8F5F3CE806}" dt="2021-05-10T05:31:48.481" v="113"/>
          <ac:spMkLst>
            <pc:docMk/>
            <pc:sldMk cId="0" sldId="256"/>
            <ac:spMk id="164" creationId="{00000000-0000-0000-0000-000000000000}"/>
          </ac:spMkLst>
        </pc:spChg>
        <pc:spChg chg="mod">
          <ac:chgData name="Ferguson, Gregory Donald" userId="S::gregory.ferguson2@mavs.uta.edu::e3a64528-7e87-4757-96d7-6ccf3c90dfee" providerId="AD" clId="Web-{3854FA71-703C-45ED-ABAD-1F8F5F3CE806}" dt="2021-05-10T05:33:26.111" v="136" actId="1076"/>
          <ac:spMkLst>
            <pc:docMk/>
            <pc:sldMk cId="0" sldId="256"/>
            <ac:spMk id="174" creationId="{00000000-0000-0000-0000-000000000000}"/>
          </ac:spMkLst>
        </pc:spChg>
        <pc:spChg chg="mod">
          <ac:chgData name="Ferguson, Gregory Donald" userId="S::gregory.ferguson2@mavs.uta.edu::e3a64528-7e87-4757-96d7-6ccf3c90dfee" providerId="AD" clId="Web-{3854FA71-703C-45ED-ABAD-1F8F5F3CE806}" dt="2021-05-10T04:13:59.332" v="80" actId="20577"/>
          <ac:spMkLst>
            <pc:docMk/>
            <pc:sldMk cId="0" sldId="256"/>
            <ac:spMk id="182" creationId="{00000000-0000-0000-0000-000000000000}"/>
          </ac:spMkLst>
        </pc:spChg>
        <pc:picChg chg="mod">
          <ac:chgData name="Ferguson, Gregory Donald" userId="S::gregory.ferguson2@mavs.uta.edu::e3a64528-7e87-4757-96d7-6ccf3c90dfee" providerId="AD" clId="Web-{3854FA71-703C-45ED-ABAD-1F8F5F3CE806}" dt="2021-05-10T05:33:33.361" v="138" actId="14100"/>
          <ac:picMkLst>
            <pc:docMk/>
            <pc:sldMk cId="0" sldId="256"/>
            <ac:picMk id="3" creationId="{210A4E06-9FAE-E44B-B29A-5EB6A3B29A74}"/>
          </ac:picMkLst>
        </pc:picChg>
      </pc:sldChg>
    </pc:docChg>
  </pc:docChgLst>
  <pc:docChgLst>
    <pc:chgData name="Rupani, Inara" userId="S::inara.rupani@mavs.uta.edu::67915429-2567-46fe-a3d1-736c19b27de0" providerId="AD" clId="Web-{F88F5AAE-C46C-4AD6-BF36-7F941AC5B52C}"/>
    <pc:docChg chg="modSld">
      <pc:chgData name="Rupani, Inara" userId="S::inara.rupani@mavs.uta.edu::67915429-2567-46fe-a3d1-736c19b27de0" providerId="AD" clId="Web-{F88F5AAE-C46C-4AD6-BF36-7F941AC5B52C}" dt="2021-05-10T02:30:54.838" v="11" actId="20577"/>
      <pc:docMkLst>
        <pc:docMk/>
      </pc:docMkLst>
      <pc:sldChg chg="modSp">
        <pc:chgData name="Rupani, Inara" userId="S::inara.rupani@mavs.uta.edu::67915429-2567-46fe-a3d1-736c19b27de0" providerId="AD" clId="Web-{F88F5AAE-C46C-4AD6-BF36-7F941AC5B52C}" dt="2021-05-10T02:30:54.838" v="11" actId="20577"/>
        <pc:sldMkLst>
          <pc:docMk/>
          <pc:sldMk cId="0" sldId="256"/>
        </pc:sldMkLst>
        <pc:spChg chg="mod">
          <ac:chgData name="Rupani, Inara" userId="S::inara.rupani@mavs.uta.edu::67915429-2567-46fe-a3d1-736c19b27de0" providerId="AD" clId="Web-{F88F5AAE-C46C-4AD6-BF36-7F941AC5B52C}" dt="2021-05-10T02:30:54.838" v="11" actId="20577"/>
          <ac:spMkLst>
            <pc:docMk/>
            <pc:sldMk cId="0" sldId="256"/>
            <ac:spMk id="139" creationId="{00000000-0000-0000-0000-000000000000}"/>
          </ac:spMkLst>
        </pc:spChg>
        <pc:spChg chg="mod">
          <ac:chgData name="Rupani, Inara" userId="S::inara.rupani@mavs.uta.edu::67915429-2567-46fe-a3d1-736c19b27de0" providerId="AD" clId="Web-{F88F5AAE-C46C-4AD6-BF36-7F941AC5B52C}" dt="2021-05-10T02:30:23.524" v="4" actId="1076"/>
          <ac:spMkLst>
            <pc:docMk/>
            <pc:sldMk cId="0" sldId="256"/>
            <ac:spMk id="146" creationId="{00000000-0000-0000-0000-000000000000}"/>
          </ac:spMkLst>
        </pc:spChg>
      </pc:sldChg>
    </pc:docChg>
  </pc:docChgLst>
  <pc:docChgLst>
    <pc:chgData name="Ferguson, Gregory Donald" userId="S::gregory.ferguson2@mavs.uta.edu::e3a64528-7e87-4757-96d7-6ccf3c90dfee" providerId="AD" clId="Web-{C706522E-FC2A-4D56-B018-2007CCCE12B7}"/>
    <pc:docChg chg="modSld">
      <pc:chgData name="Ferguson, Gregory Donald" userId="S::gregory.ferguson2@mavs.uta.edu::e3a64528-7e87-4757-96d7-6ccf3c90dfee" providerId="AD" clId="Web-{C706522E-FC2A-4D56-B018-2007CCCE12B7}" dt="2021-05-11T00:15:38.175" v="14" actId="1076"/>
      <pc:docMkLst>
        <pc:docMk/>
      </pc:docMkLst>
      <pc:sldChg chg="addSp delSp modSp">
        <pc:chgData name="Ferguson, Gregory Donald" userId="S::gregory.ferguson2@mavs.uta.edu::e3a64528-7e87-4757-96d7-6ccf3c90dfee" providerId="AD" clId="Web-{C706522E-FC2A-4D56-B018-2007CCCE12B7}" dt="2021-05-11T00:15:38.175" v="14" actId="1076"/>
        <pc:sldMkLst>
          <pc:docMk/>
          <pc:sldMk cId="0" sldId="256"/>
        </pc:sldMkLst>
        <pc:spChg chg="mod">
          <ac:chgData name="Ferguson, Gregory Donald" userId="S::gregory.ferguson2@mavs.uta.edu::e3a64528-7e87-4757-96d7-6ccf3c90dfee" providerId="AD" clId="Web-{C706522E-FC2A-4D56-B018-2007CCCE12B7}" dt="2021-05-11T00:15:38.175" v="14" actId="1076"/>
          <ac:spMkLst>
            <pc:docMk/>
            <pc:sldMk cId="0" sldId="256"/>
            <ac:spMk id="27" creationId="{71DC9E58-6B36-4AF5-A8D7-5C1DF0A97975}"/>
          </ac:spMkLst>
        </pc:spChg>
        <pc:picChg chg="add mod">
          <ac:chgData name="Ferguson, Gregory Donald" userId="S::gregory.ferguson2@mavs.uta.edu::e3a64528-7e87-4757-96d7-6ccf3c90dfee" providerId="AD" clId="Web-{C706522E-FC2A-4D56-B018-2007CCCE12B7}" dt="2021-05-10T23:54:16.923" v="12" actId="1076"/>
          <ac:picMkLst>
            <pc:docMk/>
            <pc:sldMk cId="0" sldId="256"/>
            <ac:picMk id="2" creationId="{10F86F42-038C-423B-BF4E-E74DB90CAB27}"/>
          </ac:picMkLst>
        </pc:picChg>
        <pc:picChg chg="del">
          <ac:chgData name="Ferguson, Gregory Donald" userId="S::gregory.ferguson2@mavs.uta.edu::e3a64528-7e87-4757-96d7-6ccf3c90dfee" providerId="AD" clId="Web-{C706522E-FC2A-4D56-B018-2007CCCE12B7}" dt="2021-05-10T23:53:33.797" v="0"/>
          <ac:picMkLst>
            <pc:docMk/>
            <pc:sldMk cId="0" sldId="256"/>
            <ac:picMk id="3" creationId="{210A4E06-9FAE-E44B-B29A-5EB6A3B29A74}"/>
          </ac:picMkLst>
        </pc:picChg>
      </pc:sldChg>
    </pc:docChg>
  </pc:docChgLst>
  <pc:docChgLst>
    <pc:chgData name="Ferguson, Gregory Donald" userId="S::gregory.ferguson2@mavs.uta.edu::e3a64528-7e87-4757-96d7-6ccf3c90dfee" providerId="AD" clId="Web-{5D86B076-CA23-4DF2-9181-FE23A5356B27}"/>
    <pc:docChg chg="modSld">
      <pc:chgData name="Ferguson, Gregory Donald" userId="S::gregory.ferguson2@mavs.uta.edu::e3a64528-7e87-4757-96d7-6ccf3c90dfee" providerId="AD" clId="Web-{5D86B076-CA23-4DF2-9181-FE23A5356B27}" dt="2021-05-11T23:36:24.283" v="0" actId="14100"/>
      <pc:docMkLst>
        <pc:docMk/>
      </pc:docMkLst>
      <pc:sldChg chg="modSp">
        <pc:chgData name="Ferguson, Gregory Donald" userId="S::gregory.ferguson2@mavs.uta.edu::e3a64528-7e87-4757-96d7-6ccf3c90dfee" providerId="AD" clId="Web-{5D86B076-CA23-4DF2-9181-FE23A5356B27}" dt="2021-05-11T23:36:24.283" v="0" actId="14100"/>
        <pc:sldMkLst>
          <pc:docMk/>
          <pc:sldMk cId="0" sldId="256"/>
        </pc:sldMkLst>
        <pc:spChg chg="mod">
          <ac:chgData name="Ferguson, Gregory Donald" userId="S::gregory.ferguson2@mavs.uta.edu::e3a64528-7e87-4757-96d7-6ccf3c90dfee" providerId="AD" clId="Web-{5D86B076-CA23-4DF2-9181-FE23A5356B27}" dt="2021-05-11T23:36:24.283" v="0" actId="14100"/>
          <ac:spMkLst>
            <pc:docMk/>
            <pc:sldMk cId="0" sldId="256"/>
            <ac:spMk id="141" creationId="{00000000-0000-0000-0000-000000000000}"/>
          </ac:spMkLst>
        </pc:spChg>
      </pc:sldChg>
    </pc:docChg>
  </pc:docChgLst>
  <pc:docChgLst>
    <pc:chgData name="Ferguson, Gregory Donald" userId="S::gregory.ferguson2@mavs.uta.edu::e3a64528-7e87-4757-96d7-6ccf3c90dfee" providerId="AD" clId="Web-{B3175992-CDF5-4B01-B2A4-BF7FECAD151F}"/>
    <pc:docChg chg="modSld">
      <pc:chgData name="Ferguson, Gregory Donald" userId="S::gregory.ferguson2@mavs.uta.edu::e3a64528-7e87-4757-96d7-6ccf3c90dfee" providerId="AD" clId="Web-{B3175992-CDF5-4B01-B2A4-BF7FECAD151F}" dt="2021-05-10T02:49:51.625" v="12" actId="20577"/>
      <pc:docMkLst>
        <pc:docMk/>
      </pc:docMkLst>
      <pc:sldChg chg="modSp">
        <pc:chgData name="Ferguson, Gregory Donald" userId="S::gregory.ferguson2@mavs.uta.edu::e3a64528-7e87-4757-96d7-6ccf3c90dfee" providerId="AD" clId="Web-{B3175992-CDF5-4B01-B2A4-BF7FECAD151F}" dt="2021-05-10T02:49:51.625" v="12" actId="20577"/>
        <pc:sldMkLst>
          <pc:docMk/>
          <pc:sldMk cId="0" sldId="256"/>
        </pc:sldMkLst>
        <pc:spChg chg="mod">
          <ac:chgData name="Ferguson, Gregory Donald" userId="S::gregory.ferguson2@mavs.uta.edu::e3a64528-7e87-4757-96d7-6ccf3c90dfee" providerId="AD" clId="Web-{B3175992-CDF5-4B01-B2A4-BF7FECAD151F}" dt="2021-05-10T02:48:34.418" v="5" actId="20577"/>
          <ac:spMkLst>
            <pc:docMk/>
            <pc:sldMk cId="0" sldId="256"/>
            <ac:spMk id="136" creationId="{00000000-0000-0000-0000-000000000000}"/>
          </ac:spMkLst>
        </pc:spChg>
        <pc:spChg chg="mod">
          <ac:chgData name="Ferguson, Gregory Donald" userId="S::gregory.ferguson2@mavs.uta.edu::e3a64528-7e87-4757-96d7-6ccf3c90dfee" providerId="AD" clId="Web-{B3175992-CDF5-4B01-B2A4-BF7FECAD151F}" dt="2021-05-10T02:49:51.625" v="12" actId="20577"/>
          <ac:spMkLst>
            <pc:docMk/>
            <pc:sldMk cId="0" sldId="256"/>
            <ac:spMk id="138" creationId="{00000000-0000-0000-0000-000000000000}"/>
          </ac:spMkLst>
        </pc:spChg>
        <pc:spChg chg="mod">
          <ac:chgData name="Ferguson, Gregory Donald" userId="S::gregory.ferguson2@mavs.uta.edu::e3a64528-7e87-4757-96d7-6ccf3c90dfee" providerId="AD" clId="Web-{B3175992-CDF5-4B01-B2A4-BF7FECAD151F}" dt="2021-05-10T02:49:42.437" v="10" actId="20577"/>
          <ac:spMkLst>
            <pc:docMk/>
            <pc:sldMk cId="0" sldId="256"/>
            <ac:spMk id="139" creationId="{00000000-0000-0000-0000-000000000000}"/>
          </ac:spMkLst>
        </pc:spChg>
        <pc:spChg chg="mod">
          <ac:chgData name="Ferguson, Gregory Donald" userId="S::gregory.ferguson2@mavs.uta.edu::e3a64528-7e87-4757-96d7-6ccf3c90dfee" providerId="AD" clId="Web-{B3175992-CDF5-4B01-B2A4-BF7FECAD151F}" dt="2021-05-10T02:48:41.153" v="7" actId="20577"/>
          <ac:spMkLst>
            <pc:docMk/>
            <pc:sldMk cId="0" sldId="256"/>
            <ac:spMk id="141" creationId="{00000000-0000-0000-0000-000000000000}"/>
          </ac:spMkLst>
        </pc:spChg>
      </pc:sldChg>
    </pc:docChg>
  </pc:docChgLst>
  <pc:docChgLst>
    <pc:chgData name="Ferguson, Gregory Donald" userId="S::gregory.ferguson2@mavs.uta.edu::e3a64528-7e87-4757-96d7-6ccf3c90dfee" providerId="AD" clId="Web-{7DAAB508-57D5-485F-9F87-CBF881488803}"/>
    <pc:docChg chg="modSld">
      <pc:chgData name="Ferguson, Gregory Donald" userId="S::gregory.ferguson2@mavs.uta.edu::e3a64528-7e87-4757-96d7-6ccf3c90dfee" providerId="AD" clId="Web-{7DAAB508-57D5-485F-9F87-CBF881488803}" dt="2021-05-10T03:59:03.895" v="69" actId="20577"/>
      <pc:docMkLst>
        <pc:docMk/>
      </pc:docMkLst>
      <pc:sldChg chg="modSp">
        <pc:chgData name="Ferguson, Gregory Donald" userId="S::gregory.ferguson2@mavs.uta.edu::e3a64528-7e87-4757-96d7-6ccf3c90dfee" providerId="AD" clId="Web-{7DAAB508-57D5-485F-9F87-CBF881488803}" dt="2021-05-10T03:59:03.895" v="69" actId="20577"/>
        <pc:sldMkLst>
          <pc:docMk/>
          <pc:sldMk cId="0" sldId="256"/>
        </pc:sldMkLst>
        <pc:spChg chg="mod">
          <ac:chgData name="Ferguson, Gregory Donald" userId="S::gregory.ferguson2@mavs.uta.edu::e3a64528-7e87-4757-96d7-6ccf3c90dfee" providerId="AD" clId="Web-{7DAAB508-57D5-485F-9F87-CBF881488803}" dt="2021-05-10T03:54:15.814" v="48" actId="20577"/>
          <ac:spMkLst>
            <pc:docMk/>
            <pc:sldMk cId="0" sldId="256"/>
            <ac:spMk id="136" creationId="{00000000-0000-0000-0000-000000000000}"/>
          </ac:spMkLst>
        </pc:spChg>
        <pc:spChg chg="mod">
          <ac:chgData name="Ferguson, Gregory Donald" userId="S::gregory.ferguson2@mavs.uta.edu::e3a64528-7e87-4757-96d7-6ccf3c90dfee" providerId="AD" clId="Web-{7DAAB508-57D5-485F-9F87-CBF881488803}" dt="2021-05-10T03:58:58.957" v="67" actId="20577"/>
          <ac:spMkLst>
            <pc:docMk/>
            <pc:sldMk cId="0" sldId="256"/>
            <ac:spMk id="138" creationId="{00000000-0000-0000-0000-000000000000}"/>
          </ac:spMkLst>
        </pc:spChg>
        <pc:spChg chg="mod">
          <ac:chgData name="Ferguson, Gregory Donald" userId="S::gregory.ferguson2@mavs.uta.edu::e3a64528-7e87-4757-96d7-6ccf3c90dfee" providerId="AD" clId="Web-{7DAAB508-57D5-485F-9F87-CBF881488803}" dt="2021-05-10T03:59:03.895" v="69" actId="20577"/>
          <ac:spMkLst>
            <pc:docMk/>
            <pc:sldMk cId="0" sldId="256"/>
            <ac:spMk id="139" creationId="{00000000-0000-0000-0000-000000000000}"/>
          </ac:spMkLst>
        </pc:spChg>
      </pc:sldChg>
    </pc:docChg>
  </pc:docChgLst>
  <pc:docChgLst>
    <pc:chgData name="Rupani, Inara" userId="S::inara.rupani@mavs.uta.edu::67915429-2567-46fe-a3d1-736c19b27de0" providerId="AD" clId="Web-{A954BBD1-BEF6-474C-90FF-365D339ACA42}"/>
    <pc:docChg chg="modSld">
      <pc:chgData name="Rupani, Inara" userId="S::inara.rupani@mavs.uta.edu::67915429-2567-46fe-a3d1-736c19b27de0" providerId="AD" clId="Web-{A954BBD1-BEF6-474C-90FF-365D339ACA42}" dt="2021-05-10T07:10:49.290" v="1" actId="1076"/>
      <pc:docMkLst>
        <pc:docMk/>
      </pc:docMkLst>
      <pc:sldChg chg="modSp">
        <pc:chgData name="Rupani, Inara" userId="S::inara.rupani@mavs.uta.edu::67915429-2567-46fe-a3d1-736c19b27de0" providerId="AD" clId="Web-{A954BBD1-BEF6-474C-90FF-365D339ACA42}" dt="2021-05-10T07:10:49.290" v="1" actId="1076"/>
        <pc:sldMkLst>
          <pc:docMk/>
          <pc:sldMk cId="0" sldId="256"/>
        </pc:sldMkLst>
        <pc:picChg chg="mod">
          <ac:chgData name="Rupani, Inara" userId="S::inara.rupani@mavs.uta.edu::67915429-2567-46fe-a3d1-736c19b27de0" providerId="AD" clId="Web-{A954BBD1-BEF6-474C-90FF-365D339ACA42}" dt="2021-05-10T07:10:49.290" v="1" actId="1076"/>
          <ac:picMkLst>
            <pc:docMk/>
            <pc:sldMk cId="0" sldId="256"/>
            <ac:picMk id="3" creationId="{210A4E06-9FAE-E44B-B29A-5EB6A3B29A74}"/>
          </ac:picMkLst>
        </pc:picChg>
      </pc:sldChg>
    </pc:docChg>
  </pc:docChgLst>
  <pc:docChgLst>
    <pc:chgData name="Zinke, Mathew" userId="S::mathew.zinke@mavs.uta.edu::4135a37f-8834-4b99-87fb-68cabd80673d" providerId="AD" clId="Web-{BDC94281-76E5-4B59-9AEB-8F722F6F47D0}"/>
    <pc:docChg chg="modSld">
      <pc:chgData name="Zinke, Mathew" userId="S::mathew.zinke@mavs.uta.edu::4135a37f-8834-4b99-87fb-68cabd80673d" providerId="AD" clId="Web-{BDC94281-76E5-4B59-9AEB-8F722F6F47D0}" dt="2021-05-10T19:31:09.670" v="22" actId="20577"/>
      <pc:docMkLst>
        <pc:docMk/>
      </pc:docMkLst>
      <pc:sldChg chg="modSp">
        <pc:chgData name="Zinke, Mathew" userId="S::mathew.zinke@mavs.uta.edu::4135a37f-8834-4b99-87fb-68cabd80673d" providerId="AD" clId="Web-{BDC94281-76E5-4B59-9AEB-8F722F6F47D0}" dt="2021-05-10T19:31:09.670" v="22" actId="20577"/>
        <pc:sldMkLst>
          <pc:docMk/>
          <pc:sldMk cId="0" sldId="256"/>
        </pc:sldMkLst>
        <pc:spChg chg="mod">
          <ac:chgData name="Zinke, Mathew" userId="S::mathew.zinke@mavs.uta.edu::4135a37f-8834-4b99-87fb-68cabd80673d" providerId="AD" clId="Web-{BDC94281-76E5-4B59-9AEB-8F722F6F47D0}" dt="2021-05-10T19:30:38.794" v="13" actId="1076"/>
          <ac:spMkLst>
            <pc:docMk/>
            <pc:sldMk cId="0" sldId="256"/>
            <ac:spMk id="26" creationId="{594CBB11-2D85-441C-AE88-94BD3826E01A}"/>
          </ac:spMkLst>
        </pc:spChg>
        <pc:spChg chg="mod">
          <ac:chgData name="Zinke, Mathew" userId="S::mathew.zinke@mavs.uta.edu::4135a37f-8834-4b99-87fb-68cabd80673d" providerId="AD" clId="Web-{BDC94281-76E5-4B59-9AEB-8F722F6F47D0}" dt="2021-05-10T19:30:38.919" v="14" actId="1076"/>
          <ac:spMkLst>
            <pc:docMk/>
            <pc:sldMk cId="0" sldId="256"/>
            <ac:spMk id="27" creationId="{71DC9E58-6B36-4AF5-A8D7-5C1DF0A97975}"/>
          </ac:spMkLst>
        </pc:spChg>
        <pc:spChg chg="mod">
          <ac:chgData name="Zinke, Mathew" userId="S::mathew.zinke@mavs.uta.edu::4135a37f-8834-4b99-87fb-68cabd80673d" providerId="AD" clId="Web-{BDC94281-76E5-4B59-9AEB-8F722F6F47D0}" dt="2021-05-10T19:31:09.670" v="22" actId="20577"/>
          <ac:spMkLst>
            <pc:docMk/>
            <pc:sldMk cId="0" sldId="256"/>
            <ac:spMk id="136" creationId="{00000000-0000-0000-0000-000000000000}"/>
          </ac:spMkLst>
        </pc:spChg>
        <pc:spChg chg="mod">
          <ac:chgData name="Zinke, Mathew" userId="S::mathew.zinke@mavs.uta.edu::4135a37f-8834-4b99-87fb-68cabd80673d" providerId="AD" clId="Web-{BDC94281-76E5-4B59-9AEB-8F722F6F47D0}" dt="2021-05-10T19:30:46.623" v="17" actId="14100"/>
          <ac:spMkLst>
            <pc:docMk/>
            <pc:sldMk cId="0" sldId="256"/>
            <ac:spMk id="137" creationId="{00000000-0000-0000-0000-000000000000}"/>
          </ac:spMkLst>
        </pc:spChg>
        <pc:spChg chg="mod">
          <ac:chgData name="Zinke, Mathew" userId="S::mathew.zinke@mavs.uta.edu::4135a37f-8834-4b99-87fb-68cabd80673d" providerId="AD" clId="Web-{BDC94281-76E5-4B59-9AEB-8F722F6F47D0}" dt="2021-05-10T19:30:39.044" v="15" actId="1076"/>
          <ac:spMkLst>
            <pc:docMk/>
            <pc:sldMk cId="0" sldId="256"/>
            <ac:spMk id="141" creationId="{00000000-0000-0000-0000-000000000000}"/>
          </ac:spMkLst>
        </pc:spChg>
        <pc:spChg chg="mod">
          <ac:chgData name="Zinke, Mathew" userId="S::mathew.zinke@mavs.uta.edu::4135a37f-8834-4b99-87fb-68cabd80673d" providerId="AD" clId="Web-{BDC94281-76E5-4B59-9AEB-8F722F6F47D0}" dt="2021-05-10T19:30:50.201" v="18" actId="14100"/>
          <ac:spMkLst>
            <pc:docMk/>
            <pc:sldMk cId="0" sldId="256"/>
            <ac:spMk id="149" creationId="{00000000-0000-0000-0000-000000000000}"/>
          </ac:spMkLst>
        </pc:spChg>
        <pc:spChg chg="mod">
          <ac:chgData name="Zinke, Mathew" userId="S::mathew.zinke@mavs.uta.edu::4135a37f-8834-4b99-87fb-68cabd80673d" providerId="AD" clId="Web-{BDC94281-76E5-4B59-9AEB-8F722F6F47D0}" dt="2021-05-10T19:30:38.466" v="10" actId="1076"/>
          <ac:spMkLst>
            <pc:docMk/>
            <pc:sldMk cId="0" sldId="256"/>
            <ac:spMk id="153" creationId="{00000000-0000-0000-0000-000000000000}"/>
          </ac:spMkLst>
        </pc:spChg>
        <pc:spChg chg="mod">
          <ac:chgData name="Zinke, Mathew" userId="S::mathew.zinke@mavs.uta.edu::4135a37f-8834-4b99-87fb-68cabd80673d" providerId="AD" clId="Web-{BDC94281-76E5-4B59-9AEB-8F722F6F47D0}" dt="2021-05-10T19:30:38.575" v="11" actId="1076"/>
          <ac:spMkLst>
            <pc:docMk/>
            <pc:sldMk cId="0" sldId="256"/>
            <ac:spMk id="162" creationId="{00000000-0000-0000-0000-000000000000}"/>
          </ac:spMkLst>
        </pc:spChg>
        <pc:spChg chg="mod">
          <ac:chgData name="Zinke, Mathew" userId="S::mathew.zinke@mavs.uta.edu::4135a37f-8834-4b99-87fb-68cabd80673d" providerId="AD" clId="Web-{BDC94281-76E5-4B59-9AEB-8F722F6F47D0}" dt="2021-05-10T19:30:53.388" v="19" actId="14100"/>
          <ac:spMkLst>
            <pc:docMk/>
            <pc:sldMk cId="0" sldId="256"/>
            <ac:spMk id="174" creationId="{00000000-0000-0000-0000-000000000000}"/>
          </ac:spMkLst>
        </pc:spChg>
        <pc:spChg chg="mod">
          <ac:chgData name="Zinke, Mathew" userId="S::mathew.zinke@mavs.uta.edu::4135a37f-8834-4b99-87fb-68cabd80673d" providerId="AD" clId="Web-{BDC94281-76E5-4B59-9AEB-8F722F6F47D0}" dt="2021-05-10T19:30:39.185" v="16" actId="1076"/>
          <ac:spMkLst>
            <pc:docMk/>
            <pc:sldMk cId="0" sldId="256"/>
            <ac:spMk id="182" creationId="{00000000-0000-0000-0000-000000000000}"/>
          </ac:spMkLst>
        </pc:spChg>
        <pc:spChg chg="mod">
          <ac:chgData name="Zinke, Mathew" userId="S::mathew.zinke@mavs.uta.edu::4135a37f-8834-4b99-87fb-68cabd80673d" providerId="AD" clId="Web-{BDC94281-76E5-4B59-9AEB-8F722F6F47D0}" dt="2021-05-10T19:30:38.685" v="12" actId="1076"/>
          <ac:spMkLst>
            <pc:docMk/>
            <pc:sldMk cId="0" sldId="256"/>
            <ac:spMk id="18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a5a231b92c_3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ga5a231b92c_3_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76200" lvl="0" indent="-76200" algn="just" rtl="0">
              <a:lnSpc>
                <a:spcPct val="80000"/>
              </a:lnSpc>
              <a:spcBef>
                <a:spcPts val="0"/>
              </a:spcBef>
              <a:spcAft>
                <a:spcPts val="0"/>
              </a:spcAft>
              <a:buClr>
                <a:schemeClr val="dk1"/>
              </a:buClr>
              <a:buSzPts val="800"/>
              <a:buChar char="•"/>
            </a:pPr>
            <a:endParaRPr dirty="0"/>
          </a:p>
        </p:txBody>
      </p:sp>
      <p:sp>
        <p:nvSpPr>
          <p:cNvPr id="134" name="Google Shape;134;ga5a231b92c_3_8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4"/>
          <p:cNvSpPr txBox="1">
            <a:spLocks noGrp="1"/>
          </p:cNvSpPr>
          <p:nvPr>
            <p:ph type="dt" idx="10"/>
          </p:nvPr>
        </p:nvSpPr>
        <p:spPr>
          <a:xfrm>
            <a:off x="628650" y="4767263"/>
            <a:ext cx="2057400" cy="273900"/>
          </a:xfrm>
          <a:prstGeom prst="rect">
            <a:avLst/>
          </a:prstGeom>
          <a:noFill/>
          <a:ln>
            <a:noFill/>
          </a:ln>
        </p:spPr>
        <p:txBody>
          <a:bodyPr spcFirstLastPara="1" wrap="square" lIns="15650" tIns="7825" rIns="15650" bIns="7825" anchor="ctr" anchorCtr="0">
            <a:noAutofit/>
          </a:bodyPr>
          <a:lstStyle>
            <a:lvl1pPr lvl="0" algn="l" rtl="0">
              <a:lnSpc>
                <a:spcPct val="100000"/>
              </a:lnSpc>
              <a:spcBef>
                <a:spcPts val="0"/>
              </a:spcBef>
              <a:spcAft>
                <a:spcPts val="0"/>
              </a:spcAft>
              <a:buSzPts val="200"/>
              <a:buNone/>
              <a:defRPr/>
            </a:lvl1pPr>
            <a:lvl2pPr lvl="1" algn="l" rtl="0">
              <a:lnSpc>
                <a:spcPct val="100000"/>
              </a:lnSpc>
              <a:spcBef>
                <a:spcPts val="0"/>
              </a:spcBef>
              <a:spcAft>
                <a:spcPts val="0"/>
              </a:spcAft>
              <a:buSzPts val="200"/>
              <a:buNone/>
              <a:defRPr/>
            </a:lvl2pPr>
            <a:lvl3pPr lvl="2" algn="l" rtl="0">
              <a:lnSpc>
                <a:spcPct val="100000"/>
              </a:lnSpc>
              <a:spcBef>
                <a:spcPts val="0"/>
              </a:spcBef>
              <a:spcAft>
                <a:spcPts val="0"/>
              </a:spcAft>
              <a:buSzPts val="200"/>
              <a:buNone/>
              <a:defRPr/>
            </a:lvl3pPr>
            <a:lvl4pPr lvl="3" algn="l" rtl="0">
              <a:lnSpc>
                <a:spcPct val="100000"/>
              </a:lnSpc>
              <a:spcBef>
                <a:spcPts val="0"/>
              </a:spcBef>
              <a:spcAft>
                <a:spcPts val="0"/>
              </a:spcAft>
              <a:buSzPts val="200"/>
              <a:buNone/>
              <a:defRPr/>
            </a:lvl4pPr>
            <a:lvl5pPr lvl="4" algn="l" rtl="0">
              <a:lnSpc>
                <a:spcPct val="100000"/>
              </a:lnSpc>
              <a:spcBef>
                <a:spcPts val="0"/>
              </a:spcBef>
              <a:spcAft>
                <a:spcPts val="0"/>
              </a:spcAft>
              <a:buSzPts val="200"/>
              <a:buNone/>
              <a:defRPr/>
            </a:lvl5pPr>
            <a:lvl6pPr lvl="5" algn="l" rtl="0">
              <a:lnSpc>
                <a:spcPct val="100000"/>
              </a:lnSpc>
              <a:spcBef>
                <a:spcPts val="0"/>
              </a:spcBef>
              <a:spcAft>
                <a:spcPts val="0"/>
              </a:spcAft>
              <a:buSzPts val="200"/>
              <a:buNone/>
              <a:defRPr/>
            </a:lvl6pPr>
            <a:lvl7pPr lvl="6" algn="l" rtl="0">
              <a:lnSpc>
                <a:spcPct val="100000"/>
              </a:lnSpc>
              <a:spcBef>
                <a:spcPts val="0"/>
              </a:spcBef>
              <a:spcAft>
                <a:spcPts val="0"/>
              </a:spcAft>
              <a:buSzPts val="200"/>
              <a:buNone/>
              <a:defRPr/>
            </a:lvl7pPr>
            <a:lvl8pPr lvl="7" algn="l" rtl="0">
              <a:lnSpc>
                <a:spcPct val="100000"/>
              </a:lnSpc>
              <a:spcBef>
                <a:spcPts val="0"/>
              </a:spcBef>
              <a:spcAft>
                <a:spcPts val="0"/>
              </a:spcAft>
              <a:buSzPts val="200"/>
              <a:buNone/>
              <a:defRPr/>
            </a:lvl8pPr>
            <a:lvl9pPr lvl="8" algn="l" rtl="0">
              <a:lnSpc>
                <a:spcPct val="100000"/>
              </a:lnSpc>
              <a:spcBef>
                <a:spcPts val="0"/>
              </a:spcBef>
              <a:spcAft>
                <a:spcPts val="0"/>
              </a:spcAft>
              <a:buSzPts val="200"/>
              <a:buNone/>
              <a:defRPr/>
            </a:lvl9pPr>
          </a:lstStyle>
          <a:p>
            <a:endParaRPr/>
          </a:p>
        </p:txBody>
      </p:sp>
      <p:sp>
        <p:nvSpPr>
          <p:cNvPr id="64" name="Google Shape;64;p14"/>
          <p:cNvSpPr txBox="1">
            <a:spLocks noGrp="1"/>
          </p:cNvSpPr>
          <p:nvPr>
            <p:ph type="ftr" idx="11"/>
          </p:nvPr>
        </p:nvSpPr>
        <p:spPr>
          <a:xfrm>
            <a:off x="3028950" y="4767263"/>
            <a:ext cx="3086100" cy="273900"/>
          </a:xfrm>
          <a:prstGeom prst="rect">
            <a:avLst/>
          </a:prstGeom>
          <a:noFill/>
          <a:ln>
            <a:noFill/>
          </a:ln>
        </p:spPr>
        <p:txBody>
          <a:bodyPr spcFirstLastPara="1" wrap="square" lIns="15650" tIns="7825" rIns="15650" bIns="7825" anchor="ctr" anchorCtr="0">
            <a:noAutofit/>
          </a:bodyPr>
          <a:lstStyle>
            <a:lvl1pPr lvl="0" algn="ctr" rtl="0">
              <a:lnSpc>
                <a:spcPct val="100000"/>
              </a:lnSpc>
              <a:spcBef>
                <a:spcPts val="0"/>
              </a:spcBef>
              <a:spcAft>
                <a:spcPts val="0"/>
              </a:spcAft>
              <a:buSzPts val="200"/>
              <a:buNone/>
              <a:defRPr/>
            </a:lvl1pPr>
            <a:lvl2pPr lvl="1" algn="l" rtl="0">
              <a:lnSpc>
                <a:spcPct val="100000"/>
              </a:lnSpc>
              <a:spcBef>
                <a:spcPts val="0"/>
              </a:spcBef>
              <a:spcAft>
                <a:spcPts val="0"/>
              </a:spcAft>
              <a:buSzPts val="200"/>
              <a:buNone/>
              <a:defRPr/>
            </a:lvl2pPr>
            <a:lvl3pPr lvl="2" algn="l" rtl="0">
              <a:lnSpc>
                <a:spcPct val="100000"/>
              </a:lnSpc>
              <a:spcBef>
                <a:spcPts val="0"/>
              </a:spcBef>
              <a:spcAft>
                <a:spcPts val="0"/>
              </a:spcAft>
              <a:buSzPts val="200"/>
              <a:buNone/>
              <a:defRPr/>
            </a:lvl3pPr>
            <a:lvl4pPr lvl="3" algn="l" rtl="0">
              <a:lnSpc>
                <a:spcPct val="100000"/>
              </a:lnSpc>
              <a:spcBef>
                <a:spcPts val="0"/>
              </a:spcBef>
              <a:spcAft>
                <a:spcPts val="0"/>
              </a:spcAft>
              <a:buSzPts val="200"/>
              <a:buNone/>
              <a:defRPr/>
            </a:lvl4pPr>
            <a:lvl5pPr lvl="4" algn="l" rtl="0">
              <a:lnSpc>
                <a:spcPct val="100000"/>
              </a:lnSpc>
              <a:spcBef>
                <a:spcPts val="0"/>
              </a:spcBef>
              <a:spcAft>
                <a:spcPts val="0"/>
              </a:spcAft>
              <a:buSzPts val="200"/>
              <a:buNone/>
              <a:defRPr/>
            </a:lvl5pPr>
            <a:lvl6pPr lvl="5" algn="l" rtl="0">
              <a:lnSpc>
                <a:spcPct val="100000"/>
              </a:lnSpc>
              <a:spcBef>
                <a:spcPts val="0"/>
              </a:spcBef>
              <a:spcAft>
                <a:spcPts val="0"/>
              </a:spcAft>
              <a:buSzPts val="200"/>
              <a:buNone/>
              <a:defRPr/>
            </a:lvl6pPr>
            <a:lvl7pPr lvl="6" algn="l" rtl="0">
              <a:lnSpc>
                <a:spcPct val="100000"/>
              </a:lnSpc>
              <a:spcBef>
                <a:spcPts val="0"/>
              </a:spcBef>
              <a:spcAft>
                <a:spcPts val="0"/>
              </a:spcAft>
              <a:buSzPts val="200"/>
              <a:buNone/>
              <a:defRPr/>
            </a:lvl7pPr>
            <a:lvl8pPr lvl="7" algn="l" rtl="0">
              <a:lnSpc>
                <a:spcPct val="100000"/>
              </a:lnSpc>
              <a:spcBef>
                <a:spcPts val="0"/>
              </a:spcBef>
              <a:spcAft>
                <a:spcPts val="0"/>
              </a:spcAft>
              <a:buSzPts val="200"/>
              <a:buNone/>
              <a:defRPr/>
            </a:lvl8pPr>
            <a:lvl9pPr lvl="8" algn="l" rtl="0">
              <a:lnSpc>
                <a:spcPct val="100000"/>
              </a:lnSpc>
              <a:spcBef>
                <a:spcPts val="0"/>
              </a:spcBef>
              <a:spcAft>
                <a:spcPts val="0"/>
              </a:spcAft>
              <a:buSzPts val="200"/>
              <a:buNone/>
              <a:defRPr/>
            </a:lvl9pPr>
          </a:lstStyle>
          <a:p>
            <a:endParaRPr/>
          </a:p>
        </p:txBody>
      </p:sp>
      <p:sp>
        <p:nvSpPr>
          <p:cNvPr id="65" name="Google Shape;65;p14"/>
          <p:cNvSpPr txBox="1">
            <a:spLocks noGrp="1"/>
          </p:cNvSpPr>
          <p:nvPr>
            <p:ph type="sldNum" idx="12"/>
          </p:nvPr>
        </p:nvSpPr>
        <p:spPr>
          <a:xfrm>
            <a:off x="6457950" y="4767263"/>
            <a:ext cx="2057400" cy="273900"/>
          </a:xfrm>
          <a:prstGeom prst="rect">
            <a:avLst/>
          </a:prstGeom>
          <a:noFill/>
          <a:ln>
            <a:noFill/>
          </a:ln>
        </p:spPr>
        <p:txBody>
          <a:bodyPr spcFirstLastPara="1" wrap="square" lIns="15650" tIns="7825" rIns="15650" bIns="782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628650" y="273844"/>
            <a:ext cx="7886700" cy="994200"/>
          </a:xfrm>
          <a:prstGeom prst="rect">
            <a:avLst/>
          </a:prstGeom>
          <a:noFill/>
          <a:ln>
            <a:noFill/>
          </a:ln>
        </p:spPr>
        <p:txBody>
          <a:bodyPr spcFirstLastPara="1" wrap="square" lIns="15650" tIns="7825" rIns="15650" bIns="7825" anchor="ctr" anchorCtr="0">
            <a:noAutofit/>
          </a:bodyPr>
          <a:lstStyle>
            <a:lvl1pPr lvl="0" algn="l" rtl="0">
              <a:lnSpc>
                <a:spcPct val="90000"/>
              </a:lnSpc>
              <a:spcBef>
                <a:spcPts val="0"/>
              </a:spcBef>
              <a:spcAft>
                <a:spcPts val="0"/>
              </a:spcAft>
              <a:buClr>
                <a:schemeClr val="dk1"/>
              </a:buClr>
              <a:buSzPts val="300"/>
              <a:buNone/>
              <a:defRPr/>
            </a:lvl1pPr>
            <a:lvl2pPr lvl="1" algn="l" rtl="0">
              <a:lnSpc>
                <a:spcPct val="100000"/>
              </a:lnSpc>
              <a:spcBef>
                <a:spcPts val="0"/>
              </a:spcBef>
              <a:spcAft>
                <a:spcPts val="0"/>
              </a:spcAft>
              <a:buSzPts val="200"/>
              <a:buNone/>
              <a:defRPr/>
            </a:lvl2pPr>
            <a:lvl3pPr lvl="2" algn="l" rtl="0">
              <a:lnSpc>
                <a:spcPct val="100000"/>
              </a:lnSpc>
              <a:spcBef>
                <a:spcPts val="0"/>
              </a:spcBef>
              <a:spcAft>
                <a:spcPts val="0"/>
              </a:spcAft>
              <a:buSzPts val="200"/>
              <a:buNone/>
              <a:defRPr/>
            </a:lvl3pPr>
            <a:lvl4pPr lvl="3" algn="l" rtl="0">
              <a:lnSpc>
                <a:spcPct val="100000"/>
              </a:lnSpc>
              <a:spcBef>
                <a:spcPts val="0"/>
              </a:spcBef>
              <a:spcAft>
                <a:spcPts val="0"/>
              </a:spcAft>
              <a:buSzPts val="200"/>
              <a:buNone/>
              <a:defRPr/>
            </a:lvl4pPr>
            <a:lvl5pPr lvl="4" algn="l" rtl="0">
              <a:lnSpc>
                <a:spcPct val="100000"/>
              </a:lnSpc>
              <a:spcBef>
                <a:spcPts val="0"/>
              </a:spcBef>
              <a:spcAft>
                <a:spcPts val="0"/>
              </a:spcAft>
              <a:buSzPts val="200"/>
              <a:buNone/>
              <a:defRPr/>
            </a:lvl5pPr>
            <a:lvl6pPr lvl="5" algn="l" rtl="0">
              <a:lnSpc>
                <a:spcPct val="100000"/>
              </a:lnSpc>
              <a:spcBef>
                <a:spcPts val="0"/>
              </a:spcBef>
              <a:spcAft>
                <a:spcPts val="0"/>
              </a:spcAft>
              <a:buSzPts val="200"/>
              <a:buNone/>
              <a:defRPr/>
            </a:lvl6pPr>
            <a:lvl7pPr lvl="6" algn="l" rtl="0">
              <a:lnSpc>
                <a:spcPct val="100000"/>
              </a:lnSpc>
              <a:spcBef>
                <a:spcPts val="0"/>
              </a:spcBef>
              <a:spcAft>
                <a:spcPts val="0"/>
              </a:spcAft>
              <a:buSzPts val="200"/>
              <a:buNone/>
              <a:defRPr/>
            </a:lvl7pPr>
            <a:lvl8pPr lvl="7" algn="l" rtl="0">
              <a:lnSpc>
                <a:spcPct val="100000"/>
              </a:lnSpc>
              <a:spcBef>
                <a:spcPts val="0"/>
              </a:spcBef>
              <a:spcAft>
                <a:spcPts val="0"/>
              </a:spcAft>
              <a:buSzPts val="200"/>
              <a:buNone/>
              <a:defRPr/>
            </a:lvl8pPr>
            <a:lvl9pPr lvl="8" algn="l" rtl="0">
              <a:lnSpc>
                <a:spcPct val="100000"/>
              </a:lnSpc>
              <a:spcBef>
                <a:spcPts val="0"/>
              </a:spcBef>
              <a:spcAft>
                <a:spcPts val="0"/>
              </a:spcAft>
              <a:buSzPts val="200"/>
              <a:buNone/>
              <a:defRPr/>
            </a:lvl9pPr>
          </a:lstStyle>
          <a:p>
            <a:endParaRPr/>
          </a:p>
        </p:txBody>
      </p:sp>
      <p:sp>
        <p:nvSpPr>
          <p:cNvPr id="121" name="Google Shape;121;p23"/>
          <p:cNvSpPr txBox="1">
            <a:spLocks noGrp="1"/>
          </p:cNvSpPr>
          <p:nvPr>
            <p:ph type="body" idx="1"/>
          </p:nvPr>
        </p:nvSpPr>
        <p:spPr>
          <a:xfrm rot="5400000">
            <a:off x="2940300" y="-942431"/>
            <a:ext cx="3263400" cy="7886700"/>
          </a:xfrm>
          <a:prstGeom prst="rect">
            <a:avLst/>
          </a:prstGeom>
          <a:noFill/>
          <a:ln>
            <a:noFill/>
          </a:ln>
        </p:spPr>
        <p:txBody>
          <a:bodyPr spcFirstLastPara="1" wrap="square" lIns="15650" tIns="7825" rIns="15650" bIns="7825" anchor="t" anchorCtr="0">
            <a:noAutofit/>
          </a:bodyPr>
          <a:lstStyle>
            <a:lvl1pPr marL="457200" lvl="0" indent="-247650" algn="l" rtl="0">
              <a:lnSpc>
                <a:spcPct val="90000"/>
              </a:lnSpc>
              <a:spcBef>
                <a:spcPts val="700"/>
              </a:spcBef>
              <a:spcAft>
                <a:spcPts val="0"/>
              </a:spcAft>
              <a:buClr>
                <a:schemeClr val="dk1"/>
              </a:buClr>
              <a:buSzPts val="300"/>
              <a:buChar char="•"/>
              <a:defRPr/>
            </a:lvl1pPr>
            <a:lvl2pPr marL="914400" lvl="1" indent="-247650" algn="l" rtl="0">
              <a:lnSpc>
                <a:spcPct val="90000"/>
              </a:lnSpc>
              <a:spcBef>
                <a:spcPts val="400"/>
              </a:spcBef>
              <a:spcAft>
                <a:spcPts val="0"/>
              </a:spcAft>
              <a:buClr>
                <a:schemeClr val="dk1"/>
              </a:buClr>
              <a:buSzPts val="300"/>
              <a:buChar char="•"/>
              <a:defRPr/>
            </a:lvl2pPr>
            <a:lvl3pPr marL="1371600" lvl="2" indent="-247650" algn="l" rtl="0">
              <a:lnSpc>
                <a:spcPct val="90000"/>
              </a:lnSpc>
              <a:spcBef>
                <a:spcPts val="400"/>
              </a:spcBef>
              <a:spcAft>
                <a:spcPts val="0"/>
              </a:spcAft>
              <a:buClr>
                <a:schemeClr val="dk1"/>
              </a:buClr>
              <a:buSzPts val="300"/>
              <a:buChar char="•"/>
              <a:defRPr/>
            </a:lvl3pPr>
            <a:lvl4pPr marL="1828800" lvl="3" indent="-247650" algn="l" rtl="0">
              <a:lnSpc>
                <a:spcPct val="90000"/>
              </a:lnSpc>
              <a:spcBef>
                <a:spcPts val="400"/>
              </a:spcBef>
              <a:spcAft>
                <a:spcPts val="0"/>
              </a:spcAft>
              <a:buClr>
                <a:schemeClr val="dk1"/>
              </a:buClr>
              <a:buSzPts val="300"/>
              <a:buChar char="•"/>
              <a:defRPr/>
            </a:lvl4pPr>
            <a:lvl5pPr marL="2286000" lvl="4" indent="-247650" algn="l" rtl="0">
              <a:lnSpc>
                <a:spcPct val="90000"/>
              </a:lnSpc>
              <a:spcBef>
                <a:spcPts val="400"/>
              </a:spcBef>
              <a:spcAft>
                <a:spcPts val="0"/>
              </a:spcAft>
              <a:buClr>
                <a:schemeClr val="dk1"/>
              </a:buClr>
              <a:buSzPts val="300"/>
              <a:buChar char="•"/>
              <a:defRPr/>
            </a:lvl5pPr>
            <a:lvl6pPr marL="2743200" lvl="5" indent="-247650" algn="l" rtl="0">
              <a:lnSpc>
                <a:spcPct val="90000"/>
              </a:lnSpc>
              <a:spcBef>
                <a:spcPts val="400"/>
              </a:spcBef>
              <a:spcAft>
                <a:spcPts val="0"/>
              </a:spcAft>
              <a:buClr>
                <a:schemeClr val="dk1"/>
              </a:buClr>
              <a:buSzPts val="300"/>
              <a:buChar char="•"/>
              <a:defRPr/>
            </a:lvl6pPr>
            <a:lvl7pPr marL="3200400" lvl="6" indent="-247650" algn="l" rtl="0">
              <a:lnSpc>
                <a:spcPct val="90000"/>
              </a:lnSpc>
              <a:spcBef>
                <a:spcPts val="400"/>
              </a:spcBef>
              <a:spcAft>
                <a:spcPts val="0"/>
              </a:spcAft>
              <a:buClr>
                <a:schemeClr val="dk1"/>
              </a:buClr>
              <a:buSzPts val="300"/>
              <a:buChar char="•"/>
              <a:defRPr/>
            </a:lvl7pPr>
            <a:lvl8pPr marL="3657600" lvl="7" indent="-247650" algn="l" rtl="0">
              <a:lnSpc>
                <a:spcPct val="90000"/>
              </a:lnSpc>
              <a:spcBef>
                <a:spcPts val="400"/>
              </a:spcBef>
              <a:spcAft>
                <a:spcPts val="0"/>
              </a:spcAft>
              <a:buClr>
                <a:schemeClr val="dk1"/>
              </a:buClr>
              <a:buSzPts val="300"/>
              <a:buChar char="•"/>
              <a:defRPr/>
            </a:lvl8pPr>
            <a:lvl9pPr marL="4114800" lvl="8" indent="-247650" algn="l" rtl="0">
              <a:lnSpc>
                <a:spcPct val="90000"/>
              </a:lnSpc>
              <a:spcBef>
                <a:spcPts val="400"/>
              </a:spcBef>
              <a:spcAft>
                <a:spcPts val="0"/>
              </a:spcAft>
              <a:buClr>
                <a:schemeClr val="dk1"/>
              </a:buClr>
              <a:buSzPts val="300"/>
              <a:buChar char="•"/>
              <a:defRPr/>
            </a:lvl9pPr>
          </a:lstStyle>
          <a:p>
            <a:endParaRPr/>
          </a:p>
        </p:txBody>
      </p:sp>
      <p:sp>
        <p:nvSpPr>
          <p:cNvPr id="122" name="Google Shape;122;p23"/>
          <p:cNvSpPr txBox="1">
            <a:spLocks noGrp="1"/>
          </p:cNvSpPr>
          <p:nvPr>
            <p:ph type="dt" idx="10"/>
          </p:nvPr>
        </p:nvSpPr>
        <p:spPr>
          <a:xfrm>
            <a:off x="628650" y="4767263"/>
            <a:ext cx="2057400" cy="273900"/>
          </a:xfrm>
          <a:prstGeom prst="rect">
            <a:avLst/>
          </a:prstGeom>
          <a:noFill/>
          <a:ln>
            <a:noFill/>
          </a:ln>
        </p:spPr>
        <p:txBody>
          <a:bodyPr spcFirstLastPara="1" wrap="square" lIns="15650" tIns="7825" rIns="15650" bIns="7825" anchor="ctr" anchorCtr="0">
            <a:noAutofit/>
          </a:bodyPr>
          <a:lstStyle>
            <a:lvl1pPr lvl="0" algn="l" rtl="0">
              <a:lnSpc>
                <a:spcPct val="100000"/>
              </a:lnSpc>
              <a:spcBef>
                <a:spcPts val="0"/>
              </a:spcBef>
              <a:spcAft>
                <a:spcPts val="0"/>
              </a:spcAft>
              <a:buSzPts val="200"/>
              <a:buNone/>
              <a:defRPr/>
            </a:lvl1pPr>
            <a:lvl2pPr lvl="1" algn="l" rtl="0">
              <a:lnSpc>
                <a:spcPct val="100000"/>
              </a:lnSpc>
              <a:spcBef>
                <a:spcPts val="0"/>
              </a:spcBef>
              <a:spcAft>
                <a:spcPts val="0"/>
              </a:spcAft>
              <a:buSzPts val="200"/>
              <a:buNone/>
              <a:defRPr/>
            </a:lvl2pPr>
            <a:lvl3pPr lvl="2" algn="l" rtl="0">
              <a:lnSpc>
                <a:spcPct val="100000"/>
              </a:lnSpc>
              <a:spcBef>
                <a:spcPts val="0"/>
              </a:spcBef>
              <a:spcAft>
                <a:spcPts val="0"/>
              </a:spcAft>
              <a:buSzPts val="200"/>
              <a:buNone/>
              <a:defRPr/>
            </a:lvl3pPr>
            <a:lvl4pPr lvl="3" algn="l" rtl="0">
              <a:lnSpc>
                <a:spcPct val="100000"/>
              </a:lnSpc>
              <a:spcBef>
                <a:spcPts val="0"/>
              </a:spcBef>
              <a:spcAft>
                <a:spcPts val="0"/>
              </a:spcAft>
              <a:buSzPts val="200"/>
              <a:buNone/>
              <a:defRPr/>
            </a:lvl4pPr>
            <a:lvl5pPr lvl="4" algn="l" rtl="0">
              <a:lnSpc>
                <a:spcPct val="100000"/>
              </a:lnSpc>
              <a:spcBef>
                <a:spcPts val="0"/>
              </a:spcBef>
              <a:spcAft>
                <a:spcPts val="0"/>
              </a:spcAft>
              <a:buSzPts val="200"/>
              <a:buNone/>
              <a:defRPr/>
            </a:lvl5pPr>
            <a:lvl6pPr lvl="5" algn="l" rtl="0">
              <a:lnSpc>
                <a:spcPct val="100000"/>
              </a:lnSpc>
              <a:spcBef>
                <a:spcPts val="0"/>
              </a:spcBef>
              <a:spcAft>
                <a:spcPts val="0"/>
              </a:spcAft>
              <a:buSzPts val="200"/>
              <a:buNone/>
              <a:defRPr/>
            </a:lvl6pPr>
            <a:lvl7pPr lvl="6" algn="l" rtl="0">
              <a:lnSpc>
                <a:spcPct val="100000"/>
              </a:lnSpc>
              <a:spcBef>
                <a:spcPts val="0"/>
              </a:spcBef>
              <a:spcAft>
                <a:spcPts val="0"/>
              </a:spcAft>
              <a:buSzPts val="200"/>
              <a:buNone/>
              <a:defRPr/>
            </a:lvl7pPr>
            <a:lvl8pPr lvl="7" algn="l" rtl="0">
              <a:lnSpc>
                <a:spcPct val="100000"/>
              </a:lnSpc>
              <a:spcBef>
                <a:spcPts val="0"/>
              </a:spcBef>
              <a:spcAft>
                <a:spcPts val="0"/>
              </a:spcAft>
              <a:buSzPts val="200"/>
              <a:buNone/>
              <a:defRPr/>
            </a:lvl8pPr>
            <a:lvl9pPr lvl="8" algn="l" rtl="0">
              <a:lnSpc>
                <a:spcPct val="100000"/>
              </a:lnSpc>
              <a:spcBef>
                <a:spcPts val="0"/>
              </a:spcBef>
              <a:spcAft>
                <a:spcPts val="0"/>
              </a:spcAft>
              <a:buSzPts val="200"/>
              <a:buNone/>
              <a:defRPr/>
            </a:lvl9pPr>
          </a:lstStyle>
          <a:p>
            <a:endParaRPr/>
          </a:p>
        </p:txBody>
      </p:sp>
      <p:sp>
        <p:nvSpPr>
          <p:cNvPr id="123" name="Google Shape;123;p23"/>
          <p:cNvSpPr txBox="1">
            <a:spLocks noGrp="1"/>
          </p:cNvSpPr>
          <p:nvPr>
            <p:ph type="ftr" idx="11"/>
          </p:nvPr>
        </p:nvSpPr>
        <p:spPr>
          <a:xfrm>
            <a:off x="3028950" y="4767263"/>
            <a:ext cx="3086100" cy="273900"/>
          </a:xfrm>
          <a:prstGeom prst="rect">
            <a:avLst/>
          </a:prstGeom>
          <a:noFill/>
          <a:ln>
            <a:noFill/>
          </a:ln>
        </p:spPr>
        <p:txBody>
          <a:bodyPr spcFirstLastPara="1" wrap="square" lIns="15650" tIns="7825" rIns="15650" bIns="7825" anchor="ctr" anchorCtr="0">
            <a:noAutofit/>
          </a:bodyPr>
          <a:lstStyle>
            <a:lvl1pPr lvl="0" algn="ctr" rtl="0">
              <a:lnSpc>
                <a:spcPct val="100000"/>
              </a:lnSpc>
              <a:spcBef>
                <a:spcPts val="0"/>
              </a:spcBef>
              <a:spcAft>
                <a:spcPts val="0"/>
              </a:spcAft>
              <a:buSzPts val="200"/>
              <a:buNone/>
              <a:defRPr/>
            </a:lvl1pPr>
            <a:lvl2pPr lvl="1" algn="l" rtl="0">
              <a:lnSpc>
                <a:spcPct val="100000"/>
              </a:lnSpc>
              <a:spcBef>
                <a:spcPts val="0"/>
              </a:spcBef>
              <a:spcAft>
                <a:spcPts val="0"/>
              </a:spcAft>
              <a:buSzPts val="200"/>
              <a:buNone/>
              <a:defRPr/>
            </a:lvl2pPr>
            <a:lvl3pPr lvl="2" algn="l" rtl="0">
              <a:lnSpc>
                <a:spcPct val="100000"/>
              </a:lnSpc>
              <a:spcBef>
                <a:spcPts val="0"/>
              </a:spcBef>
              <a:spcAft>
                <a:spcPts val="0"/>
              </a:spcAft>
              <a:buSzPts val="200"/>
              <a:buNone/>
              <a:defRPr/>
            </a:lvl3pPr>
            <a:lvl4pPr lvl="3" algn="l" rtl="0">
              <a:lnSpc>
                <a:spcPct val="100000"/>
              </a:lnSpc>
              <a:spcBef>
                <a:spcPts val="0"/>
              </a:spcBef>
              <a:spcAft>
                <a:spcPts val="0"/>
              </a:spcAft>
              <a:buSzPts val="200"/>
              <a:buNone/>
              <a:defRPr/>
            </a:lvl4pPr>
            <a:lvl5pPr lvl="4" algn="l" rtl="0">
              <a:lnSpc>
                <a:spcPct val="100000"/>
              </a:lnSpc>
              <a:spcBef>
                <a:spcPts val="0"/>
              </a:spcBef>
              <a:spcAft>
                <a:spcPts val="0"/>
              </a:spcAft>
              <a:buSzPts val="200"/>
              <a:buNone/>
              <a:defRPr/>
            </a:lvl5pPr>
            <a:lvl6pPr lvl="5" algn="l" rtl="0">
              <a:lnSpc>
                <a:spcPct val="100000"/>
              </a:lnSpc>
              <a:spcBef>
                <a:spcPts val="0"/>
              </a:spcBef>
              <a:spcAft>
                <a:spcPts val="0"/>
              </a:spcAft>
              <a:buSzPts val="200"/>
              <a:buNone/>
              <a:defRPr/>
            </a:lvl6pPr>
            <a:lvl7pPr lvl="6" algn="l" rtl="0">
              <a:lnSpc>
                <a:spcPct val="100000"/>
              </a:lnSpc>
              <a:spcBef>
                <a:spcPts val="0"/>
              </a:spcBef>
              <a:spcAft>
                <a:spcPts val="0"/>
              </a:spcAft>
              <a:buSzPts val="200"/>
              <a:buNone/>
              <a:defRPr/>
            </a:lvl7pPr>
            <a:lvl8pPr lvl="7" algn="l" rtl="0">
              <a:lnSpc>
                <a:spcPct val="100000"/>
              </a:lnSpc>
              <a:spcBef>
                <a:spcPts val="0"/>
              </a:spcBef>
              <a:spcAft>
                <a:spcPts val="0"/>
              </a:spcAft>
              <a:buSzPts val="200"/>
              <a:buNone/>
              <a:defRPr/>
            </a:lvl8pPr>
            <a:lvl9pPr lvl="8" algn="l" rtl="0">
              <a:lnSpc>
                <a:spcPct val="100000"/>
              </a:lnSpc>
              <a:spcBef>
                <a:spcPts val="0"/>
              </a:spcBef>
              <a:spcAft>
                <a:spcPts val="0"/>
              </a:spcAft>
              <a:buSzPts val="200"/>
              <a:buNone/>
              <a:defRPr/>
            </a:lvl9pPr>
          </a:lstStyle>
          <a:p>
            <a:endParaRPr/>
          </a:p>
        </p:txBody>
      </p:sp>
      <p:sp>
        <p:nvSpPr>
          <p:cNvPr id="124" name="Google Shape;124;p23"/>
          <p:cNvSpPr txBox="1">
            <a:spLocks noGrp="1"/>
          </p:cNvSpPr>
          <p:nvPr>
            <p:ph type="sldNum" idx="12"/>
          </p:nvPr>
        </p:nvSpPr>
        <p:spPr>
          <a:xfrm>
            <a:off x="6457950" y="4767263"/>
            <a:ext cx="2057400" cy="273900"/>
          </a:xfrm>
          <a:prstGeom prst="rect">
            <a:avLst/>
          </a:prstGeom>
          <a:noFill/>
          <a:ln>
            <a:noFill/>
          </a:ln>
        </p:spPr>
        <p:txBody>
          <a:bodyPr spcFirstLastPara="1" wrap="square" lIns="15650" tIns="7825" rIns="15650" bIns="782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rot="5400000">
            <a:off x="5350050" y="1467544"/>
            <a:ext cx="4359000" cy="1971600"/>
          </a:xfrm>
          <a:prstGeom prst="rect">
            <a:avLst/>
          </a:prstGeom>
          <a:noFill/>
          <a:ln>
            <a:noFill/>
          </a:ln>
        </p:spPr>
        <p:txBody>
          <a:bodyPr spcFirstLastPara="1" wrap="square" lIns="15650" tIns="7825" rIns="15650" bIns="7825" anchor="ctr" anchorCtr="0">
            <a:noAutofit/>
          </a:bodyPr>
          <a:lstStyle>
            <a:lvl1pPr lvl="0" algn="l" rtl="0">
              <a:lnSpc>
                <a:spcPct val="90000"/>
              </a:lnSpc>
              <a:spcBef>
                <a:spcPts val="0"/>
              </a:spcBef>
              <a:spcAft>
                <a:spcPts val="0"/>
              </a:spcAft>
              <a:buClr>
                <a:schemeClr val="dk1"/>
              </a:buClr>
              <a:buSzPts val="300"/>
              <a:buNone/>
              <a:defRPr/>
            </a:lvl1pPr>
            <a:lvl2pPr lvl="1" algn="l" rtl="0">
              <a:lnSpc>
                <a:spcPct val="100000"/>
              </a:lnSpc>
              <a:spcBef>
                <a:spcPts val="0"/>
              </a:spcBef>
              <a:spcAft>
                <a:spcPts val="0"/>
              </a:spcAft>
              <a:buSzPts val="200"/>
              <a:buNone/>
              <a:defRPr/>
            </a:lvl2pPr>
            <a:lvl3pPr lvl="2" algn="l" rtl="0">
              <a:lnSpc>
                <a:spcPct val="100000"/>
              </a:lnSpc>
              <a:spcBef>
                <a:spcPts val="0"/>
              </a:spcBef>
              <a:spcAft>
                <a:spcPts val="0"/>
              </a:spcAft>
              <a:buSzPts val="200"/>
              <a:buNone/>
              <a:defRPr/>
            </a:lvl3pPr>
            <a:lvl4pPr lvl="3" algn="l" rtl="0">
              <a:lnSpc>
                <a:spcPct val="100000"/>
              </a:lnSpc>
              <a:spcBef>
                <a:spcPts val="0"/>
              </a:spcBef>
              <a:spcAft>
                <a:spcPts val="0"/>
              </a:spcAft>
              <a:buSzPts val="200"/>
              <a:buNone/>
              <a:defRPr/>
            </a:lvl4pPr>
            <a:lvl5pPr lvl="4" algn="l" rtl="0">
              <a:lnSpc>
                <a:spcPct val="100000"/>
              </a:lnSpc>
              <a:spcBef>
                <a:spcPts val="0"/>
              </a:spcBef>
              <a:spcAft>
                <a:spcPts val="0"/>
              </a:spcAft>
              <a:buSzPts val="200"/>
              <a:buNone/>
              <a:defRPr/>
            </a:lvl5pPr>
            <a:lvl6pPr lvl="5" algn="l" rtl="0">
              <a:lnSpc>
                <a:spcPct val="100000"/>
              </a:lnSpc>
              <a:spcBef>
                <a:spcPts val="0"/>
              </a:spcBef>
              <a:spcAft>
                <a:spcPts val="0"/>
              </a:spcAft>
              <a:buSzPts val="200"/>
              <a:buNone/>
              <a:defRPr/>
            </a:lvl6pPr>
            <a:lvl7pPr lvl="6" algn="l" rtl="0">
              <a:lnSpc>
                <a:spcPct val="100000"/>
              </a:lnSpc>
              <a:spcBef>
                <a:spcPts val="0"/>
              </a:spcBef>
              <a:spcAft>
                <a:spcPts val="0"/>
              </a:spcAft>
              <a:buSzPts val="200"/>
              <a:buNone/>
              <a:defRPr/>
            </a:lvl7pPr>
            <a:lvl8pPr lvl="7" algn="l" rtl="0">
              <a:lnSpc>
                <a:spcPct val="100000"/>
              </a:lnSpc>
              <a:spcBef>
                <a:spcPts val="0"/>
              </a:spcBef>
              <a:spcAft>
                <a:spcPts val="0"/>
              </a:spcAft>
              <a:buSzPts val="200"/>
              <a:buNone/>
              <a:defRPr/>
            </a:lvl8pPr>
            <a:lvl9pPr lvl="8" algn="l" rtl="0">
              <a:lnSpc>
                <a:spcPct val="100000"/>
              </a:lnSpc>
              <a:spcBef>
                <a:spcPts val="0"/>
              </a:spcBef>
              <a:spcAft>
                <a:spcPts val="0"/>
              </a:spcAft>
              <a:buSzPts val="200"/>
              <a:buNone/>
              <a:defRPr/>
            </a:lvl9pPr>
          </a:lstStyle>
          <a:p>
            <a:endParaRPr/>
          </a:p>
        </p:txBody>
      </p:sp>
      <p:sp>
        <p:nvSpPr>
          <p:cNvPr id="127" name="Google Shape;127;p24"/>
          <p:cNvSpPr txBox="1">
            <a:spLocks noGrp="1"/>
          </p:cNvSpPr>
          <p:nvPr>
            <p:ph type="body" idx="1"/>
          </p:nvPr>
        </p:nvSpPr>
        <p:spPr>
          <a:xfrm rot="5400000">
            <a:off x="1349475" y="-447056"/>
            <a:ext cx="4359000" cy="5800800"/>
          </a:xfrm>
          <a:prstGeom prst="rect">
            <a:avLst/>
          </a:prstGeom>
          <a:noFill/>
          <a:ln>
            <a:noFill/>
          </a:ln>
        </p:spPr>
        <p:txBody>
          <a:bodyPr spcFirstLastPara="1" wrap="square" lIns="15650" tIns="7825" rIns="15650" bIns="7825" anchor="t" anchorCtr="0">
            <a:noAutofit/>
          </a:bodyPr>
          <a:lstStyle>
            <a:lvl1pPr marL="457200" lvl="0" indent="-247650" algn="l" rtl="0">
              <a:lnSpc>
                <a:spcPct val="90000"/>
              </a:lnSpc>
              <a:spcBef>
                <a:spcPts val="700"/>
              </a:spcBef>
              <a:spcAft>
                <a:spcPts val="0"/>
              </a:spcAft>
              <a:buClr>
                <a:schemeClr val="dk1"/>
              </a:buClr>
              <a:buSzPts val="300"/>
              <a:buChar char="•"/>
              <a:defRPr/>
            </a:lvl1pPr>
            <a:lvl2pPr marL="914400" lvl="1" indent="-247650" algn="l" rtl="0">
              <a:lnSpc>
                <a:spcPct val="90000"/>
              </a:lnSpc>
              <a:spcBef>
                <a:spcPts val="400"/>
              </a:spcBef>
              <a:spcAft>
                <a:spcPts val="0"/>
              </a:spcAft>
              <a:buClr>
                <a:schemeClr val="dk1"/>
              </a:buClr>
              <a:buSzPts val="300"/>
              <a:buChar char="•"/>
              <a:defRPr/>
            </a:lvl2pPr>
            <a:lvl3pPr marL="1371600" lvl="2" indent="-247650" algn="l" rtl="0">
              <a:lnSpc>
                <a:spcPct val="90000"/>
              </a:lnSpc>
              <a:spcBef>
                <a:spcPts val="400"/>
              </a:spcBef>
              <a:spcAft>
                <a:spcPts val="0"/>
              </a:spcAft>
              <a:buClr>
                <a:schemeClr val="dk1"/>
              </a:buClr>
              <a:buSzPts val="300"/>
              <a:buChar char="•"/>
              <a:defRPr/>
            </a:lvl3pPr>
            <a:lvl4pPr marL="1828800" lvl="3" indent="-247650" algn="l" rtl="0">
              <a:lnSpc>
                <a:spcPct val="90000"/>
              </a:lnSpc>
              <a:spcBef>
                <a:spcPts val="400"/>
              </a:spcBef>
              <a:spcAft>
                <a:spcPts val="0"/>
              </a:spcAft>
              <a:buClr>
                <a:schemeClr val="dk1"/>
              </a:buClr>
              <a:buSzPts val="300"/>
              <a:buChar char="•"/>
              <a:defRPr/>
            </a:lvl4pPr>
            <a:lvl5pPr marL="2286000" lvl="4" indent="-247650" algn="l" rtl="0">
              <a:lnSpc>
                <a:spcPct val="90000"/>
              </a:lnSpc>
              <a:spcBef>
                <a:spcPts val="400"/>
              </a:spcBef>
              <a:spcAft>
                <a:spcPts val="0"/>
              </a:spcAft>
              <a:buClr>
                <a:schemeClr val="dk1"/>
              </a:buClr>
              <a:buSzPts val="300"/>
              <a:buChar char="•"/>
              <a:defRPr/>
            </a:lvl5pPr>
            <a:lvl6pPr marL="2743200" lvl="5" indent="-247650" algn="l" rtl="0">
              <a:lnSpc>
                <a:spcPct val="90000"/>
              </a:lnSpc>
              <a:spcBef>
                <a:spcPts val="400"/>
              </a:spcBef>
              <a:spcAft>
                <a:spcPts val="0"/>
              </a:spcAft>
              <a:buClr>
                <a:schemeClr val="dk1"/>
              </a:buClr>
              <a:buSzPts val="300"/>
              <a:buChar char="•"/>
              <a:defRPr/>
            </a:lvl6pPr>
            <a:lvl7pPr marL="3200400" lvl="6" indent="-247650" algn="l" rtl="0">
              <a:lnSpc>
                <a:spcPct val="90000"/>
              </a:lnSpc>
              <a:spcBef>
                <a:spcPts val="400"/>
              </a:spcBef>
              <a:spcAft>
                <a:spcPts val="0"/>
              </a:spcAft>
              <a:buClr>
                <a:schemeClr val="dk1"/>
              </a:buClr>
              <a:buSzPts val="300"/>
              <a:buChar char="•"/>
              <a:defRPr/>
            </a:lvl7pPr>
            <a:lvl8pPr marL="3657600" lvl="7" indent="-247650" algn="l" rtl="0">
              <a:lnSpc>
                <a:spcPct val="90000"/>
              </a:lnSpc>
              <a:spcBef>
                <a:spcPts val="400"/>
              </a:spcBef>
              <a:spcAft>
                <a:spcPts val="0"/>
              </a:spcAft>
              <a:buClr>
                <a:schemeClr val="dk1"/>
              </a:buClr>
              <a:buSzPts val="300"/>
              <a:buChar char="•"/>
              <a:defRPr/>
            </a:lvl8pPr>
            <a:lvl9pPr marL="4114800" lvl="8" indent="-247650" algn="l" rtl="0">
              <a:lnSpc>
                <a:spcPct val="90000"/>
              </a:lnSpc>
              <a:spcBef>
                <a:spcPts val="400"/>
              </a:spcBef>
              <a:spcAft>
                <a:spcPts val="0"/>
              </a:spcAft>
              <a:buClr>
                <a:schemeClr val="dk1"/>
              </a:buClr>
              <a:buSzPts val="300"/>
              <a:buChar char="•"/>
              <a:defRPr/>
            </a:lvl9pPr>
          </a:lstStyle>
          <a:p>
            <a:endParaRPr/>
          </a:p>
        </p:txBody>
      </p:sp>
      <p:sp>
        <p:nvSpPr>
          <p:cNvPr id="128" name="Google Shape;128;p24"/>
          <p:cNvSpPr txBox="1">
            <a:spLocks noGrp="1"/>
          </p:cNvSpPr>
          <p:nvPr>
            <p:ph type="dt" idx="10"/>
          </p:nvPr>
        </p:nvSpPr>
        <p:spPr>
          <a:xfrm>
            <a:off x="628650" y="4767263"/>
            <a:ext cx="2057400" cy="273900"/>
          </a:xfrm>
          <a:prstGeom prst="rect">
            <a:avLst/>
          </a:prstGeom>
          <a:noFill/>
          <a:ln>
            <a:noFill/>
          </a:ln>
        </p:spPr>
        <p:txBody>
          <a:bodyPr spcFirstLastPara="1" wrap="square" lIns="15650" tIns="7825" rIns="15650" bIns="7825" anchor="ctr" anchorCtr="0">
            <a:noAutofit/>
          </a:bodyPr>
          <a:lstStyle>
            <a:lvl1pPr lvl="0" algn="l" rtl="0">
              <a:lnSpc>
                <a:spcPct val="100000"/>
              </a:lnSpc>
              <a:spcBef>
                <a:spcPts val="0"/>
              </a:spcBef>
              <a:spcAft>
                <a:spcPts val="0"/>
              </a:spcAft>
              <a:buSzPts val="200"/>
              <a:buNone/>
              <a:defRPr/>
            </a:lvl1pPr>
            <a:lvl2pPr lvl="1" algn="l" rtl="0">
              <a:lnSpc>
                <a:spcPct val="100000"/>
              </a:lnSpc>
              <a:spcBef>
                <a:spcPts val="0"/>
              </a:spcBef>
              <a:spcAft>
                <a:spcPts val="0"/>
              </a:spcAft>
              <a:buSzPts val="200"/>
              <a:buNone/>
              <a:defRPr/>
            </a:lvl2pPr>
            <a:lvl3pPr lvl="2" algn="l" rtl="0">
              <a:lnSpc>
                <a:spcPct val="100000"/>
              </a:lnSpc>
              <a:spcBef>
                <a:spcPts val="0"/>
              </a:spcBef>
              <a:spcAft>
                <a:spcPts val="0"/>
              </a:spcAft>
              <a:buSzPts val="200"/>
              <a:buNone/>
              <a:defRPr/>
            </a:lvl3pPr>
            <a:lvl4pPr lvl="3" algn="l" rtl="0">
              <a:lnSpc>
                <a:spcPct val="100000"/>
              </a:lnSpc>
              <a:spcBef>
                <a:spcPts val="0"/>
              </a:spcBef>
              <a:spcAft>
                <a:spcPts val="0"/>
              </a:spcAft>
              <a:buSzPts val="200"/>
              <a:buNone/>
              <a:defRPr/>
            </a:lvl4pPr>
            <a:lvl5pPr lvl="4" algn="l" rtl="0">
              <a:lnSpc>
                <a:spcPct val="100000"/>
              </a:lnSpc>
              <a:spcBef>
                <a:spcPts val="0"/>
              </a:spcBef>
              <a:spcAft>
                <a:spcPts val="0"/>
              </a:spcAft>
              <a:buSzPts val="200"/>
              <a:buNone/>
              <a:defRPr/>
            </a:lvl5pPr>
            <a:lvl6pPr lvl="5" algn="l" rtl="0">
              <a:lnSpc>
                <a:spcPct val="100000"/>
              </a:lnSpc>
              <a:spcBef>
                <a:spcPts val="0"/>
              </a:spcBef>
              <a:spcAft>
                <a:spcPts val="0"/>
              </a:spcAft>
              <a:buSzPts val="200"/>
              <a:buNone/>
              <a:defRPr/>
            </a:lvl6pPr>
            <a:lvl7pPr lvl="6" algn="l" rtl="0">
              <a:lnSpc>
                <a:spcPct val="100000"/>
              </a:lnSpc>
              <a:spcBef>
                <a:spcPts val="0"/>
              </a:spcBef>
              <a:spcAft>
                <a:spcPts val="0"/>
              </a:spcAft>
              <a:buSzPts val="200"/>
              <a:buNone/>
              <a:defRPr/>
            </a:lvl7pPr>
            <a:lvl8pPr lvl="7" algn="l" rtl="0">
              <a:lnSpc>
                <a:spcPct val="100000"/>
              </a:lnSpc>
              <a:spcBef>
                <a:spcPts val="0"/>
              </a:spcBef>
              <a:spcAft>
                <a:spcPts val="0"/>
              </a:spcAft>
              <a:buSzPts val="200"/>
              <a:buNone/>
              <a:defRPr/>
            </a:lvl8pPr>
            <a:lvl9pPr lvl="8" algn="l" rtl="0">
              <a:lnSpc>
                <a:spcPct val="100000"/>
              </a:lnSpc>
              <a:spcBef>
                <a:spcPts val="0"/>
              </a:spcBef>
              <a:spcAft>
                <a:spcPts val="0"/>
              </a:spcAft>
              <a:buSzPts val="200"/>
              <a:buNone/>
              <a:defRPr/>
            </a:lvl9pPr>
          </a:lstStyle>
          <a:p>
            <a:endParaRPr/>
          </a:p>
        </p:txBody>
      </p:sp>
      <p:sp>
        <p:nvSpPr>
          <p:cNvPr id="129" name="Google Shape;129;p24"/>
          <p:cNvSpPr txBox="1">
            <a:spLocks noGrp="1"/>
          </p:cNvSpPr>
          <p:nvPr>
            <p:ph type="ftr" idx="11"/>
          </p:nvPr>
        </p:nvSpPr>
        <p:spPr>
          <a:xfrm>
            <a:off x="3028950" y="4767263"/>
            <a:ext cx="3086100" cy="273900"/>
          </a:xfrm>
          <a:prstGeom prst="rect">
            <a:avLst/>
          </a:prstGeom>
          <a:noFill/>
          <a:ln>
            <a:noFill/>
          </a:ln>
        </p:spPr>
        <p:txBody>
          <a:bodyPr spcFirstLastPara="1" wrap="square" lIns="15650" tIns="7825" rIns="15650" bIns="7825" anchor="ctr" anchorCtr="0">
            <a:noAutofit/>
          </a:bodyPr>
          <a:lstStyle>
            <a:lvl1pPr lvl="0" algn="ctr" rtl="0">
              <a:lnSpc>
                <a:spcPct val="100000"/>
              </a:lnSpc>
              <a:spcBef>
                <a:spcPts val="0"/>
              </a:spcBef>
              <a:spcAft>
                <a:spcPts val="0"/>
              </a:spcAft>
              <a:buSzPts val="200"/>
              <a:buNone/>
              <a:defRPr/>
            </a:lvl1pPr>
            <a:lvl2pPr lvl="1" algn="l" rtl="0">
              <a:lnSpc>
                <a:spcPct val="100000"/>
              </a:lnSpc>
              <a:spcBef>
                <a:spcPts val="0"/>
              </a:spcBef>
              <a:spcAft>
                <a:spcPts val="0"/>
              </a:spcAft>
              <a:buSzPts val="200"/>
              <a:buNone/>
              <a:defRPr/>
            </a:lvl2pPr>
            <a:lvl3pPr lvl="2" algn="l" rtl="0">
              <a:lnSpc>
                <a:spcPct val="100000"/>
              </a:lnSpc>
              <a:spcBef>
                <a:spcPts val="0"/>
              </a:spcBef>
              <a:spcAft>
                <a:spcPts val="0"/>
              </a:spcAft>
              <a:buSzPts val="200"/>
              <a:buNone/>
              <a:defRPr/>
            </a:lvl3pPr>
            <a:lvl4pPr lvl="3" algn="l" rtl="0">
              <a:lnSpc>
                <a:spcPct val="100000"/>
              </a:lnSpc>
              <a:spcBef>
                <a:spcPts val="0"/>
              </a:spcBef>
              <a:spcAft>
                <a:spcPts val="0"/>
              </a:spcAft>
              <a:buSzPts val="200"/>
              <a:buNone/>
              <a:defRPr/>
            </a:lvl4pPr>
            <a:lvl5pPr lvl="4" algn="l" rtl="0">
              <a:lnSpc>
                <a:spcPct val="100000"/>
              </a:lnSpc>
              <a:spcBef>
                <a:spcPts val="0"/>
              </a:spcBef>
              <a:spcAft>
                <a:spcPts val="0"/>
              </a:spcAft>
              <a:buSzPts val="200"/>
              <a:buNone/>
              <a:defRPr/>
            </a:lvl5pPr>
            <a:lvl6pPr lvl="5" algn="l" rtl="0">
              <a:lnSpc>
                <a:spcPct val="100000"/>
              </a:lnSpc>
              <a:spcBef>
                <a:spcPts val="0"/>
              </a:spcBef>
              <a:spcAft>
                <a:spcPts val="0"/>
              </a:spcAft>
              <a:buSzPts val="200"/>
              <a:buNone/>
              <a:defRPr/>
            </a:lvl6pPr>
            <a:lvl7pPr lvl="6" algn="l" rtl="0">
              <a:lnSpc>
                <a:spcPct val="100000"/>
              </a:lnSpc>
              <a:spcBef>
                <a:spcPts val="0"/>
              </a:spcBef>
              <a:spcAft>
                <a:spcPts val="0"/>
              </a:spcAft>
              <a:buSzPts val="200"/>
              <a:buNone/>
              <a:defRPr/>
            </a:lvl7pPr>
            <a:lvl8pPr lvl="7" algn="l" rtl="0">
              <a:lnSpc>
                <a:spcPct val="100000"/>
              </a:lnSpc>
              <a:spcBef>
                <a:spcPts val="0"/>
              </a:spcBef>
              <a:spcAft>
                <a:spcPts val="0"/>
              </a:spcAft>
              <a:buSzPts val="200"/>
              <a:buNone/>
              <a:defRPr/>
            </a:lvl8pPr>
            <a:lvl9pPr lvl="8" algn="l" rtl="0">
              <a:lnSpc>
                <a:spcPct val="100000"/>
              </a:lnSpc>
              <a:spcBef>
                <a:spcPts val="0"/>
              </a:spcBef>
              <a:spcAft>
                <a:spcPts val="0"/>
              </a:spcAft>
              <a:buSzPts val="200"/>
              <a:buNone/>
              <a:defRPr/>
            </a:lvl9pPr>
          </a:lstStyle>
          <a:p>
            <a:endParaRPr/>
          </a:p>
        </p:txBody>
      </p:sp>
      <p:sp>
        <p:nvSpPr>
          <p:cNvPr id="130" name="Google Shape;130;p24"/>
          <p:cNvSpPr txBox="1">
            <a:spLocks noGrp="1"/>
          </p:cNvSpPr>
          <p:nvPr>
            <p:ph type="sldNum" idx="12"/>
          </p:nvPr>
        </p:nvSpPr>
        <p:spPr>
          <a:xfrm>
            <a:off x="6457950" y="4767263"/>
            <a:ext cx="2057400" cy="273900"/>
          </a:xfrm>
          <a:prstGeom prst="rect">
            <a:avLst/>
          </a:prstGeom>
          <a:noFill/>
          <a:ln>
            <a:noFill/>
          </a:ln>
        </p:spPr>
        <p:txBody>
          <a:bodyPr spcFirstLastPara="1" wrap="square" lIns="15650" tIns="7825" rIns="15650" bIns="782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628650" y="273844"/>
            <a:ext cx="7886700" cy="994200"/>
          </a:xfrm>
          <a:prstGeom prst="rect">
            <a:avLst/>
          </a:prstGeom>
          <a:noFill/>
          <a:ln>
            <a:noFill/>
          </a:ln>
        </p:spPr>
        <p:txBody>
          <a:bodyPr spcFirstLastPara="1" wrap="square" lIns="15650" tIns="7825" rIns="15650" bIns="7825" anchor="ctr" anchorCtr="0">
            <a:noAutofit/>
          </a:bodyPr>
          <a:lstStyle>
            <a:lvl1pPr lvl="0" algn="l" rtl="0">
              <a:lnSpc>
                <a:spcPct val="90000"/>
              </a:lnSpc>
              <a:spcBef>
                <a:spcPts val="0"/>
              </a:spcBef>
              <a:spcAft>
                <a:spcPts val="0"/>
              </a:spcAft>
              <a:buClr>
                <a:schemeClr val="dk1"/>
              </a:buClr>
              <a:buSzPts val="300"/>
              <a:buNone/>
              <a:defRPr/>
            </a:lvl1pPr>
            <a:lvl2pPr lvl="1" algn="l" rtl="0">
              <a:lnSpc>
                <a:spcPct val="100000"/>
              </a:lnSpc>
              <a:spcBef>
                <a:spcPts val="0"/>
              </a:spcBef>
              <a:spcAft>
                <a:spcPts val="0"/>
              </a:spcAft>
              <a:buSzPts val="200"/>
              <a:buNone/>
              <a:defRPr/>
            </a:lvl2pPr>
            <a:lvl3pPr lvl="2" algn="l" rtl="0">
              <a:lnSpc>
                <a:spcPct val="100000"/>
              </a:lnSpc>
              <a:spcBef>
                <a:spcPts val="0"/>
              </a:spcBef>
              <a:spcAft>
                <a:spcPts val="0"/>
              </a:spcAft>
              <a:buSzPts val="200"/>
              <a:buNone/>
              <a:defRPr/>
            </a:lvl3pPr>
            <a:lvl4pPr lvl="3" algn="l" rtl="0">
              <a:lnSpc>
                <a:spcPct val="100000"/>
              </a:lnSpc>
              <a:spcBef>
                <a:spcPts val="0"/>
              </a:spcBef>
              <a:spcAft>
                <a:spcPts val="0"/>
              </a:spcAft>
              <a:buSzPts val="200"/>
              <a:buNone/>
              <a:defRPr/>
            </a:lvl4pPr>
            <a:lvl5pPr lvl="4" algn="l" rtl="0">
              <a:lnSpc>
                <a:spcPct val="100000"/>
              </a:lnSpc>
              <a:spcBef>
                <a:spcPts val="0"/>
              </a:spcBef>
              <a:spcAft>
                <a:spcPts val="0"/>
              </a:spcAft>
              <a:buSzPts val="200"/>
              <a:buNone/>
              <a:defRPr/>
            </a:lvl5pPr>
            <a:lvl6pPr lvl="5" algn="l" rtl="0">
              <a:lnSpc>
                <a:spcPct val="100000"/>
              </a:lnSpc>
              <a:spcBef>
                <a:spcPts val="0"/>
              </a:spcBef>
              <a:spcAft>
                <a:spcPts val="0"/>
              </a:spcAft>
              <a:buSzPts val="200"/>
              <a:buNone/>
              <a:defRPr/>
            </a:lvl6pPr>
            <a:lvl7pPr lvl="6" algn="l" rtl="0">
              <a:lnSpc>
                <a:spcPct val="100000"/>
              </a:lnSpc>
              <a:spcBef>
                <a:spcPts val="0"/>
              </a:spcBef>
              <a:spcAft>
                <a:spcPts val="0"/>
              </a:spcAft>
              <a:buSzPts val="200"/>
              <a:buNone/>
              <a:defRPr/>
            </a:lvl7pPr>
            <a:lvl8pPr lvl="7" algn="l" rtl="0">
              <a:lnSpc>
                <a:spcPct val="100000"/>
              </a:lnSpc>
              <a:spcBef>
                <a:spcPts val="0"/>
              </a:spcBef>
              <a:spcAft>
                <a:spcPts val="0"/>
              </a:spcAft>
              <a:buSzPts val="200"/>
              <a:buNone/>
              <a:defRPr/>
            </a:lvl8pPr>
            <a:lvl9pPr lvl="8" algn="l" rtl="0">
              <a:lnSpc>
                <a:spcPct val="100000"/>
              </a:lnSpc>
              <a:spcBef>
                <a:spcPts val="0"/>
              </a:spcBef>
              <a:spcAft>
                <a:spcPts val="0"/>
              </a:spcAft>
              <a:buSzPts val="200"/>
              <a:buNone/>
              <a:defRPr/>
            </a:lvl9pPr>
          </a:lstStyle>
          <a:p>
            <a:endParaRPr/>
          </a:p>
        </p:txBody>
      </p:sp>
      <p:sp>
        <p:nvSpPr>
          <p:cNvPr id="68" name="Google Shape;68;p15"/>
          <p:cNvSpPr txBox="1">
            <a:spLocks noGrp="1"/>
          </p:cNvSpPr>
          <p:nvPr>
            <p:ph type="body" idx="1"/>
          </p:nvPr>
        </p:nvSpPr>
        <p:spPr>
          <a:xfrm>
            <a:off x="628650" y="1369219"/>
            <a:ext cx="7886700" cy="3263400"/>
          </a:xfrm>
          <a:prstGeom prst="rect">
            <a:avLst/>
          </a:prstGeom>
          <a:noFill/>
          <a:ln>
            <a:noFill/>
          </a:ln>
        </p:spPr>
        <p:txBody>
          <a:bodyPr spcFirstLastPara="1" wrap="square" lIns="15650" tIns="7825" rIns="15650" bIns="7825" anchor="t" anchorCtr="0">
            <a:noAutofit/>
          </a:bodyPr>
          <a:lstStyle>
            <a:lvl1pPr marL="457200" lvl="0" indent="-247650" algn="l" rtl="0">
              <a:lnSpc>
                <a:spcPct val="90000"/>
              </a:lnSpc>
              <a:spcBef>
                <a:spcPts val="700"/>
              </a:spcBef>
              <a:spcAft>
                <a:spcPts val="0"/>
              </a:spcAft>
              <a:buClr>
                <a:schemeClr val="dk1"/>
              </a:buClr>
              <a:buSzPts val="300"/>
              <a:buChar char="•"/>
              <a:defRPr/>
            </a:lvl1pPr>
            <a:lvl2pPr marL="914400" lvl="1" indent="-247650" algn="l" rtl="0">
              <a:lnSpc>
                <a:spcPct val="90000"/>
              </a:lnSpc>
              <a:spcBef>
                <a:spcPts val="400"/>
              </a:spcBef>
              <a:spcAft>
                <a:spcPts val="0"/>
              </a:spcAft>
              <a:buClr>
                <a:schemeClr val="dk1"/>
              </a:buClr>
              <a:buSzPts val="300"/>
              <a:buChar char="•"/>
              <a:defRPr/>
            </a:lvl2pPr>
            <a:lvl3pPr marL="1371600" lvl="2" indent="-247650" algn="l" rtl="0">
              <a:lnSpc>
                <a:spcPct val="90000"/>
              </a:lnSpc>
              <a:spcBef>
                <a:spcPts val="400"/>
              </a:spcBef>
              <a:spcAft>
                <a:spcPts val="0"/>
              </a:spcAft>
              <a:buClr>
                <a:schemeClr val="dk1"/>
              </a:buClr>
              <a:buSzPts val="300"/>
              <a:buChar char="•"/>
              <a:defRPr/>
            </a:lvl3pPr>
            <a:lvl4pPr marL="1828800" lvl="3" indent="-247650" algn="l" rtl="0">
              <a:lnSpc>
                <a:spcPct val="90000"/>
              </a:lnSpc>
              <a:spcBef>
                <a:spcPts val="400"/>
              </a:spcBef>
              <a:spcAft>
                <a:spcPts val="0"/>
              </a:spcAft>
              <a:buClr>
                <a:schemeClr val="dk1"/>
              </a:buClr>
              <a:buSzPts val="300"/>
              <a:buChar char="•"/>
              <a:defRPr/>
            </a:lvl4pPr>
            <a:lvl5pPr marL="2286000" lvl="4" indent="-247650" algn="l" rtl="0">
              <a:lnSpc>
                <a:spcPct val="90000"/>
              </a:lnSpc>
              <a:spcBef>
                <a:spcPts val="400"/>
              </a:spcBef>
              <a:spcAft>
                <a:spcPts val="0"/>
              </a:spcAft>
              <a:buClr>
                <a:schemeClr val="dk1"/>
              </a:buClr>
              <a:buSzPts val="300"/>
              <a:buChar char="•"/>
              <a:defRPr/>
            </a:lvl5pPr>
            <a:lvl6pPr marL="2743200" lvl="5" indent="-247650" algn="l" rtl="0">
              <a:lnSpc>
                <a:spcPct val="90000"/>
              </a:lnSpc>
              <a:spcBef>
                <a:spcPts val="400"/>
              </a:spcBef>
              <a:spcAft>
                <a:spcPts val="0"/>
              </a:spcAft>
              <a:buClr>
                <a:schemeClr val="dk1"/>
              </a:buClr>
              <a:buSzPts val="300"/>
              <a:buChar char="•"/>
              <a:defRPr/>
            </a:lvl6pPr>
            <a:lvl7pPr marL="3200400" lvl="6" indent="-247650" algn="l" rtl="0">
              <a:lnSpc>
                <a:spcPct val="90000"/>
              </a:lnSpc>
              <a:spcBef>
                <a:spcPts val="400"/>
              </a:spcBef>
              <a:spcAft>
                <a:spcPts val="0"/>
              </a:spcAft>
              <a:buClr>
                <a:schemeClr val="dk1"/>
              </a:buClr>
              <a:buSzPts val="300"/>
              <a:buChar char="•"/>
              <a:defRPr/>
            </a:lvl7pPr>
            <a:lvl8pPr marL="3657600" lvl="7" indent="-247650" algn="l" rtl="0">
              <a:lnSpc>
                <a:spcPct val="90000"/>
              </a:lnSpc>
              <a:spcBef>
                <a:spcPts val="400"/>
              </a:spcBef>
              <a:spcAft>
                <a:spcPts val="0"/>
              </a:spcAft>
              <a:buClr>
                <a:schemeClr val="dk1"/>
              </a:buClr>
              <a:buSzPts val="300"/>
              <a:buChar char="•"/>
              <a:defRPr/>
            </a:lvl8pPr>
            <a:lvl9pPr marL="4114800" lvl="8" indent="-247650" algn="l" rtl="0">
              <a:lnSpc>
                <a:spcPct val="90000"/>
              </a:lnSpc>
              <a:spcBef>
                <a:spcPts val="400"/>
              </a:spcBef>
              <a:spcAft>
                <a:spcPts val="0"/>
              </a:spcAft>
              <a:buClr>
                <a:schemeClr val="dk1"/>
              </a:buClr>
              <a:buSzPts val="300"/>
              <a:buChar char="•"/>
              <a:defRPr/>
            </a:lvl9pPr>
          </a:lstStyle>
          <a:p>
            <a:endParaRPr/>
          </a:p>
        </p:txBody>
      </p:sp>
      <p:sp>
        <p:nvSpPr>
          <p:cNvPr id="69" name="Google Shape;69;p15"/>
          <p:cNvSpPr txBox="1">
            <a:spLocks noGrp="1"/>
          </p:cNvSpPr>
          <p:nvPr>
            <p:ph type="dt" idx="10"/>
          </p:nvPr>
        </p:nvSpPr>
        <p:spPr>
          <a:xfrm>
            <a:off x="628650" y="4767263"/>
            <a:ext cx="2057400" cy="273900"/>
          </a:xfrm>
          <a:prstGeom prst="rect">
            <a:avLst/>
          </a:prstGeom>
          <a:noFill/>
          <a:ln>
            <a:noFill/>
          </a:ln>
        </p:spPr>
        <p:txBody>
          <a:bodyPr spcFirstLastPara="1" wrap="square" lIns="15650" tIns="7825" rIns="15650" bIns="7825" anchor="ctr" anchorCtr="0">
            <a:noAutofit/>
          </a:bodyPr>
          <a:lstStyle>
            <a:lvl1pPr lvl="0" algn="l" rtl="0">
              <a:lnSpc>
                <a:spcPct val="100000"/>
              </a:lnSpc>
              <a:spcBef>
                <a:spcPts val="0"/>
              </a:spcBef>
              <a:spcAft>
                <a:spcPts val="0"/>
              </a:spcAft>
              <a:buSzPts val="200"/>
              <a:buNone/>
              <a:defRPr/>
            </a:lvl1pPr>
            <a:lvl2pPr lvl="1" algn="l" rtl="0">
              <a:lnSpc>
                <a:spcPct val="100000"/>
              </a:lnSpc>
              <a:spcBef>
                <a:spcPts val="0"/>
              </a:spcBef>
              <a:spcAft>
                <a:spcPts val="0"/>
              </a:spcAft>
              <a:buSzPts val="200"/>
              <a:buNone/>
              <a:defRPr/>
            </a:lvl2pPr>
            <a:lvl3pPr lvl="2" algn="l" rtl="0">
              <a:lnSpc>
                <a:spcPct val="100000"/>
              </a:lnSpc>
              <a:spcBef>
                <a:spcPts val="0"/>
              </a:spcBef>
              <a:spcAft>
                <a:spcPts val="0"/>
              </a:spcAft>
              <a:buSzPts val="200"/>
              <a:buNone/>
              <a:defRPr/>
            </a:lvl3pPr>
            <a:lvl4pPr lvl="3" algn="l" rtl="0">
              <a:lnSpc>
                <a:spcPct val="100000"/>
              </a:lnSpc>
              <a:spcBef>
                <a:spcPts val="0"/>
              </a:spcBef>
              <a:spcAft>
                <a:spcPts val="0"/>
              </a:spcAft>
              <a:buSzPts val="200"/>
              <a:buNone/>
              <a:defRPr/>
            </a:lvl4pPr>
            <a:lvl5pPr lvl="4" algn="l" rtl="0">
              <a:lnSpc>
                <a:spcPct val="100000"/>
              </a:lnSpc>
              <a:spcBef>
                <a:spcPts val="0"/>
              </a:spcBef>
              <a:spcAft>
                <a:spcPts val="0"/>
              </a:spcAft>
              <a:buSzPts val="200"/>
              <a:buNone/>
              <a:defRPr/>
            </a:lvl5pPr>
            <a:lvl6pPr lvl="5" algn="l" rtl="0">
              <a:lnSpc>
                <a:spcPct val="100000"/>
              </a:lnSpc>
              <a:spcBef>
                <a:spcPts val="0"/>
              </a:spcBef>
              <a:spcAft>
                <a:spcPts val="0"/>
              </a:spcAft>
              <a:buSzPts val="200"/>
              <a:buNone/>
              <a:defRPr/>
            </a:lvl6pPr>
            <a:lvl7pPr lvl="6" algn="l" rtl="0">
              <a:lnSpc>
                <a:spcPct val="100000"/>
              </a:lnSpc>
              <a:spcBef>
                <a:spcPts val="0"/>
              </a:spcBef>
              <a:spcAft>
                <a:spcPts val="0"/>
              </a:spcAft>
              <a:buSzPts val="200"/>
              <a:buNone/>
              <a:defRPr/>
            </a:lvl7pPr>
            <a:lvl8pPr lvl="7" algn="l" rtl="0">
              <a:lnSpc>
                <a:spcPct val="100000"/>
              </a:lnSpc>
              <a:spcBef>
                <a:spcPts val="0"/>
              </a:spcBef>
              <a:spcAft>
                <a:spcPts val="0"/>
              </a:spcAft>
              <a:buSzPts val="200"/>
              <a:buNone/>
              <a:defRPr/>
            </a:lvl8pPr>
            <a:lvl9pPr lvl="8" algn="l" rtl="0">
              <a:lnSpc>
                <a:spcPct val="100000"/>
              </a:lnSpc>
              <a:spcBef>
                <a:spcPts val="0"/>
              </a:spcBef>
              <a:spcAft>
                <a:spcPts val="0"/>
              </a:spcAft>
              <a:buSzPts val="200"/>
              <a:buNone/>
              <a:defRPr/>
            </a:lvl9pPr>
          </a:lstStyle>
          <a:p>
            <a:endParaRPr/>
          </a:p>
        </p:txBody>
      </p:sp>
      <p:sp>
        <p:nvSpPr>
          <p:cNvPr id="70" name="Google Shape;70;p15"/>
          <p:cNvSpPr txBox="1">
            <a:spLocks noGrp="1"/>
          </p:cNvSpPr>
          <p:nvPr>
            <p:ph type="ftr" idx="11"/>
          </p:nvPr>
        </p:nvSpPr>
        <p:spPr>
          <a:xfrm>
            <a:off x="3028950" y="4767263"/>
            <a:ext cx="3086100" cy="273900"/>
          </a:xfrm>
          <a:prstGeom prst="rect">
            <a:avLst/>
          </a:prstGeom>
          <a:noFill/>
          <a:ln>
            <a:noFill/>
          </a:ln>
        </p:spPr>
        <p:txBody>
          <a:bodyPr spcFirstLastPara="1" wrap="square" lIns="15650" tIns="7825" rIns="15650" bIns="7825" anchor="ctr" anchorCtr="0">
            <a:noAutofit/>
          </a:bodyPr>
          <a:lstStyle>
            <a:lvl1pPr lvl="0" algn="ctr" rtl="0">
              <a:lnSpc>
                <a:spcPct val="100000"/>
              </a:lnSpc>
              <a:spcBef>
                <a:spcPts val="0"/>
              </a:spcBef>
              <a:spcAft>
                <a:spcPts val="0"/>
              </a:spcAft>
              <a:buSzPts val="200"/>
              <a:buNone/>
              <a:defRPr/>
            </a:lvl1pPr>
            <a:lvl2pPr lvl="1" algn="l" rtl="0">
              <a:lnSpc>
                <a:spcPct val="100000"/>
              </a:lnSpc>
              <a:spcBef>
                <a:spcPts val="0"/>
              </a:spcBef>
              <a:spcAft>
                <a:spcPts val="0"/>
              </a:spcAft>
              <a:buSzPts val="200"/>
              <a:buNone/>
              <a:defRPr/>
            </a:lvl2pPr>
            <a:lvl3pPr lvl="2" algn="l" rtl="0">
              <a:lnSpc>
                <a:spcPct val="100000"/>
              </a:lnSpc>
              <a:spcBef>
                <a:spcPts val="0"/>
              </a:spcBef>
              <a:spcAft>
                <a:spcPts val="0"/>
              </a:spcAft>
              <a:buSzPts val="200"/>
              <a:buNone/>
              <a:defRPr/>
            </a:lvl3pPr>
            <a:lvl4pPr lvl="3" algn="l" rtl="0">
              <a:lnSpc>
                <a:spcPct val="100000"/>
              </a:lnSpc>
              <a:spcBef>
                <a:spcPts val="0"/>
              </a:spcBef>
              <a:spcAft>
                <a:spcPts val="0"/>
              </a:spcAft>
              <a:buSzPts val="200"/>
              <a:buNone/>
              <a:defRPr/>
            </a:lvl4pPr>
            <a:lvl5pPr lvl="4" algn="l" rtl="0">
              <a:lnSpc>
                <a:spcPct val="100000"/>
              </a:lnSpc>
              <a:spcBef>
                <a:spcPts val="0"/>
              </a:spcBef>
              <a:spcAft>
                <a:spcPts val="0"/>
              </a:spcAft>
              <a:buSzPts val="200"/>
              <a:buNone/>
              <a:defRPr/>
            </a:lvl5pPr>
            <a:lvl6pPr lvl="5" algn="l" rtl="0">
              <a:lnSpc>
                <a:spcPct val="100000"/>
              </a:lnSpc>
              <a:spcBef>
                <a:spcPts val="0"/>
              </a:spcBef>
              <a:spcAft>
                <a:spcPts val="0"/>
              </a:spcAft>
              <a:buSzPts val="200"/>
              <a:buNone/>
              <a:defRPr/>
            </a:lvl6pPr>
            <a:lvl7pPr lvl="6" algn="l" rtl="0">
              <a:lnSpc>
                <a:spcPct val="100000"/>
              </a:lnSpc>
              <a:spcBef>
                <a:spcPts val="0"/>
              </a:spcBef>
              <a:spcAft>
                <a:spcPts val="0"/>
              </a:spcAft>
              <a:buSzPts val="200"/>
              <a:buNone/>
              <a:defRPr/>
            </a:lvl7pPr>
            <a:lvl8pPr lvl="7" algn="l" rtl="0">
              <a:lnSpc>
                <a:spcPct val="100000"/>
              </a:lnSpc>
              <a:spcBef>
                <a:spcPts val="0"/>
              </a:spcBef>
              <a:spcAft>
                <a:spcPts val="0"/>
              </a:spcAft>
              <a:buSzPts val="200"/>
              <a:buNone/>
              <a:defRPr/>
            </a:lvl8pPr>
            <a:lvl9pPr lvl="8" algn="l" rtl="0">
              <a:lnSpc>
                <a:spcPct val="100000"/>
              </a:lnSpc>
              <a:spcBef>
                <a:spcPts val="0"/>
              </a:spcBef>
              <a:spcAft>
                <a:spcPts val="0"/>
              </a:spcAft>
              <a:buSzPts val="200"/>
              <a:buNone/>
              <a:defRPr/>
            </a:lvl9pPr>
          </a:lstStyle>
          <a:p>
            <a:endParaRPr/>
          </a:p>
        </p:txBody>
      </p:sp>
      <p:sp>
        <p:nvSpPr>
          <p:cNvPr id="71" name="Google Shape;71;p15"/>
          <p:cNvSpPr txBox="1">
            <a:spLocks noGrp="1"/>
          </p:cNvSpPr>
          <p:nvPr>
            <p:ph type="sldNum" idx="12"/>
          </p:nvPr>
        </p:nvSpPr>
        <p:spPr>
          <a:xfrm>
            <a:off x="6457950" y="4767263"/>
            <a:ext cx="2057400" cy="273900"/>
          </a:xfrm>
          <a:prstGeom prst="rect">
            <a:avLst/>
          </a:prstGeom>
          <a:noFill/>
          <a:ln>
            <a:noFill/>
          </a:ln>
        </p:spPr>
        <p:txBody>
          <a:bodyPr spcFirstLastPara="1" wrap="square" lIns="15650" tIns="7825" rIns="15650" bIns="782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628650" y="273844"/>
            <a:ext cx="7886700" cy="994200"/>
          </a:xfrm>
          <a:prstGeom prst="rect">
            <a:avLst/>
          </a:prstGeom>
          <a:noFill/>
          <a:ln>
            <a:noFill/>
          </a:ln>
        </p:spPr>
        <p:txBody>
          <a:bodyPr spcFirstLastPara="1" wrap="square" lIns="15650" tIns="7825" rIns="15650" bIns="7825" anchor="ctr" anchorCtr="0">
            <a:noAutofit/>
          </a:bodyPr>
          <a:lstStyle>
            <a:lvl1pPr lvl="0" algn="l" rtl="0">
              <a:lnSpc>
                <a:spcPct val="90000"/>
              </a:lnSpc>
              <a:spcBef>
                <a:spcPts val="0"/>
              </a:spcBef>
              <a:spcAft>
                <a:spcPts val="0"/>
              </a:spcAft>
              <a:buClr>
                <a:schemeClr val="dk1"/>
              </a:buClr>
              <a:buSzPts val="300"/>
              <a:buNone/>
              <a:defRPr/>
            </a:lvl1pPr>
            <a:lvl2pPr lvl="1" algn="l" rtl="0">
              <a:lnSpc>
                <a:spcPct val="100000"/>
              </a:lnSpc>
              <a:spcBef>
                <a:spcPts val="0"/>
              </a:spcBef>
              <a:spcAft>
                <a:spcPts val="0"/>
              </a:spcAft>
              <a:buSzPts val="200"/>
              <a:buNone/>
              <a:defRPr/>
            </a:lvl2pPr>
            <a:lvl3pPr lvl="2" algn="l" rtl="0">
              <a:lnSpc>
                <a:spcPct val="100000"/>
              </a:lnSpc>
              <a:spcBef>
                <a:spcPts val="0"/>
              </a:spcBef>
              <a:spcAft>
                <a:spcPts val="0"/>
              </a:spcAft>
              <a:buSzPts val="200"/>
              <a:buNone/>
              <a:defRPr/>
            </a:lvl3pPr>
            <a:lvl4pPr lvl="3" algn="l" rtl="0">
              <a:lnSpc>
                <a:spcPct val="100000"/>
              </a:lnSpc>
              <a:spcBef>
                <a:spcPts val="0"/>
              </a:spcBef>
              <a:spcAft>
                <a:spcPts val="0"/>
              </a:spcAft>
              <a:buSzPts val="200"/>
              <a:buNone/>
              <a:defRPr/>
            </a:lvl4pPr>
            <a:lvl5pPr lvl="4" algn="l" rtl="0">
              <a:lnSpc>
                <a:spcPct val="100000"/>
              </a:lnSpc>
              <a:spcBef>
                <a:spcPts val="0"/>
              </a:spcBef>
              <a:spcAft>
                <a:spcPts val="0"/>
              </a:spcAft>
              <a:buSzPts val="200"/>
              <a:buNone/>
              <a:defRPr/>
            </a:lvl5pPr>
            <a:lvl6pPr lvl="5" algn="l" rtl="0">
              <a:lnSpc>
                <a:spcPct val="100000"/>
              </a:lnSpc>
              <a:spcBef>
                <a:spcPts val="0"/>
              </a:spcBef>
              <a:spcAft>
                <a:spcPts val="0"/>
              </a:spcAft>
              <a:buSzPts val="200"/>
              <a:buNone/>
              <a:defRPr/>
            </a:lvl6pPr>
            <a:lvl7pPr lvl="6" algn="l" rtl="0">
              <a:lnSpc>
                <a:spcPct val="100000"/>
              </a:lnSpc>
              <a:spcBef>
                <a:spcPts val="0"/>
              </a:spcBef>
              <a:spcAft>
                <a:spcPts val="0"/>
              </a:spcAft>
              <a:buSzPts val="200"/>
              <a:buNone/>
              <a:defRPr/>
            </a:lvl7pPr>
            <a:lvl8pPr lvl="7" algn="l" rtl="0">
              <a:lnSpc>
                <a:spcPct val="100000"/>
              </a:lnSpc>
              <a:spcBef>
                <a:spcPts val="0"/>
              </a:spcBef>
              <a:spcAft>
                <a:spcPts val="0"/>
              </a:spcAft>
              <a:buSzPts val="200"/>
              <a:buNone/>
              <a:defRPr/>
            </a:lvl8pPr>
            <a:lvl9pPr lvl="8" algn="l" rtl="0">
              <a:lnSpc>
                <a:spcPct val="100000"/>
              </a:lnSpc>
              <a:spcBef>
                <a:spcPts val="0"/>
              </a:spcBef>
              <a:spcAft>
                <a:spcPts val="0"/>
              </a:spcAft>
              <a:buSzPts val="200"/>
              <a:buNone/>
              <a:defRPr/>
            </a:lvl9pPr>
          </a:lstStyle>
          <a:p>
            <a:endParaRPr/>
          </a:p>
        </p:txBody>
      </p:sp>
      <p:sp>
        <p:nvSpPr>
          <p:cNvPr id="74" name="Google Shape;74;p16"/>
          <p:cNvSpPr txBox="1">
            <a:spLocks noGrp="1"/>
          </p:cNvSpPr>
          <p:nvPr>
            <p:ph type="dt" idx="10"/>
          </p:nvPr>
        </p:nvSpPr>
        <p:spPr>
          <a:xfrm>
            <a:off x="628650" y="4767263"/>
            <a:ext cx="2057400" cy="273900"/>
          </a:xfrm>
          <a:prstGeom prst="rect">
            <a:avLst/>
          </a:prstGeom>
          <a:noFill/>
          <a:ln>
            <a:noFill/>
          </a:ln>
        </p:spPr>
        <p:txBody>
          <a:bodyPr spcFirstLastPara="1" wrap="square" lIns="15650" tIns="7825" rIns="15650" bIns="7825" anchor="ctr" anchorCtr="0">
            <a:noAutofit/>
          </a:bodyPr>
          <a:lstStyle>
            <a:lvl1pPr lvl="0" algn="l" rtl="0">
              <a:lnSpc>
                <a:spcPct val="100000"/>
              </a:lnSpc>
              <a:spcBef>
                <a:spcPts val="0"/>
              </a:spcBef>
              <a:spcAft>
                <a:spcPts val="0"/>
              </a:spcAft>
              <a:buSzPts val="200"/>
              <a:buNone/>
              <a:defRPr/>
            </a:lvl1pPr>
            <a:lvl2pPr lvl="1" algn="l" rtl="0">
              <a:lnSpc>
                <a:spcPct val="100000"/>
              </a:lnSpc>
              <a:spcBef>
                <a:spcPts val="0"/>
              </a:spcBef>
              <a:spcAft>
                <a:spcPts val="0"/>
              </a:spcAft>
              <a:buSzPts val="200"/>
              <a:buNone/>
              <a:defRPr/>
            </a:lvl2pPr>
            <a:lvl3pPr lvl="2" algn="l" rtl="0">
              <a:lnSpc>
                <a:spcPct val="100000"/>
              </a:lnSpc>
              <a:spcBef>
                <a:spcPts val="0"/>
              </a:spcBef>
              <a:spcAft>
                <a:spcPts val="0"/>
              </a:spcAft>
              <a:buSzPts val="200"/>
              <a:buNone/>
              <a:defRPr/>
            </a:lvl3pPr>
            <a:lvl4pPr lvl="3" algn="l" rtl="0">
              <a:lnSpc>
                <a:spcPct val="100000"/>
              </a:lnSpc>
              <a:spcBef>
                <a:spcPts val="0"/>
              </a:spcBef>
              <a:spcAft>
                <a:spcPts val="0"/>
              </a:spcAft>
              <a:buSzPts val="200"/>
              <a:buNone/>
              <a:defRPr/>
            </a:lvl4pPr>
            <a:lvl5pPr lvl="4" algn="l" rtl="0">
              <a:lnSpc>
                <a:spcPct val="100000"/>
              </a:lnSpc>
              <a:spcBef>
                <a:spcPts val="0"/>
              </a:spcBef>
              <a:spcAft>
                <a:spcPts val="0"/>
              </a:spcAft>
              <a:buSzPts val="200"/>
              <a:buNone/>
              <a:defRPr/>
            </a:lvl5pPr>
            <a:lvl6pPr lvl="5" algn="l" rtl="0">
              <a:lnSpc>
                <a:spcPct val="100000"/>
              </a:lnSpc>
              <a:spcBef>
                <a:spcPts val="0"/>
              </a:spcBef>
              <a:spcAft>
                <a:spcPts val="0"/>
              </a:spcAft>
              <a:buSzPts val="200"/>
              <a:buNone/>
              <a:defRPr/>
            </a:lvl6pPr>
            <a:lvl7pPr lvl="6" algn="l" rtl="0">
              <a:lnSpc>
                <a:spcPct val="100000"/>
              </a:lnSpc>
              <a:spcBef>
                <a:spcPts val="0"/>
              </a:spcBef>
              <a:spcAft>
                <a:spcPts val="0"/>
              </a:spcAft>
              <a:buSzPts val="200"/>
              <a:buNone/>
              <a:defRPr/>
            </a:lvl7pPr>
            <a:lvl8pPr lvl="7" algn="l" rtl="0">
              <a:lnSpc>
                <a:spcPct val="100000"/>
              </a:lnSpc>
              <a:spcBef>
                <a:spcPts val="0"/>
              </a:spcBef>
              <a:spcAft>
                <a:spcPts val="0"/>
              </a:spcAft>
              <a:buSzPts val="200"/>
              <a:buNone/>
              <a:defRPr/>
            </a:lvl8pPr>
            <a:lvl9pPr lvl="8" algn="l" rtl="0">
              <a:lnSpc>
                <a:spcPct val="100000"/>
              </a:lnSpc>
              <a:spcBef>
                <a:spcPts val="0"/>
              </a:spcBef>
              <a:spcAft>
                <a:spcPts val="0"/>
              </a:spcAft>
              <a:buSzPts val="200"/>
              <a:buNone/>
              <a:defRPr/>
            </a:lvl9pPr>
          </a:lstStyle>
          <a:p>
            <a:endParaRPr/>
          </a:p>
        </p:txBody>
      </p:sp>
      <p:sp>
        <p:nvSpPr>
          <p:cNvPr id="75" name="Google Shape;75;p16"/>
          <p:cNvSpPr txBox="1">
            <a:spLocks noGrp="1"/>
          </p:cNvSpPr>
          <p:nvPr>
            <p:ph type="ftr" idx="11"/>
          </p:nvPr>
        </p:nvSpPr>
        <p:spPr>
          <a:xfrm>
            <a:off x="3028950" y="4767263"/>
            <a:ext cx="3086100" cy="273900"/>
          </a:xfrm>
          <a:prstGeom prst="rect">
            <a:avLst/>
          </a:prstGeom>
          <a:noFill/>
          <a:ln>
            <a:noFill/>
          </a:ln>
        </p:spPr>
        <p:txBody>
          <a:bodyPr spcFirstLastPara="1" wrap="square" lIns="15650" tIns="7825" rIns="15650" bIns="7825" anchor="ctr" anchorCtr="0">
            <a:noAutofit/>
          </a:bodyPr>
          <a:lstStyle>
            <a:lvl1pPr lvl="0" algn="ctr" rtl="0">
              <a:lnSpc>
                <a:spcPct val="100000"/>
              </a:lnSpc>
              <a:spcBef>
                <a:spcPts val="0"/>
              </a:spcBef>
              <a:spcAft>
                <a:spcPts val="0"/>
              </a:spcAft>
              <a:buSzPts val="200"/>
              <a:buNone/>
              <a:defRPr/>
            </a:lvl1pPr>
            <a:lvl2pPr lvl="1" algn="l" rtl="0">
              <a:lnSpc>
                <a:spcPct val="100000"/>
              </a:lnSpc>
              <a:spcBef>
                <a:spcPts val="0"/>
              </a:spcBef>
              <a:spcAft>
                <a:spcPts val="0"/>
              </a:spcAft>
              <a:buSzPts val="200"/>
              <a:buNone/>
              <a:defRPr/>
            </a:lvl2pPr>
            <a:lvl3pPr lvl="2" algn="l" rtl="0">
              <a:lnSpc>
                <a:spcPct val="100000"/>
              </a:lnSpc>
              <a:spcBef>
                <a:spcPts val="0"/>
              </a:spcBef>
              <a:spcAft>
                <a:spcPts val="0"/>
              </a:spcAft>
              <a:buSzPts val="200"/>
              <a:buNone/>
              <a:defRPr/>
            </a:lvl3pPr>
            <a:lvl4pPr lvl="3" algn="l" rtl="0">
              <a:lnSpc>
                <a:spcPct val="100000"/>
              </a:lnSpc>
              <a:spcBef>
                <a:spcPts val="0"/>
              </a:spcBef>
              <a:spcAft>
                <a:spcPts val="0"/>
              </a:spcAft>
              <a:buSzPts val="200"/>
              <a:buNone/>
              <a:defRPr/>
            </a:lvl4pPr>
            <a:lvl5pPr lvl="4" algn="l" rtl="0">
              <a:lnSpc>
                <a:spcPct val="100000"/>
              </a:lnSpc>
              <a:spcBef>
                <a:spcPts val="0"/>
              </a:spcBef>
              <a:spcAft>
                <a:spcPts val="0"/>
              </a:spcAft>
              <a:buSzPts val="200"/>
              <a:buNone/>
              <a:defRPr/>
            </a:lvl5pPr>
            <a:lvl6pPr lvl="5" algn="l" rtl="0">
              <a:lnSpc>
                <a:spcPct val="100000"/>
              </a:lnSpc>
              <a:spcBef>
                <a:spcPts val="0"/>
              </a:spcBef>
              <a:spcAft>
                <a:spcPts val="0"/>
              </a:spcAft>
              <a:buSzPts val="200"/>
              <a:buNone/>
              <a:defRPr/>
            </a:lvl6pPr>
            <a:lvl7pPr lvl="6" algn="l" rtl="0">
              <a:lnSpc>
                <a:spcPct val="100000"/>
              </a:lnSpc>
              <a:spcBef>
                <a:spcPts val="0"/>
              </a:spcBef>
              <a:spcAft>
                <a:spcPts val="0"/>
              </a:spcAft>
              <a:buSzPts val="200"/>
              <a:buNone/>
              <a:defRPr/>
            </a:lvl7pPr>
            <a:lvl8pPr lvl="7" algn="l" rtl="0">
              <a:lnSpc>
                <a:spcPct val="100000"/>
              </a:lnSpc>
              <a:spcBef>
                <a:spcPts val="0"/>
              </a:spcBef>
              <a:spcAft>
                <a:spcPts val="0"/>
              </a:spcAft>
              <a:buSzPts val="200"/>
              <a:buNone/>
              <a:defRPr/>
            </a:lvl8pPr>
            <a:lvl9pPr lvl="8" algn="l" rtl="0">
              <a:lnSpc>
                <a:spcPct val="100000"/>
              </a:lnSpc>
              <a:spcBef>
                <a:spcPts val="0"/>
              </a:spcBef>
              <a:spcAft>
                <a:spcPts val="0"/>
              </a:spcAft>
              <a:buSzPts val="200"/>
              <a:buNone/>
              <a:defRPr/>
            </a:lvl9pPr>
          </a:lstStyle>
          <a:p>
            <a:endParaRPr/>
          </a:p>
        </p:txBody>
      </p:sp>
      <p:sp>
        <p:nvSpPr>
          <p:cNvPr id="76" name="Google Shape;76;p16"/>
          <p:cNvSpPr txBox="1">
            <a:spLocks noGrp="1"/>
          </p:cNvSpPr>
          <p:nvPr>
            <p:ph type="sldNum" idx="12"/>
          </p:nvPr>
        </p:nvSpPr>
        <p:spPr>
          <a:xfrm>
            <a:off x="6457950" y="4767263"/>
            <a:ext cx="2057400" cy="273900"/>
          </a:xfrm>
          <a:prstGeom prst="rect">
            <a:avLst/>
          </a:prstGeom>
          <a:noFill/>
          <a:ln>
            <a:noFill/>
          </a:ln>
        </p:spPr>
        <p:txBody>
          <a:bodyPr spcFirstLastPara="1" wrap="square" lIns="15650" tIns="7825" rIns="15650" bIns="782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1143000" y="841772"/>
            <a:ext cx="6858000" cy="1790700"/>
          </a:xfrm>
          <a:prstGeom prst="rect">
            <a:avLst/>
          </a:prstGeom>
          <a:noFill/>
          <a:ln>
            <a:noFill/>
          </a:ln>
        </p:spPr>
        <p:txBody>
          <a:bodyPr spcFirstLastPara="1" wrap="square" lIns="15650" tIns="7825" rIns="15650" bIns="7825" anchor="b" anchorCtr="0">
            <a:noAutofit/>
          </a:bodyPr>
          <a:lstStyle>
            <a:lvl1pPr lvl="0" algn="ctr" rtl="0">
              <a:lnSpc>
                <a:spcPct val="90000"/>
              </a:lnSpc>
              <a:spcBef>
                <a:spcPts val="0"/>
              </a:spcBef>
              <a:spcAft>
                <a:spcPts val="0"/>
              </a:spcAft>
              <a:buClr>
                <a:schemeClr val="dk1"/>
              </a:buClr>
              <a:buSzPts val="4300"/>
              <a:buFont typeface="Calibri"/>
              <a:buNone/>
              <a:defRPr sz="4300"/>
            </a:lvl1pPr>
            <a:lvl2pPr lvl="1" algn="l" rtl="0">
              <a:lnSpc>
                <a:spcPct val="100000"/>
              </a:lnSpc>
              <a:spcBef>
                <a:spcPts val="0"/>
              </a:spcBef>
              <a:spcAft>
                <a:spcPts val="0"/>
              </a:spcAft>
              <a:buSzPts val="200"/>
              <a:buNone/>
              <a:defRPr/>
            </a:lvl2pPr>
            <a:lvl3pPr lvl="2" algn="l" rtl="0">
              <a:lnSpc>
                <a:spcPct val="100000"/>
              </a:lnSpc>
              <a:spcBef>
                <a:spcPts val="0"/>
              </a:spcBef>
              <a:spcAft>
                <a:spcPts val="0"/>
              </a:spcAft>
              <a:buSzPts val="200"/>
              <a:buNone/>
              <a:defRPr/>
            </a:lvl3pPr>
            <a:lvl4pPr lvl="3" algn="l" rtl="0">
              <a:lnSpc>
                <a:spcPct val="100000"/>
              </a:lnSpc>
              <a:spcBef>
                <a:spcPts val="0"/>
              </a:spcBef>
              <a:spcAft>
                <a:spcPts val="0"/>
              </a:spcAft>
              <a:buSzPts val="200"/>
              <a:buNone/>
              <a:defRPr/>
            </a:lvl4pPr>
            <a:lvl5pPr lvl="4" algn="l" rtl="0">
              <a:lnSpc>
                <a:spcPct val="100000"/>
              </a:lnSpc>
              <a:spcBef>
                <a:spcPts val="0"/>
              </a:spcBef>
              <a:spcAft>
                <a:spcPts val="0"/>
              </a:spcAft>
              <a:buSzPts val="200"/>
              <a:buNone/>
              <a:defRPr/>
            </a:lvl5pPr>
            <a:lvl6pPr lvl="5" algn="l" rtl="0">
              <a:lnSpc>
                <a:spcPct val="100000"/>
              </a:lnSpc>
              <a:spcBef>
                <a:spcPts val="0"/>
              </a:spcBef>
              <a:spcAft>
                <a:spcPts val="0"/>
              </a:spcAft>
              <a:buSzPts val="200"/>
              <a:buNone/>
              <a:defRPr/>
            </a:lvl6pPr>
            <a:lvl7pPr lvl="6" algn="l" rtl="0">
              <a:lnSpc>
                <a:spcPct val="100000"/>
              </a:lnSpc>
              <a:spcBef>
                <a:spcPts val="0"/>
              </a:spcBef>
              <a:spcAft>
                <a:spcPts val="0"/>
              </a:spcAft>
              <a:buSzPts val="200"/>
              <a:buNone/>
              <a:defRPr/>
            </a:lvl7pPr>
            <a:lvl8pPr lvl="7" algn="l" rtl="0">
              <a:lnSpc>
                <a:spcPct val="100000"/>
              </a:lnSpc>
              <a:spcBef>
                <a:spcPts val="0"/>
              </a:spcBef>
              <a:spcAft>
                <a:spcPts val="0"/>
              </a:spcAft>
              <a:buSzPts val="200"/>
              <a:buNone/>
              <a:defRPr/>
            </a:lvl8pPr>
            <a:lvl9pPr lvl="8" algn="l" rtl="0">
              <a:lnSpc>
                <a:spcPct val="100000"/>
              </a:lnSpc>
              <a:spcBef>
                <a:spcPts val="0"/>
              </a:spcBef>
              <a:spcAft>
                <a:spcPts val="0"/>
              </a:spcAft>
              <a:buSzPts val="200"/>
              <a:buNone/>
              <a:defRPr/>
            </a:lvl9pPr>
          </a:lstStyle>
          <a:p>
            <a:endParaRPr/>
          </a:p>
        </p:txBody>
      </p:sp>
      <p:sp>
        <p:nvSpPr>
          <p:cNvPr id="79" name="Google Shape;79;p17"/>
          <p:cNvSpPr txBox="1">
            <a:spLocks noGrp="1"/>
          </p:cNvSpPr>
          <p:nvPr>
            <p:ph type="subTitle" idx="1"/>
          </p:nvPr>
        </p:nvSpPr>
        <p:spPr>
          <a:xfrm>
            <a:off x="1143000" y="2701528"/>
            <a:ext cx="6858000" cy="1241700"/>
          </a:xfrm>
          <a:prstGeom prst="rect">
            <a:avLst/>
          </a:prstGeom>
          <a:noFill/>
          <a:ln>
            <a:noFill/>
          </a:ln>
        </p:spPr>
        <p:txBody>
          <a:bodyPr spcFirstLastPara="1" wrap="square" lIns="15650" tIns="7825" rIns="15650" bIns="7825" anchor="t" anchorCtr="0">
            <a:noAutofit/>
          </a:bodyPr>
          <a:lstStyle>
            <a:lvl1pPr lvl="0" algn="ctr" rtl="0">
              <a:lnSpc>
                <a:spcPct val="90000"/>
              </a:lnSpc>
              <a:spcBef>
                <a:spcPts val="700"/>
              </a:spcBef>
              <a:spcAft>
                <a:spcPts val="0"/>
              </a:spcAft>
              <a:buClr>
                <a:schemeClr val="dk1"/>
              </a:buClr>
              <a:buSzPts val="1700"/>
              <a:buNone/>
              <a:defRPr sz="1700"/>
            </a:lvl1pPr>
            <a:lvl2pPr lvl="1" algn="ctr" rtl="0">
              <a:lnSpc>
                <a:spcPct val="90000"/>
              </a:lnSpc>
              <a:spcBef>
                <a:spcPts val="400"/>
              </a:spcBef>
              <a:spcAft>
                <a:spcPts val="0"/>
              </a:spcAft>
              <a:buClr>
                <a:schemeClr val="dk1"/>
              </a:buClr>
              <a:buSzPts val="1400"/>
              <a:buNone/>
              <a:defRPr sz="1400"/>
            </a:lvl2pPr>
            <a:lvl3pPr lvl="2" algn="ctr" rtl="0">
              <a:lnSpc>
                <a:spcPct val="90000"/>
              </a:lnSpc>
              <a:spcBef>
                <a:spcPts val="400"/>
              </a:spcBef>
              <a:spcAft>
                <a:spcPts val="0"/>
              </a:spcAft>
              <a:buClr>
                <a:schemeClr val="dk1"/>
              </a:buClr>
              <a:buSzPts val="1300"/>
              <a:buNone/>
              <a:defRPr sz="1300"/>
            </a:lvl3pPr>
            <a:lvl4pPr lvl="3" algn="ctr" rtl="0">
              <a:lnSpc>
                <a:spcPct val="90000"/>
              </a:lnSpc>
              <a:spcBef>
                <a:spcPts val="400"/>
              </a:spcBef>
              <a:spcAft>
                <a:spcPts val="0"/>
              </a:spcAft>
              <a:buClr>
                <a:schemeClr val="dk1"/>
              </a:buClr>
              <a:buSzPts val="1200"/>
              <a:buNone/>
              <a:defRPr sz="1100"/>
            </a:lvl4pPr>
            <a:lvl5pPr lvl="4" algn="ctr" rtl="0">
              <a:lnSpc>
                <a:spcPct val="90000"/>
              </a:lnSpc>
              <a:spcBef>
                <a:spcPts val="400"/>
              </a:spcBef>
              <a:spcAft>
                <a:spcPts val="0"/>
              </a:spcAft>
              <a:buClr>
                <a:schemeClr val="dk1"/>
              </a:buClr>
              <a:buSzPts val="1200"/>
              <a:buNone/>
              <a:defRPr sz="1100"/>
            </a:lvl5pPr>
            <a:lvl6pPr lvl="5" algn="ctr" rtl="0">
              <a:lnSpc>
                <a:spcPct val="90000"/>
              </a:lnSpc>
              <a:spcBef>
                <a:spcPts val="400"/>
              </a:spcBef>
              <a:spcAft>
                <a:spcPts val="0"/>
              </a:spcAft>
              <a:buClr>
                <a:schemeClr val="dk1"/>
              </a:buClr>
              <a:buSzPts val="1200"/>
              <a:buNone/>
              <a:defRPr sz="1100"/>
            </a:lvl6pPr>
            <a:lvl7pPr lvl="6" algn="ctr" rtl="0">
              <a:lnSpc>
                <a:spcPct val="90000"/>
              </a:lnSpc>
              <a:spcBef>
                <a:spcPts val="400"/>
              </a:spcBef>
              <a:spcAft>
                <a:spcPts val="0"/>
              </a:spcAft>
              <a:buClr>
                <a:schemeClr val="dk1"/>
              </a:buClr>
              <a:buSzPts val="1200"/>
              <a:buNone/>
              <a:defRPr sz="1100"/>
            </a:lvl7pPr>
            <a:lvl8pPr lvl="7" algn="ctr" rtl="0">
              <a:lnSpc>
                <a:spcPct val="90000"/>
              </a:lnSpc>
              <a:spcBef>
                <a:spcPts val="400"/>
              </a:spcBef>
              <a:spcAft>
                <a:spcPts val="0"/>
              </a:spcAft>
              <a:buClr>
                <a:schemeClr val="dk1"/>
              </a:buClr>
              <a:buSzPts val="1200"/>
              <a:buNone/>
              <a:defRPr sz="1100"/>
            </a:lvl8pPr>
            <a:lvl9pPr lvl="8" algn="ctr" rtl="0">
              <a:lnSpc>
                <a:spcPct val="90000"/>
              </a:lnSpc>
              <a:spcBef>
                <a:spcPts val="400"/>
              </a:spcBef>
              <a:spcAft>
                <a:spcPts val="0"/>
              </a:spcAft>
              <a:buClr>
                <a:schemeClr val="dk1"/>
              </a:buClr>
              <a:buSzPts val="1200"/>
              <a:buNone/>
              <a:defRPr sz="1100"/>
            </a:lvl9pPr>
          </a:lstStyle>
          <a:p>
            <a:endParaRPr/>
          </a:p>
        </p:txBody>
      </p:sp>
      <p:sp>
        <p:nvSpPr>
          <p:cNvPr id="80" name="Google Shape;80;p17"/>
          <p:cNvSpPr txBox="1">
            <a:spLocks noGrp="1"/>
          </p:cNvSpPr>
          <p:nvPr>
            <p:ph type="dt" idx="10"/>
          </p:nvPr>
        </p:nvSpPr>
        <p:spPr>
          <a:xfrm>
            <a:off x="628650" y="4767263"/>
            <a:ext cx="2057400" cy="273900"/>
          </a:xfrm>
          <a:prstGeom prst="rect">
            <a:avLst/>
          </a:prstGeom>
          <a:noFill/>
          <a:ln>
            <a:noFill/>
          </a:ln>
        </p:spPr>
        <p:txBody>
          <a:bodyPr spcFirstLastPara="1" wrap="square" lIns="15650" tIns="7825" rIns="15650" bIns="7825" anchor="ctr" anchorCtr="0">
            <a:noAutofit/>
          </a:bodyPr>
          <a:lstStyle>
            <a:lvl1pPr lvl="0" algn="l" rtl="0">
              <a:lnSpc>
                <a:spcPct val="100000"/>
              </a:lnSpc>
              <a:spcBef>
                <a:spcPts val="0"/>
              </a:spcBef>
              <a:spcAft>
                <a:spcPts val="0"/>
              </a:spcAft>
              <a:buSzPts val="200"/>
              <a:buNone/>
              <a:defRPr/>
            </a:lvl1pPr>
            <a:lvl2pPr lvl="1" algn="l" rtl="0">
              <a:lnSpc>
                <a:spcPct val="100000"/>
              </a:lnSpc>
              <a:spcBef>
                <a:spcPts val="0"/>
              </a:spcBef>
              <a:spcAft>
                <a:spcPts val="0"/>
              </a:spcAft>
              <a:buSzPts val="200"/>
              <a:buNone/>
              <a:defRPr/>
            </a:lvl2pPr>
            <a:lvl3pPr lvl="2" algn="l" rtl="0">
              <a:lnSpc>
                <a:spcPct val="100000"/>
              </a:lnSpc>
              <a:spcBef>
                <a:spcPts val="0"/>
              </a:spcBef>
              <a:spcAft>
                <a:spcPts val="0"/>
              </a:spcAft>
              <a:buSzPts val="200"/>
              <a:buNone/>
              <a:defRPr/>
            </a:lvl3pPr>
            <a:lvl4pPr lvl="3" algn="l" rtl="0">
              <a:lnSpc>
                <a:spcPct val="100000"/>
              </a:lnSpc>
              <a:spcBef>
                <a:spcPts val="0"/>
              </a:spcBef>
              <a:spcAft>
                <a:spcPts val="0"/>
              </a:spcAft>
              <a:buSzPts val="200"/>
              <a:buNone/>
              <a:defRPr/>
            </a:lvl4pPr>
            <a:lvl5pPr lvl="4" algn="l" rtl="0">
              <a:lnSpc>
                <a:spcPct val="100000"/>
              </a:lnSpc>
              <a:spcBef>
                <a:spcPts val="0"/>
              </a:spcBef>
              <a:spcAft>
                <a:spcPts val="0"/>
              </a:spcAft>
              <a:buSzPts val="200"/>
              <a:buNone/>
              <a:defRPr/>
            </a:lvl5pPr>
            <a:lvl6pPr lvl="5" algn="l" rtl="0">
              <a:lnSpc>
                <a:spcPct val="100000"/>
              </a:lnSpc>
              <a:spcBef>
                <a:spcPts val="0"/>
              </a:spcBef>
              <a:spcAft>
                <a:spcPts val="0"/>
              </a:spcAft>
              <a:buSzPts val="200"/>
              <a:buNone/>
              <a:defRPr/>
            </a:lvl6pPr>
            <a:lvl7pPr lvl="6" algn="l" rtl="0">
              <a:lnSpc>
                <a:spcPct val="100000"/>
              </a:lnSpc>
              <a:spcBef>
                <a:spcPts val="0"/>
              </a:spcBef>
              <a:spcAft>
                <a:spcPts val="0"/>
              </a:spcAft>
              <a:buSzPts val="200"/>
              <a:buNone/>
              <a:defRPr/>
            </a:lvl7pPr>
            <a:lvl8pPr lvl="7" algn="l" rtl="0">
              <a:lnSpc>
                <a:spcPct val="100000"/>
              </a:lnSpc>
              <a:spcBef>
                <a:spcPts val="0"/>
              </a:spcBef>
              <a:spcAft>
                <a:spcPts val="0"/>
              </a:spcAft>
              <a:buSzPts val="200"/>
              <a:buNone/>
              <a:defRPr/>
            </a:lvl8pPr>
            <a:lvl9pPr lvl="8" algn="l" rtl="0">
              <a:lnSpc>
                <a:spcPct val="100000"/>
              </a:lnSpc>
              <a:spcBef>
                <a:spcPts val="0"/>
              </a:spcBef>
              <a:spcAft>
                <a:spcPts val="0"/>
              </a:spcAft>
              <a:buSzPts val="200"/>
              <a:buNone/>
              <a:defRPr/>
            </a:lvl9pPr>
          </a:lstStyle>
          <a:p>
            <a:endParaRPr/>
          </a:p>
        </p:txBody>
      </p:sp>
      <p:sp>
        <p:nvSpPr>
          <p:cNvPr id="81" name="Google Shape;81;p17"/>
          <p:cNvSpPr txBox="1">
            <a:spLocks noGrp="1"/>
          </p:cNvSpPr>
          <p:nvPr>
            <p:ph type="ftr" idx="11"/>
          </p:nvPr>
        </p:nvSpPr>
        <p:spPr>
          <a:xfrm>
            <a:off x="3028950" y="4767263"/>
            <a:ext cx="3086100" cy="273900"/>
          </a:xfrm>
          <a:prstGeom prst="rect">
            <a:avLst/>
          </a:prstGeom>
          <a:noFill/>
          <a:ln>
            <a:noFill/>
          </a:ln>
        </p:spPr>
        <p:txBody>
          <a:bodyPr spcFirstLastPara="1" wrap="square" lIns="15650" tIns="7825" rIns="15650" bIns="7825" anchor="ctr" anchorCtr="0">
            <a:noAutofit/>
          </a:bodyPr>
          <a:lstStyle>
            <a:lvl1pPr lvl="0" algn="ctr" rtl="0">
              <a:lnSpc>
                <a:spcPct val="100000"/>
              </a:lnSpc>
              <a:spcBef>
                <a:spcPts val="0"/>
              </a:spcBef>
              <a:spcAft>
                <a:spcPts val="0"/>
              </a:spcAft>
              <a:buSzPts val="200"/>
              <a:buNone/>
              <a:defRPr/>
            </a:lvl1pPr>
            <a:lvl2pPr lvl="1" algn="l" rtl="0">
              <a:lnSpc>
                <a:spcPct val="100000"/>
              </a:lnSpc>
              <a:spcBef>
                <a:spcPts val="0"/>
              </a:spcBef>
              <a:spcAft>
                <a:spcPts val="0"/>
              </a:spcAft>
              <a:buSzPts val="200"/>
              <a:buNone/>
              <a:defRPr/>
            </a:lvl2pPr>
            <a:lvl3pPr lvl="2" algn="l" rtl="0">
              <a:lnSpc>
                <a:spcPct val="100000"/>
              </a:lnSpc>
              <a:spcBef>
                <a:spcPts val="0"/>
              </a:spcBef>
              <a:spcAft>
                <a:spcPts val="0"/>
              </a:spcAft>
              <a:buSzPts val="200"/>
              <a:buNone/>
              <a:defRPr/>
            </a:lvl3pPr>
            <a:lvl4pPr lvl="3" algn="l" rtl="0">
              <a:lnSpc>
                <a:spcPct val="100000"/>
              </a:lnSpc>
              <a:spcBef>
                <a:spcPts val="0"/>
              </a:spcBef>
              <a:spcAft>
                <a:spcPts val="0"/>
              </a:spcAft>
              <a:buSzPts val="200"/>
              <a:buNone/>
              <a:defRPr/>
            </a:lvl4pPr>
            <a:lvl5pPr lvl="4" algn="l" rtl="0">
              <a:lnSpc>
                <a:spcPct val="100000"/>
              </a:lnSpc>
              <a:spcBef>
                <a:spcPts val="0"/>
              </a:spcBef>
              <a:spcAft>
                <a:spcPts val="0"/>
              </a:spcAft>
              <a:buSzPts val="200"/>
              <a:buNone/>
              <a:defRPr/>
            </a:lvl5pPr>
            <a:lvl6pPr lvl="5" algn="l" rtl="0">
              <a:lnSpc>
                <a:spcPct val="100000"/>
              </a:lnSpc>
              <a:spcBef>
                <a:spcPts val="0"/>
              </a:spcBef>
              <a:spcAft>
                <a:spcPts val="0"/>
              </a:spcAft>
              <a:buSzPts val="200"/>
              <a:buNone/>
              <a:defRPr/>
            </a:lvl6pPr>
            <a:lvl7pPr lvl="6" algn="l" rtl="0">
              <a:lnSpc>
                <a:spcPct val="100000"/>
              </a:lnSpc>
              <a:spcBef>
                <a:spcPts val="0"/>
              </a:spcBef>
              <a:spcAft>
                <a:spcPts val="0"/>
              </a:spcAft>
              <a:buSzPts val="200"/>
              <a:buNone/>
              <a:defRPr/>
            </a:lvl7pPr>
            <a:lvl8pPr lvl="7" algn="l" rtl="0">
              <a:lnSpc>
                <a:spcPct val="100000"/>
              </a:lnSpc>
              <a:spcBef>
                <a:spcPts val="0"/>
              </a:spcBef>
              <a:spcAft>
                <a:spcPts val="0"/>
              </a:spcAft>
              <a:buSzPts val="200"/>
              <a:buNone/>
              <a:defRPr/>
            </a:lvl8pPr>
            <a:lvl9pPr lvl="8" algn="l" rtl="0">
              <a:lnSpc>
                <a:spcPct val="100000"/>
              </a:lnSpc>
              <a:spcBef>
                <a:spcPts val="0"/>
              </a:spcBef>
              <a:spcAft>
                <a:spcPts val="0"/>
              </a:spcAft>
              <a:buSzPts val="200"/>
              <a:buNone/>
              <a:defRPr/>
            </a:lvl9pPr>
          </a:lstStyle>
          <a:p>
            <a:endParaRPr/>
          </a:p>
        </p:txBody>
      </p:sp>
      <p:sp>
        <p:nvSpPr>
          <p:cNvPr id="82" name="Google Shape;82;p17"/>
          <p:cNvSpPr txBox="1">
            <a:spLocks noGrp="1"/>
          </p:cNvSpPr>
          <p:nvPr>
            <p:ph type="sldNum" idx="12"/>
          </p:nvPr>
        </p:nvSpPr>
        <p:spPr>
          <a:xfrm>
            <a:off x="6457950" y="4767263"/>
            <a:ext cx="2057400" cy="273900"/>
          </a:xfrm>
          <a:prstGeom prst="rect">
            <a:avLst/>
          </a:prstGeom>
          <a:noFill/>
          <a:ln>
            <a:noFill/>
          </a:ln>
        </p:spPr>
        <p:txBody>
          <a:bodyPr spcFirstLastPara="1" wrap="square" lIns="15650" tIns="7825" rIns="15650" bIns="782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623887" y="1282304"/>
            <a:ext cx="7886700" cy="2139600"/>
          </a:xfrm>
          <a:prstGeom prst="rect">
            <a:avLst/>
          </a:prstGeom>
          <a:noFill/>
          <a:ln>
            <a:noFill/>
          </a:ln>
        </p:spPr>
        <p:txBody>
          <a:bodyPr spcFirstLastPara="1" wrap="square" lIns="15650" tIns="7825" rIns="15650" bIns="7825" anchor="b" anchorCtr="0">
            <a:noAutofit/>
          </a:bodyPr>
          <a:lstStyle>
            <a:lvl1pPr lvl="0" algn="l" rtl="0">
              <a:lnSpc>
                <a:spcPct val="90000"/>
              </a:lnSpc>
              <a:spcBef>
                <a:spcPts val="0"/>
              </a:spcBef>
              <a:spcAft>
                <a:spcPts val="0"/>
              </a:spcAft>
              <a:buClr>
                <a:schemeClr val="dk1"/>
              </a:buClr>
              <a:buSzPts val="4300"/>
              <a:buFont typeface="Calibri"/>
              <a:buNone/>
              <a:defRPr sz="4300"/>
            </a:lvl1pPr>
            <a:lvl2pPr lvl="1" algn="l" rtl="0">
              <a:lnSpc>
                <a:spcPct val="100000"/>
              </a:lnSpc>
              <a:spcBef>
                <a:spcPts val="0"/>
              </a:spcBef>
              <a:spcAft>
                <a:spcPts val="0"/>
              </a:spcAft>
              <a:buSzPts val="200"/>
              <a:buNone/>
              <a:defRPr/>
            </a:lvl2pPr>
            <a:lvl3pPr lvl="2" algn="l" rtl="0">
              <a:lnSpc>
                <a:spcPct val="100000"/>
              </a:lnSpc>
              <a:spcBef>
                <a:spcPts val="0"/>
              </a:spcBef>
              <a:spcAft>
                <a:spcPts val="0"/>
              </a:spcAft>
              <a:buSzPts val="200"/>
              <a:buNone/>
              <a:defRPr/>
            </a:lvl3pPr>
            <a:lvl4pPr lvl="3" algn="l" rtl="0">
              <a:lnSpc>
                <a:spcPct val="100000"/>
              </a:lnSpc>
              <a:spcBef>
                <a:spcPts val="0"/>
              </a:spcBef>
              <a:spcAft>
                <a:spcPts val="0"/>
              </a:spcAft>
              <a:buSzPts val="200"/>
              <a:buNone/>
              <a:defRPr/>
            </a:lvl4pPr>
            <a:lvl5pPr lvl="4" algn="l" rtl="0">
              <a:lnSpc>
                <a:spcPct val="100000"/>
              </a:lnSpc>
              <a:spcBef>
                <a:spcPts val="0"/>
              </a:spcBef>
              <a:spcAft>
                <a:spcPts val="0"/>
              </a:spcAft>
              <a:buSzPts val="200"/>
              <a:buNone/>
              <a:defRPr/>
            </a:lvl5pPr>
            <a:lvl6pPr lvl="5" algn="l" rtl="0">
              <a:lnSpc>
                <a:spcPct val="100000"/>
              </a:lnSpc>
              <a:spcBef>
                <a:spcPts val="0"/>
              </a:spcBef>
              <a:spcAft>
                <a:spcPts val="0"/>
              </a:spcAft>
              <a:buSzPts val="200"/>
              <a:buNone/>
              <a:defRPr/>
            </a:lvl6pPr>
            <a:lvl7pPr lvl="6" algn="l" rtl="0">
              <a:lnSpc>
                <a:spcPct val="100000"/>
              </a:lnSpc>
              <a:spcBef>
                <a:spcPts val="0"/>
              </a:spcBef>
              <a:spcAft>
                <a:spcPts val="0"/>
              </a:spcAft>
              <a:buSzPts val="200"/>
              <a:buNone/>
              <a:defRPr/>
            </a:lvl7pPr>
            <a:lvl8pPr lvl="7" algn="l" rtl="0">
              <a:lnSpc>
                <a:spcPct val="100000"/>
              </a:lnSpc>
              <a:spcBef>
                <a:spcPts val="0"/>
              </a:spcBef>
              <a:spcAft>
                <a:spcPts val="0"/>
              </a:spcAft>
              <a:buSzPts val="200"/>
              <a:buNone/>
              <a:defRPr/>
            </a:lvl8pPr>
            <a:lvl9pPr lvl="8" algn="l" rtl="0">
              <a:lnSpc>
                <a:spcPct val="100000"/>
              </a:lnSpc>
              <a:spcBef>
                <a:spcPts val="0"/>
              </a:spcBef>
              <a:spcAft>
                <a:spcPts val="0"/>
              </a:spcAft>
              <a:buSzPts val="200"/>
              <a:buNone/>
              <a:defRPr/>
            </a:lvl9pPr>
          </a:lstStyle>
          <a:p>
            <a:endParaRPr/>
          </a:p>
        </p:txBody>
      </p:sp>
      <p:sp>
        <p:nvSpPr>
          <p:cNvPr id="85" name="Google Shape;85;p18"/>
          <p:cNvSpPr txBox="1">
            <a:spLocks noGrp="1"/>
          </p:cNvSpPr>
          <p:nvPr>
            <p:ph type="body" idx="1"/>
          </p:nvPr>
        </p:nvSpPr>
        <p:spPr>
          <a:xfrm>
            <a:off x="623887" y="3442098"/>
            <a:ext cx="7886700" cy="1125000"/>
          </a:xfrm>
          <a:prstGeom prst="rect">
            <a:avLst/>
          </a:prstGeom>
          <a:noFill/>
          <a:ln>
            <a:noFill/>
          </a:ln>
        </p:spPr>
        <p:txBody>
          <a:bodyPr spcFirstLastPara="1" wrap="square" lIns="15650" tIns="7825" rIns="15650" bIns="7825" anchor="t" anchorCtr="0">
            <a:noAutofit/>
          </a:bodyPr>
          <a:lstStyle>
            <a:lvl1pPr marL="457200" lvl="0" indent="-228600" algn="l" rtl="0">
              <a:lnSpc>
                <a:spcPct val="90000"/>
              </a:lnSpc>
              <a:spcBef>
                <a:spcPts val="700"/>
              </a:spcBef>
              <a:spcAft>
                <a:spcPts val="0"/>
              </a:spcAft>
              <a:buClr>
                <a:srgbClr val="888888"/>
              </a:buClr>
              <a:buSzPts val="1700"/>
              <a:buNone/>
              <a:defRPr sz="1700">
                <a:solidFill>
                  <a:srgbClr val="888888"/>
                </a:solidFill>
              </a:defRPr>
            </a:lvl1pPr>
            <a:lvl2pPr marL="914400" lvl="1" indent="-228600" algn="l" rtl="0">
              <a:lnSpc>
                <a:spcPct val="90000"/>
              </a:lnSpc>
              <a:spcBef>
                <a:spcPts val="400"/>
              </a:spcBef>
              <a:spcAft>
                <a:spcPts val="0"/>
              </a:spcAft>
              <a:buClr>
                <a:srgbClr val="888888"/>
              </a:buClr>
              <a:buSzPts val="1400"/>
              <a:buNone/>
              <a:defRPr sz="1400">
                <a:solidFill>
                  <a:srgbClr val="888888"/>
                </a:solidFill>
              </a:defRPr>
            </a:lvl2pPr>
            <a:lvl3pPr marL="1371600" lvl="2" indent="-228600" algn="l" rtl="0">
              <a:lnSpc>
                <a:spcPct val="90000"/>
              </a:lnSpc>
              <a:spcBef>
                <a:spcPts val="400"/>
              </a:spcBef>
              <a:spcAft>
                <a:spcPts val="0"/>
              </a:spcAft>
              <a:buClr>
                <a:srgbClr val="888888"/>
              </a:buClr>
              <a:buSzPts val="1300"/>
              <a:buNone/>
              <a:defRPr sz="1300">
                <a:solidFill>
                  <a:srgbClr val="888888"/>
                </a:solidFill>
              </a:defRPr>
            </a:lvl3pPr>
            <a:lvl4pPr marL="1828800" lvl="3" indent="-228600" algn="l" rtl="0">
              <a:lnSpc>
                <a:spcPct val="90000"/>
              </a:lnSpc>
              <a:spcBef>
                <a:spcPts val="400"/>
              </a:spcBef>
              <a:spcAft>
                <a:spcPts val="0"/>
              </a:spcAft>
              <a:buClr>
                <a:srgbClr val="888888"/>
              </a:buClr>
              <a:buSzPts val="1200"/>
              <a:buNone/>
              <a:defRPr sz="1100">
                <a:solidFill>
                  <a:srgbClr val="888888"/>
                </a:solidFill>
              </a:defRPr>
            </a:lvl4pPr>
            <a:lvl5pPr marL="2286000" lvl="4" indent="-228600" algn="l" rtl="0">
              <a:lnSpc>
                <a:spcPct val="90000"/>
              </a:lnSpc>
              <a:spcBef>
                <a:spcPts val="400"/>
              </a:spcBef>
              <a:spcAft>
                <a:spcPts val="0"/>
              </a:spcAft>
              <a:buClr>
                <a:srgbClr val="888888"/>
              </a:buClr>
              <a:buSzPts val="1200"/>
              <a:buNone/>
              <a:defRPr sz="1100">
                <a:solidFill>
                  <a:srgbClr val="888888"/>
                </a:solidFill>
              </a:defRPr>
            </a:lvl5pPr>
            <a:lvl6pPr marL="2743200" lvl="5" indent="-228600" algn="l" rtl="0">
              <a:lnSpc>
                <a:spcPct val="90000"/>
              </a:lnSpc>
              <a:spcBef>
                <a:spcPts val="400"/>
              </a:spcBef>
              <a:spcAft>
                <a:spcPts val="0"/>
              </a:spcAft>
              <a:buClr>
                <a:srgbClr val="888888"/>
              </a:buClr>
              <a:buSzPts val="1200"/>
              <a:buNone/>
              <a:defRPr sz="1100">
                <a:solidFill>
                  <a:srgbClr val="888888"/>
                </a:solidFill>
              </a:defRPr>
            </a:lvl6pPr>
            <a:lvl7pPr marL="3200400" lvl="6" indent="-228600" algn="l" rtl="0">
              <a:lnSpc>
                <a:spcPct val="90000"/>
              </a:lnSpc>
              <a:spcBef>
                <a:spcPts val="400"/>
              </a:spcBef>
              <a:spcAft>
                <a:spcPts val="0"/>
              </a:spcAft>
              <a:buClr>
                <a:srgbClr val="888888"/>
              </a:buClr>
              <a:buSzPts val="1200"/>
              <a:buNone/>
              <a:defRPr sz="1100">
                <a:solidFill>
                  <a:srgbClr val="888888"/>
                </a:solidFill>
              </a:defRPr>
            </a:lvl7pPr>
            <a:lvl8pPr marL="3657600" lvl="7" indent="-228600" algn="l" rtl="0">
              <a:lnSpc>
                <a:spcPct val="90000"/>
              </a:lnSpc>
              <a:spcBef>
                <a:spcPts val="400"/>
              </a:spcBef>
              <a:spcAft>
                <a:spcPts val="0"/>
              </a:spcAft>
              <a:buClr>
                <a:srgbClr val="888888"/>
              </a:buClr>
              <a:buSzPts val="1200"/>
              <a:buNone/>
              <a:defRPr sz="1100">
                <a:solidFill>
                  <a:srgbClr val="888888"/>
                </a:solidFill>
              </a:defRPr>
            </a:lvl8pPr>
            <a:lvl9pPr marL="4114800" lvl="8" indent="-228600" algn="l" rtl="0">
              <a:lnSpc>
                <a:spcPct val="90000"/>
              </a:lnSpc>
              <a:spcBef>
                <a:spcPts val="400"/>
              </a:spcBef>
              <a:spcAft>
                <a:spcPts val="0"/>
              </a:spcAft>
              <a:buClr>
                <a:srgbClr val="888888"/>
              </a:buClr>
              <a:buSzPts val="1200"/>
              <a:buNone/>
              <a:defRPr sz="1100">
                <a:solidFill>
                  <a:srgbClr val="888888"/>
                </a:solidFill>
              </a:defRPr>
            </a:lvl9pPr>
          </a:lstStyle>
          <a:p>
            <a:endParaRPr/>
          </a:p>
        </p:txBody>
      </p:sp>
      <p:sp>
        <p:nvSpPr>
          <p:cNvPr id="86" name="Google Shape;86;p18"/>
          <p:cNvSpPr txBox="1">
            <a:spLocks noGrp="1"/>
          </p:cNvSpPr>
          <p:nvPr>
            <p:ph type="dt" idx="10"/>
          </p:nvPr>
        </p:nvSpPr>
        <p:spPr>
          <a:xfrm>
            <a:off x="628650" y="4767263"/>
            <a:ext cx="2057400" cy="273900"/>
          </a:xfrm>
          <a:prstGeom prst="rect">
            <a:avLst/>
          </a:prstGeom>
          <a:noFill/>
          <a:ln>
            <a:noFill/>
          </a:ln>
        </p:spPr>
        <p:txBody>
          <a:bodyPr spcFirstLastPara="1" wrap="square" lIns="15650" tIns="7825" rIns="15650" bIns="7825" anchor="ctr" anchorCtr="0">
            <a:noAutofit/>
          </a:bodyPr>
          <a:lstStyle>
            <a:lvl1pPr lvl="0" algn="l" rtl="0">
              <a:lnSpc>
                <a:spcPct val="100000"/>
              </a:lnSpc>
              <a:spcBef>
                <a:spcPts val="0"/>
              </a:spcBef>
              <a:spcAft>
                <a:spcPts val="0"/>
              </a:spcAft>
              <a:buSzPts val="200"/>
              <a:buNone/>
              <a:defRPr/>
            </a:lvl1pPr>
            <a:lvl2pPr lvl="1" algn="l" rtl="0">
              <a:lnSpc>
                <a:spcPct val="100000"/>
              </a:lnSpc>
              <a:spcBef>
                <a:spcPts val="0"/>
              </a:spcBef>
              <a:spcAft>
                <a:spcPts val="0"/>
              </a:spcAft>
              <a:buSzPts val="200"/>
              <a:buNone/>
              <a:defRPr/>
            </a:lvl2pPr>
            <a:lvl3pPr lvl="2" algn="l" rtl="0">
              <a:lnSpc>
                <a:spcPct val="100000"/>
              </a:lnSpc>
              <a:spcBef>
                <a:spcPts val="0"/>
              </a:spcBef>
              <a:spcAft>
                <a:spcPts val="0"/>
              </a:spcAft>
              <a:buSzPts val="200"/>
              <a:buNone/>
              <a:defRPr/>
            </a:lvl3pPr>
            <a:lvl4pPr lvl="3" algn="l" rtl="0">
              <a:lnSpc>
                <a:spcPct val="100000"/>
              </a:lnSpc>
              <a:spcBef>
                <a:spcPts val="0"/>
              </a:spcBef>
              <a:spcAft>
                <a:spcPts val="0"/>
              </a:spcAft>
              <a:buSzPts val="200"/>
              <a:buNone/>
              <a:defRPr/>
            </a:lvl4pPr>
            <a:lvl5pPr lvl="4" algn="l" rtl="0">
              <a:lnSpc>
                <a:spcPct val="100000"/>
              </a:lnSpc>
              <a:spcBef>
                <a:spcPts val="0"/>
              </a:spcBef>
              <a:spcAft>
                <a:spcPts val="0"/>
              </a:spcAft>
              <a:buSzPts val="200"/>
              <a:buNone/>
              <a:defRPr/>
            </a:lvl5pPr>
            <a:lvl6pPr lvl="5" algn="l" rtl="0">
              <a:lnSpc>
                <a:spcPct val="100000"/>
              </a:lnSpc>
              <a:spcBef>
                <a:spcPts val="0"/>
              </a:spcBef>
              <a:spcAft>
                <a:spcPts val="0"/>
              </a:spcAft>
              <a:buSzPts val="200"/>
              <a:buNone/>
              <a:defRPr/>
            </a:lvl6pPr>
            <a:lvl7pPr lvl="6" algn="l" rtl="0">
              <a:lnSpc>
                <a:spcPct val="100000"/>
              </a:lnSpc>
              <a:spcBef>
                <a:spcPts val="0"/>
              </a:spcBef>
              <a:spcAft>
                <a:spcPts val="0"/>
              </a:spcAft>
              <a:buSzPts val="200"/>
              <a:buNone/>
              <a:defRPr/>
            </a:lvl7pPr>
            <a:lvl8pPr lvl="7" algn="l" rtl="0">
              <a:lnSpc>
                <a:spcPct val="100000"/>
              </a:lnSpc>
              <a:spcBef>
                <a:spcPts val="0"/>
              </a:spcBef>
              <a:spcAft>
                <a:spcPts val="0"/>
              </a:spcAft>
              <a:buSzPts val="200"/>
              <a:buNone/>
              <a:defRPr/>
            </a:lvl8pPr>
            <a:lvl9pPr lvl="8" algn="l" rtl="0">
              <a:lnSpc>
                <a:spcPct val="100000"/>
              </a:lnSpc>
              <a:spcBef>
                <a:spcPts val="0"/>
              </a:spcBef>
              <a:spcAft>
                <a:spcPts val="0"/>
              </a:spcAft>
              <a:buSzPts val="200"/>
              <a:buNone/>
              <a:defRPr/>
            </a:lvl9pPr>
          </a:lstStyle>
          <a:p>
            <a:endParaRPr/>
          </a:p>
        </p:txBody>
      </p:sp>
      <p:sp>
        <p:nvSpPr>
          <p:cNvPr id="87" name="Google Shape;87;p18"/>
          <p:cNvSpPr txBox="1">
            <a:spLocks noGrp="1"/>
          </p:cNvSpPr>
          <p:nvPr>
            <p:ph type="ftr" idx="11"/>
          </p:nvPr>
        </p:nvSpPr>
        <p:spPr>
          <a:xfrm>
            <a:off x="3028950" y="4767263"/>
            <a:ext cx="3086100" cy="273900"/>
          </a:xfrm>
          <a:prstGeom prst="rect">
            <a:avLst/>
          </a:prstGeom>
          <a:noFill/>
          <a:ln>
            <a:noFill/>
          </a:ln>
        </p:spPr>
        <p:txBody>
          <a:bodyPr spcFirstLastPara="1" wrap="square" lIns="15650" tIns="7825" rIns="15650" bIns="7825" anchor="ctr" anchorCtr="0">
            <a:noAutofit/>
          </a:bodyPr>
          <a:lstStyle>
            <a:lvl1pPr lvl="0" algn="ctr" rtl="0">
              <a:lnSpc>
                <a:spcPct val="100000"/>
              </a:lnSpc>
              <a:spcBef>
                <a:spcPts val="0"/>
              </a:spcBef>
              <a:spcAft>
                <a:spcPts val="0"/>
              </a:spcAft>
              <a:buSzPts val="200"/>
              <a:buNone/>
              <a:defRPr/>
            </a:lvl1pPr>
            <a:lvl2pPr lvl="1" algn="l" rtl="0">
              <a:lnSpc>
                <a:spcPct val="100000"/>
              </a:lnSpc>
              <a:spcBef>
                <a:spcPts val="0"/>
              </a:spcBef>
              <a:spcAft>
                <a:spcPts val="0"/>
              </a:spcAft>
              <a:buSzPts val="200"/>
              <a:buNone/>
              <a:defRPr/>
            </a:lvl2pPr>
            <a:lvl3pPr lvl="2" algn="l" rtl="0">
              <a:lnSpc>
                <a:spcPct val="100000"/>
              </a:lnSpc>
              <a:spcBef>
                <a:spcPts val="0"/>
              </a:spcBef>
              <a:spcAft>
                <a:spcPts val="0"/>
              </a:spcAft>
              <a:buSzPts val="200"/>
              <a:buNone/>
              <a:defRPr/>
            </a:lvl3pPr>
            <a:lvl4pPr lvl="3" algn="l" rtl="0">
              <a:lnSpc>
                <a:spcPct val="100000"/>
              </a:lnSpc>
              <a:spcBef>
                <a:spcPts val="0"/>
              </a:spcBef>
              <a:spcAft>
                <a:spcPts val="0"/>
              </a:spcAft>
              <a:buSzPts val="200"/>
              <a:buNone/>
              <a:defRPr/>
            </a:lvl4pPr>
            <a:lvl5pPr lvl="4" algn="l" rtl="0">
              <a:lnSpc>
                <a:spcPct val="100000"/>
              </a:lnSpc>
              <a:spcBef>
                <a:spcPts val="0"/>
              </a:spcBef>
              <a:spcAft>
                <a:spcPts val="0"/>
              </a:spcAft>
              <a:buSzPts val="200"/>
              <a:buNone/>
              <a:defRPr/>
            </a:lvl5pPr>
            <a:lvl6pPr lvl="5" algn="l" rtl="0">
              <a:lnSpc>
                <a:spcPct val="100000"/>
              </a:lnSpc>
              <a:spcBef>
                <a:spcPts val="0"/>
              </a:spcBef>
              <a:spcAft>
                <a:spcPts val="0"/>
              </a:spcAft>
              <a:buSzPts val="200"/>
              <a:buNone/>
              <a:defRPr/>
            </a:lvl6pPr>
            <a:lvl7pPr lvl="6" algn="l" rtl="0">
              <a:lnSpc>
                <a:spcPct val="100000"/>
              </a:lnSpc>
              <a:spcBef>
                <a:spcPts val="0"/>
              </a:spcBef>
              <a:spcAft>
                <a:spcPts val="0"/>
              </a:spcAft>
              <a:buSzPts val="200"/>
              <a:buNone/>
              <a:defRPr/>
            </a:lvl7pPr>
            <a:lvl8pPr lvl="7" algn="l" rtl="0">
              <a:lnSpc>
                <a:spcPct val="100000"/>
              </a:lnSpc>
              <a:spcBef>
                <a:spcPts val="0"/>
              </a:spcBef>
              <a:spcAft>
                <a:spcPts val="0"/>
              </a:spcAft>
              <a:buSzPts val="200"/>
              <a:buNone/>
              <a:defRPr/>
            </a:lvl8pPr>
            <a:lvl9pPr lvl="8" algn="l" rtl="0">
              <a:lnSpc>
                <a:spcPct val="100000"/>
              </a:lnSpc>
              <a:spcBef>
                <a:spcPts val="0"/>
              </a:spcBef>
              <a:spcAft>
                <a:spcPts val="0"/>
              </a:spcAft>
              <a:buSzPts val="200"/>
              <a:buNone/>
              <a:defRPr/>
            </a:lvl9pPr>
          </a:lstStyle>
          <a:p>
            <a:endParaRPr/>
          </a:p>
        </p:txBody>
      </p:sp>
      <p:sp>
        <p:nvSpPr>
          <p:cNvPr id="88" name="Google Shape;88;p18"/>
          <p:cNvSpPr txBox="1">
            <a:spLocks noGrp="1"/>
          </p:cNvSpPr>
          <p:nvPr>
            <p:ph type="sldNum" idx="12"/>
          </p:nvPr>
        </p:nvSpPr>
        <p:spPr>
          <a:xfrm>
            <a:off x="6457950" y="4767263"/>
            <a:ext cx="2057400" cy="273900"/>
          </a:xfrm>
          <a:prstGeom prst="rect">
            <a:avLst/>
          </a:prstGeom>
          <a:noFill/>
          <a:ln>
            <a:noFill/>
          </a:ln>
        </p:spPr>
        <p:txBody>
          <a:bodyPr spcFirstLastPara="1" wrap="square" lIns="15650" tIns="7825" rIns="15650" bIns="782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628650" y="273844"/>
            <a:ext cx="7886700" cy="994200"/>
          </a:xfrm>
          <a:prstGeom prst="rect">
            <a:avLst/>
          </a:prstGeom>
          <a:noFill/>
          <a:ln>
            <a:noFill/>
          </a:ln>
        </p:spPr>
        <p:txBody>
          <a:bodyPr spcFirstLastPara="1" wrap="square" lIns="15650" tIns="7825" rIns="15650" bIns="7825" anchor="ctr" anchorCtr="0">
            <a:noAutofit/>
          </a:bodyPr>
          <a:lstStyle>
            <a:lvl1pPr lvl="0" algn="l" rtl="0">
              <a:lnSpc>
                <a:spcPct val="90000"/>
              </a:lnSpc>
              <a:spcBef>
                <a:spcPts val="0"/>
              </a:spcBef>
              <a:spcAft>
                <a:spcPts val="0"/>
              </a:spcAft>
              <a:buClr>
                <a:schemeClr val="dk1"/>
              </a:buClr>
              <a:buSzPts val="300"/>
              <a:buNone/>
              <a:defRPr/>
            </a:lvl1pPr>
            <a:lvl2pPr lvl="1" algn="l" rtl="0">
              <a:lnSpc>
                <a:spcPct val="100000"/>
              </a:lnSpc>
              <a:spcBef>
                <a:spcPts val="0"/>
              </a:spcBef>
              <a:spcAft>
                <a:spcPts val="0"/>
              </a:spcAft>
              <a:buSzPts val="200"/>
              <a:buNone/>
              <a:defRPr/>
            </a:lvl2pPr>
            <a:lvl3pPr lvl="2" algn="l" rtl="0">
              <a:lnSpc>
                <a:spcPct val="100000"/>
              </a:lnSpc>
              <a:spcBef>
                <a:spcPts val="0"/>
              </a:spcBef>
              <a:spcAft>
                <a:spcPts val="0"/>
              </a:spcAft>
              <a:buSzPts val="200"/>
              <a:buNone/>
              <a:defRPr/>
            </a:lvl3pPr>
            <a:lvl4pPr lvl="3" algn="l" rtl="0">
              <a:lnSpc>
                <a:spcPct val="100000"/>
              </a:lnSpc>
              <a:spcBef>
                <a:spcPts val="0"/>
              </a:spcBef>
              <a:spcAft>
                <a:spcPts val="0"/>
              </a:spcAft>
              <a:buSzPts val="200"/>
              <a:buNone/>
              <a:defRPr/>
            </a:lvl4pPr>
            <a:lvl5pPr lvl="4" algn="l" rtl="0">
              <a:lnSpc>
                <a:spcPct val="100000"/>
              </a:lnSpc>
              <a:spcBef>
                <a:spcPts val="0"/>
              </a:spcBef>
              <a:spcAft>
                <a:spcPts val="0"/>
              </a:spcAft>
              <a:buSzPts val="200"/>
              <a:buNone/>
              <a:defRPr/>
            </a:lvl5pPr>
            <a:lvl6pPr lvl="5" algn="l" rtl="0">
              <a:lnSpc>
                <a:spcPct val="100000"/>
              </a:lnSpc>
              <a:spcBef>
                <a:spcPts val="0"/>
              </a:spcBef>
              <a:spcAft>
                <a:spcPts val="0"/>
              </a:spcAft>
              <a:buSzPts val="200"/>
              <a:buNone/>
              <a:defRPr/>
            </a:lvl6pPr>
            <a:lvl7pPr lvl="6" algn="l" rtl="0">
              <a:lnSpc>
                <a:spcPct val="100000"/>
              </a:lnSpc>
              <a:spcBef>
                <a:spcPts val="0"/>
              </a:spcBef>
              <a:spcAft>
                <a:spcPts val="0"/>
              </a:spcAft>
              <a:buSzPts val="200"/>
              <a:buNone/>
              <a:defRPr/>
            </a:lvl7pPr>
            <a:lvl8pPr lvl="7" algn="l" rtl="0">
              <a:lnSpc>
                <a:spcPct val="100000"/>
              </a:lnSpc>
              <a:spcBef>
                <a:spcPts val="0"/>
              </a:spcBef>
              <a:spcAft>
                <a:spcPts val="0"/>
              </a:spcAft>
              <a:buSzPts val="200"/>
              <a:buNone/>
              <a:defRPr/>
            </a:lvl8pPr>
            <a:lvl9pPr lvl="8" algn="l" rtl="0">
              <a:lnSpc>
                <a:spcPct val="100000"/>
              </a:lnSpc>
              <a:spcBef>
                <a:spcPts val="0"/>
              </a:spcBef>
              <a:spcAft>
                <a:spcPts val="0"/>
              </a:spcAft>
              <a:buSzPts val="200"/>
              <a:buNone/>
              <a:defRPr/>
            </a:lvl9pPr>
          </a:lstStyle>
          <a:p>
            <a:endParaRPr/>
          </a:p>
        </p:txBody>
      </p:sp>
      <p:sp>
        <p:nvSpPr>
          <p:cNvPr id="91" name="Google Shape;91;p19"/>
          <p:cNvSpPr txBox="1">
            <a:spLocks noGrp="1"/>
          </p:cNvSpPr>
          <p:nvPr>
            <p:ph type="body" idx="1"/>
          </p:nvPr>
        </p:nvSpPr>
        <p:spPr>
          <a:xfrm>
            <a:off x="628650" y="1369219"/>
            <a:ext cx="3886200" cy="3263400"/>
          </a:xfrm>
          <a:prstGeom prst="rect">
            <a:avLst/>
          </a:prstGeom>
          <a:noFill/>
          <a:ln>
            <a:noFill/>
          </a:ln>
        </p:spPr>
        <p:txBody>
          <a:bodyPr spcFirstLastPara="1" wrap="square" lIns="15650" tIns="7825" rIns="15650" bIns="7825" anchor="t" anchorCtr="0">
            <a:noAutofit/>
          </a:bodyPr>
          <a:lstStyle>
            <a:lvl1pPr marL="457200" lvl="0" indent="-247650" algn="l" rtl="0">
              <a:lnSpc>
                <a:spcPct val="90000"/>
              </a:lnSpc>
              <a:spcBef>
                <a:spcPts val="700"/>
              </a:spcBef>
              <a:spcAft>
                <a:spcPts val="0"/>
              </a:spcAft>
              <a:buClr>
                <a:schemeClr val="dk1"/>
              </a:buClr>
              <a:buSzPts val="300"/>
              <a:buChar char="•"/>
              <a:defRPr/>
            </a:lvl1pPr>
            <a:lvl2pPr marL="914400" lvl="1" indent="-247650" algn="l" rtl="0">
              <a:lnSpc>
                <a:spcPct val="90000"/>
              </a:lnSpc>
              <a:spcBef>
                <a:spcPts val="400"/>
              </a:spcBef>
              <a:spcAft>
                <a:spcPts val="0"/>
              </a:spcAft>
              <a:buClr>
                <a:schemeClr val="dk1"/>
              </a:buClr>
              <a:buSzPts val="300"/>
              <a:buChar char="•"/>
              <a:defRPr/>
            </a:lvl2pPr>
            <a:lvl3pPr marL="1371600" lvl="2" indent="-247650" algn="l" rtl="0">
              <a:lnSpc>
                <a:spcPct val="90000"/>
              </a:lnSpc>
              <a:spcBef>
                <a:spcPts val="400"/>
              </a:spcBef>
              <a:spcAft>
                <a:spcPts val="0"/>
              </a:spcAft>
              <a:buClr>
                <a:schemeClr val="dk1"/>
              </a:buClr>
              <a:buSzPts val="300"/>
              <a:buChar char="•"/>
              <a:defRPr/>
            </a:lvl3pPr>
            <a:lvl4pPr marL="1828800" lvl="3" indent="-247650" algn="l" rtl="0">
              <a:lnSpc>
                <a:spcPct val="90000"/>
              </a:lnSpc>
              <a:spcBef>
                <a:spcPts val="400"/>
              </a:spcBef>
              <a:spcAft>
                <a:spcPts val="0"/>
              </a:spcAft>
              <a:buClr>
                <a:schemeClr val="dk1"/>
              </a:buClr>
              <a:buSzPts val="300"/>
              <a:buChar char="•"/>
              <a:defRPr/>
            </a:lvl4pPr>
            <a:lvl5pPr marL="2286000" lvl="4" indent="-247650" algn="l" rtl="0">
              <a:lnSpc>
                <a:spcPct val="90000"/>
              </a:lnSpc>
              <a:spcBef>
                <a:spcPts val="400"/>
              </a:spcBef>
              <a:spcAft>
                <a:spcPts val="0"/>
              </a:spcAft>
              <a:buClr>
                <a:schemeClr val="dk1"/>
              </a:buClr>
              <a:buSzPts val="300"/>
              <a:buChar char="•"/>
              <a:defRPr/>
            </a:lvl5pPr>
            <a:lvl6pPr marL="2743200" lvl="5" indent="-247650" algn="l" rtl="0">
              <a:lnSpc>
                <a:spcPct val="90000"/>
              </a:lnSpc>
              <a:spcBef>
                <a:spcPts val="400"/>
              </a:spcBef>
              <a:spcAft>
                <a:spcPts val="0"/>
              </a:spcAft>
              <a:buClr>
                <a:schemeClr val="dk1"/>
              </a:buClr>
              <a:buSzPts val="300"/>
              <a:buChar char="•"/>
              <a:defRPr/>
            </a:lvl6pPr>
            <a:lvl7pPr marL="3200400" lvl="6" indent="-247650" algn="l" rtl="0">
              <a:lnSpc>
                <a:spcPct val="90000"/>
              </a:lnSpc>
              <a:spcBef>
                <a:spcPts val="400"/>
              </a:spcBef>
              <a:spcAft>
                <a:spcPts val="0"/>
              </a:spcAft>
              <a:buClr>
                <a:schemeClr val="dk1"/>
              </a:buClr>
              <a:buSzPts val="300"/>
              <a:buChar char="•"/>
              <a:defRPr/>
            </a:lvl7pPr>
            <a:lvl8pPr marL="3657600" lvl="7" indent="-247650" algn="l" rtl="0">
              <a:lnSpc>
                <a:spcPct val="90000"/>
              </a:lnSpc>
              <a:spcBef>
                <a:spcPts val="400"/>
              </a:spcBef>
              <a:spcAft>
                <a:spcPts val="0"/>
              </a:spcAft>
              <a:buClr>
                <a:schemeClr val="dk1"/>
              </a:buClr>
              <a:buSzPts val="300"/>
              <a:buChar char="•"/>
              <a:defRPr/>
            </a:lvl8pPr>
            <a:lvl9pPr marL="4114800" lvl="8" indent="-247650" algn="l" rtl="0">
              <a:lnSpc>
                <a:spcPct val="90000"/>
              </a:lnSpc>
              <a:spcBef>
                <a:spcPts val="400"/>
              </a:spcBef>
              <a:spcAft>
                <a:spcPts val="0"/>
              </a:spcAft>
              <a:buClr>
                <a:schemeClr val="dk1"/>
              </a:buClr>
              <a:buSzPts val="300"/>
              <a:buChar char="•"/>
              <a:defRPr/>
            </a:lvl9pPr>
          </a:lstStyle>
          <a:p>
            <a:endParaRPr/>
          </a:p>
        </p:txBody>
      </p:sp>
      <p:sp>
        <p:nvSpPr>
          <p:cNvPr id="92" name="Google Shape;92;p19"/>
          <p:cNvSpPr txBox="1">
            <a:spLocks noGrp="1"/>
          </p:cNvSpPr>
          <p:nvPr>
            <p:ph type="body" idx="2"/>
          </p:nvPr>
        </p:nvSpPr>
        <p:spPr>
          <a:xfrm>
            <a:off x="4629150" y="1369219"/>
            <a:ext cx="3886200" cy="3263400"/>
          </a:xfrm>
          <a:prstGeom prst="rect">
            <a:avLst/>
          </a:prstGeom>
          <a:noFill/>
          <a:ln>
            <a:noFill/>
          </a:ln>
        </p:spPr>
        <p:txBody>
          <a:bodyPr spcFirstLastPara="1" wrap="square" lIns="15650" tIns="7825" rIns="15650" bIns="7825" anchor="t" anchorCtr="0">
            <a:noAutofit/>
          </a:bodyPr>
          <a:lstStyle>
            <a:lvl1pPr marL="457200" lvl="0" indent="-247650" algn="l" rtl="0">
              <a:lnSpc>
                <a:spcPct val="90000"/>
              </a:lnSpc>
              <a:spcBef>
                <a:spcPts val="700"/>
              </a:spcBef>
              <a:spcAft>
                <a:spcPts val="0"/>
              </a:spcAft>
              <a:buClr>
                <a:schemeClr val="dk1"/>
              </a:buClr>
              <a:buSzPts val="300"/>
              <a:buChar char="•"/>
              <a:defRPr/>
            </a:lvl1pPr>
            <a:lvl2pPr marL="914400" lvl="1" indent="-247650" algn="l" rtl="0">
              <a:lnSpc>
                <a:spcPct val="90000"/>
              </a:lnSpc>
              <a:spcBef>
                <a:spcPts val="400"/>
              </a:spcBef>
              <a:spcAft>
                <a:spcPts val="0"/>
              </a:spcAft>
              <a:buClr>
                <a:schemeClr val="dk1"/>
              </a:buClr>
              <a:buSzPts val="300"/>
              <a:buChar char="•"/>
              <a:defRPr/>
            </a:lvl2pPr>
            <a:lvl3pPr marL="1371600" lvl="2" indent="-247650" algn="l" rtl="0">
              <a:lnSpc>
                <a:spcPct val="90000"/>
              </a:lnSpc>
              <a:spcBef>
                <a:spcPts val="400"/>
              </a:spcBef>
              <a:spcAft>
                <a:spcPts val="0"/>
              </a:spcAft>
              <a:buClr>
                <a:schemeClr val="dk1"/>
              </a:buClr>
              <a:buSzPts val="300"/>
              <a:buChar char="•"/>
              <a:defRPr/>
            </a:lvl3pPr>
            <a:lvl4pPr marL="1828800" lvl="3" indent="-247650" algn="l" rtl="0">
              <a:lnSpc>
                <a:spcPct val="90000"/>
              </a:lnSpc>
              <a:spcBef>
                <a:spcPts val="400"/>
              </a:spcBef>
              <a:spcAft>
                <a:spcPts val="0"/>
              </a:spcAft>
              <a:buClr>
                <a:schemeClr val="dk1"/>
              </a:buClr>
              <a:buSzPts val="300"/>
              <a:buChar char="•"/>
              <a:defRPr/>
            </a:lvl4pPr>
            <a:lvl5pPr marL="2286000" lvl="4" indent="-247650" algn="l" rtl="0">
              <a:lnSpc>
                <a:spcPct val="90000"/>
              </a:lnSpc>
              <a:spcBef>
                <a:spcPts val="400"/>
              </a:spcBef>
              <a:spcAft>
                <a:spcPts val="0"/>
              </a:spcAft>
              <a:buClr>
                <a:schemeClr val="dk1"/>
              </a:buClr>
              <a:buSzPts val="300"/>
              <a:buChar char="•"/>
              <a:defRPr/>
            </a:lvl5pPr>
            <a:lvl6pPr marL="2743200" lvl="5" indent="-247650" algn="l" rtl="0">
              <a:lnSpc>
                <a:spcPct val="90000"/>
              </a:lnSpc>
              <a:spcBef>
                <a:spcPts val="400"/>
              </a:spcBef>
              <a:spcAft>
                <a:spcPts val="0"/>
              </a:spcAft>
              <a:buClr>
                <a:schemeClr val="dk1"/>
              </a:buClr>
              <a:buSzPts val="300"/>
              <a:buChar char="•"/>
              <a:defRPr/>
            </a:lvl6pPr>
            <a:lvl7pPr marL="3200400" lvl="6" indent="-247650" algn="l" rtl="0">
              <a:lnSpc>
                <a:spcPct val="90000"/>
              </a:lnSpc>
              <a:spcBef>
                <a:spcPts val="400"/>
              </a:spcBef>
              <a:spcAft>
                <a:spcPts val="0"/>
              </a:spcAft>
              <a:buClr>
                <a:schemeClr val="dk1"/>
              </a:buClr>
              <a:buSzPts val="300"/>
              <a:buChar char="•"/>
              <a:defRPr/>
            </a:lvl7pPr>
            <a:lvl8pPr marL="3657600" lvl="7" indent="-247650" algn="l" rtl="0">
              <a:lnSpc>
                <a:spcPct val="90000"/>
              </a:lnSpc>
              <a:spcBef>
                <a:spcPts val="400"/>
              </a:spcBef>
              <a:spcAft>
                <a:spcPts val="0"/>
              </a:spcAft>
              <a:buClr>
                <a:schemeClr val="dk1"/>
              </a:buClr>
              <a:buSzPts val="300"/>
              <a:buChar char="•"/>
              <a:defRPr/>
            </a:lvl8pPr>
            <a:lvl9pPr marL="4114800" lvl="8" indent="-247650" algn="l" rtl="0">
              <a:lnSpc>
                <a:spcPct val="90000"/>
              </a:lnSpc>
              <a:spcBef>
                <a:spcPts val="400"/>
              </a:spcBef>
              <a:spcAft>
                <a:spcPts val="0"/>
              </a:spcAft>
              <a:buClr>
                <a:schemeClr val="dk1"/>
              </a:buClr>
              <a:buSzPts val="300"/>
              <a:buChar char="•"/>
              <a:defRPr/>
            </a:lvl9pPr>
          </a:lstStyle>
          <a:p>
            <a:endParaRPr/>
          </a:p>
        </p:txBody>
      </p:sp>
      <p:sp>
        <p:nvSpPr>
          <p:cNvPr id="93" name="Google Shape;93;p19"/>
          <p:cNvSpPr txBox="1">
            <a:spLocks noGrp="1"/>
          </p:cNvSpPr>
          <p:nvPr>
            <p:ph type="dt" idx="10"/>
          </p:nvPr>
        </p:nvSpPr>
        <p:spPr>
          <a:xfrm>
            <a:off x="628650" y="4767263"/>
            <a:ext cx="2057400" cy="273900"/>
          </a:xfrm>
          <a:prstGeom prst="rect">
            <a:avLst/>
          </a:prstGeom>
          <a:noFill/>
          <a:ln>
            <a:noFill/>
          </a:ln>
        </p:spPr>
        <p:txBody>
          <a:bodyPr spcFirstLastPara="1" wrap="square" lIns="15650" tIns="7825" rIns="15650" bIns="7825" anchor="ctr" anchorCtr="0">
            <a:noAutofit/>
          </a:bodyPr>
          <a:lstStyle>
            <a:lvl1pPr lvl="0" algn="l" rtl="0">
              <a:lnSpc>
                <a:spcPct val="100000"/>
              </a:lnSpc>
              <a:spcBef>
                <a:spcPts val="0"/>
              </a:spcBef>
              <a:spcAft>
                <a:spcPts val="0"/>
              </a:spcAft>
              <a:buSzPts val="200"/>
              <a:buNone/>
              <a:defRPr/>
            </a:lvl1pPr>
            <a:lvl2pPr lvl="1" algn="l" rtl="0">
              <a:lnSpc>
                <a:spcPct val="100000"/>
              </a:lnSpc>
              <a:spcBef>
                <a:spcPts val="0"/>
              </a:spcBef>
              <a:spcAft>
                <a:spcPts val="0"/>
              </a:spcAft>
              <a:buSzPts val="200"/>
              <a:buNone/>
              <a:defRPr/>
            </a:lvl2pPr>
            <a:lvl3pPr lvl="2" algn="l" rtl="0">
              <a:lnSpc>
                <a:spcPct val="100000"/>
              </a:lnSpc>
              <a:spcBef>
                <a:spcPts val="0"/>
              </a:spcBef>
              <a:spcAft>
                <a:spcPts val="0"/>
              </a:spcAft>
              <a:buSzPts val="200"/>
              <a:buNone/>
              <a:defRPr/>
            </a:lvl3pPr>
            <a:lvl4pPr lvl="3" algn="l" rtl="0">
              <a:lnSpc>
                <a:spcPct val="100000"/>
              </a:lnSpc>
              <a:spcBef>
                <a:spcPts val="0"/>
              </a:spcBef>
              <a:spcAft>
                <a:spcPts val="0"/>
              </a:spcAft>
              <a:buSzPts val="200"/>
              <a:buNone/>
              <a:defRPr/>
            </a:lvl4pPr>
            <a:lvl5pPr lvl="4" algn="l" rtl="0">
              <a:lnSpc>
                <a:spcPct val="100000"/>
              </a:lnSpc>
              <a:spcBef>
                <a:spcPts val="0"/>
              </a:spcBef>
              <a:spcAft>
                <a:spcPts val="0"/>
              </a:spcAft>
              <a:buSzPts val="200"/>
              <a:buNone/>
              <a:defRPr/>
            </a:lvl5pPr>
            <a:lvl6pPr lvl="5" algn="l" rtl="0">
              <a:lnSpc>
                <a:spcPct val="100000"/>
              </a:lnSpc>
              <a:spcBef>
                <a:spcPts val="0"/>
              </a:spcBef>
              <a:spcAft>
                <a:spcPts val="0"/>
              </a:spcAft>
              <a:buSzPts val="200"/>
              <a:buNone/>
              <a:defRPr/>
            </a:lvl6pPr>
            <a:lvl7pPr lvl="6" algn="l" rtl="0">
              <a:lnSpc>
                <a:spcPct val="100000"/>
              </a:lnSpc>
              <a:spcBef>
                <a:spcPts val="0"/>
              </a:spcBef>
              <a:spcAft>
                <a:spcPts val="0"/>
              </a:spcAft>
              <a:buSzPts val="200"/>
              <a:buNone/>
              <a:defRPr/>
            </a:lvl7pPr>
            <a:lvl8pPr lvl="7" algn="l" rtl="0">
              <a:lnSpc>
                <a:spcPct val="100000"/>
              </a:lnSpc>
              <a:spcBef>
                <a:spcPts val="0"/>
              </a:spcBef>
              <a:spcAft>
                <a:spcPts val="0"/>
              </a:spcAft>
              <a:buSzPts val="200"/>
              <a:buNone/>
              <a:defRPr/>
            </a:lvl8pPr>
            <a:lvl9pPr lvl="8" algn="l" rtl="0">
              <a:lnSpc>
                <a:spcPct val="100000"/>
              </a:lnSpc>
              <a:spcBef>
                <a:spcPts val="0"/>
              </a:spcBef>
              <a:spcAft>
                <a:spcPts val="0"/>
              </a:spcAft>
              <a:buSzPts val="200"/>
              <a:buNone/>
              <a:defRPr/>
            </a:lvl9pPr>
          </a:lstStyle>
          <a:p>
            <a:endParaRPr/>
          </a:p>
        </p:txBody>
      </p:sp>
      <p:sp>
        <p:nvSpPr>
          <p:cNvPr id="94" name="Google Shape;94;p19"/>
          <p:cNvSpPr txBox="1">
            <a:spLocks noGrp="1"/>
          </p:cNvSpPr>
          <p:nvPr>
            <p:ph type="ftr" idx="11"/>
          </p:nvPr>
        </p:nvSpPr>
        <p:spPr>
          <a:xfrm>
            <a:off x="3028950" y="4767263"/>
            <a:ext cx="3086100" cy="273900"/>
          </a:xfrm>
          <a:prstGeom prst="rect">
            <a:avLst/>
          </a:prstGeom>
          <a:noFill/>
          <a:ln>
            <a:noFill/>
          </a:ln>
        </p:spPr>
        <p:txBody>
          <a:bodyPr spcFirstLastPara="1" wrap="square" lIns="15650" tIns="7825" rIns="15650" bIns="7825" anchor="ctr" anchorCtr="0">
            <a:noAutofit/>
          </a:bodyPr>
          <a:lstStyle>
            <a:lvl1pPr lvl="0" algn="ctr" rtl="0">
              <a:lnSpc>
                <a:spcPct val="100000"/>
              </a:lnSpc>
              <a:spcBef>
                <a:spcPts val="0"/>
              </a:spcBef>
              <a:spcAft>
                <a:spcPts val="0"/>
              </a:spcAft>
              <a:buSzPts val="200"/>
              <a:buNone/>
              <a:defRPr/>
            </a:lvl1pPr>
            <a:lvl2pPr lvl="1" algn="l" rtl="0">
              <a:lnSpc>
                <a:spcPct val="100000"/>
              </a:lnSpc>
              <a:spcBef>
                <a:spcPts val="0"/>
              </a:spcBef>
              <a:spcAft>
                <a:spcPts val="0"/>
              </a:spcAft>
              <a:buSzPts val="200"/>
              <a:buNone/>
              <a:defRPr/>
            </a:lvl2pPr>
            <a:lvl3pPr lvl="2" algn="l" rtl="0">
              <a:lnSpc>
                <a:spcPct val="100000"/>
              </a:lnSpc>
              <a:spcBef>
                <a:spcPts val="0"/>
              </a:spcBef>
              <a:spcAft>
                <a:spcPts val="0"/>
              </a:spcAft>
              <a:buSzPts val="200"/>
              <a:buNone/>
              <a:defRPr/>
            </a:lvl3pPr>
            <a:lvl4pPr lvl="3" algn="l" rtl="0">
              <a:lnSpc>
                <a:spcPct val="100000"/>
              </a:lnSpc>
              <a:spcBef>
                <a:spcPts val="0"/>
              </a:spcBef>
              <a:spcAft>
                <a:spcPts val="0"/>
              </a:spcAft>
              <a:buSzPts val="200"/>
              <a:buNone/>
              <a:defRPr/>
            </a:lvl4pPr>
            <a:lvl5pPr lvl="4" algn="l" rtl="0">
              <a:lnSpc>
                <a:spcPct val="100000"/>
              </a:lnSpc>
              <a:spcBef>
                <a:spcPts val="0"/>
              </a:spcBef>
              <a:spcAft>
                <a:spcPts val="0"/>
              </a:spcAft>
              <a:buSzPts val="200"/>
              <a:buNone/>
              <a:defRPr/>
            </a:lvl5pPr>
            <a:lvl6pPr lvl="5" algn="l" rtl="0">
              <a:lnSpc>
                <a:spcPct val="100000"/>
              </a:lnSpc>
              <a:spcBef>
                <a:spcPts val="0"/>
              </a:spcBef>
              <a:spcAft>
                <a:spcPts val="0"/>
              </a:spcAft>
              <a:buSzPts val="200"/>
              <a:buNone/>
              <a:defRPr/>
            </a:lvl6pPr>
            <a:lvl7pPr lvl="6" algn="l" rtl="0">
              <a:lnSpc>
                <a:spcPct val="100000"/>
              </a:lnSpc>
              <a:spcBef>
                <a:spcPts val="0"/>
              </a:spcBef>
              <a:spcAft>
                <a:spcPts val="0"/>
              </a:spcAft>
              <a:buSzPts val="200"/>
              <a:buNone/>
              <a:defRPr/>
            </a:lvl7pPr>
            <a:lvl8pPr lvl="7" algn="l" rtl="0">
              <a:lnSpc>
                <a:spcPct val="100000"/>
              </a:lnSpc>
              <a:spcBef>
                <a:spcPts val="0"/>
              </a:spcBef>
              <a:spcAft>
                <a:spcPts val="0"/>
              </a:spcAft>
              <a:buSzPts val="200"/>
              <a:buNone/>
              <a:defRPr/>
            </a:lvl8pPr>
            <a:lvl9pPr lvl="8" algn="l" rtl="0">
              <a:lnSpc>
                <a:spcPct val="100000"/>
              </a:lnSpc>
              <a:spcBef>
                <a:spcPts val="0"/>
              </a:spcBef>
              <a:spcAft>
                <a:spcPts val="0"/>
              </a:spcAft>
              <a:buSzPts val="200"/>
              <a:buNone/>
              <a:defRPr/>
            </a:lvl9pPr>
          </a:lstStyle>
          <a:p>
            <a:endParaRPr/>
          </a:p>
        </p:txBody>
      </p:sp>
      <p:sp>
        <p:nvSpPr>
          <p:cNvPr id="95" name="Google Shape;95;p19"/>
          <p:cNvSpPr txBox="1">
            <a:spLocks noGrp="1"/>
          </p:cNvSpPr>
          <p:nvPr>
            <p:ph type="sldNum" idx="12"/>
          </p:nvPr>
        </p:nvSpPr>
        <p:spPr>
          <a:xfrm>
            <a:off x="6457950" y="4767263"/>
            <a:ext cx="2057400" cy="273900"/>
          </a:xfrm>
          <a:prstGeom prst="rect">
            <a:avLst/>
          </a:prstGeom>
          <a:noFill/>
          <a:ln>
            <a:noFill/>
          </a:ln>
        </p:spPr>
        <p:txBody>
          <a:bodyPr spcFirstLastPara="1" wrap="square" lIns="15650" tIns="7825" rIns="15650" bIns="782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629841" y="273844"/>
            <a:ext cx="7886700" cy="994200"/>
          </a:xfrm>
          <a:prstGeom prst="rect">
            <a:avLst/>
          </a:prstGeom>
          <a:noFill/>
          <a:ln>
            <a:noFill/>
          </a:ln>
        </p:spPr>
        <p:txBody>
          <a:bodyPr spcFirstLastPara="1" wrap="square" lIns="15650" tIns="7825" rIns="15650" bIns="7825" anchor="ctr" anchorCtr="0">
            <a:noAutofit/>
          </a:bodyPr>
          <a:lstStyle>
            <a:lvl1pPr lvl="0" algn="l" rtl="0">
              <a:lnSpc>
                <a:spcPct val="90000"/>
              </a:lnSpc>
              <a:spcBef>
                <a:spcPts val="0"/>
              </a:spcBef>
              <a:spcAft>
                <a:spcPts val="0"/>
              </a:spcAft>
              <a:buClr>
                <a:schemeClr val="dk1"/>
              </a:buClr>
              <a:buSzPts val="300"/>
              <a:buNone/>
              <a:defRPr/>
            </a:lvl1pPr>
            <a:lvl2pPr lvl="1" algn="l" rtl="0">
              <a:lnSpc>
                <a:spcPct val="100000"/>
              </a:lnSpc>
              <a:spcBef>
                <a:spcPts val="0"/>
              </a:spcBef>
              <a:spcAft>
                <a:spcPts val="0"/>
              </a:spcAft>
              <a:buSzPts val="200"/>
              <a:buNone/>
              <a:defRPr/>
            </a:lvl2pPr>
            <a:lvl3pPr lvl="2" algn="l" rtl="0">
              <a:lnSpc>
                <a:spcPct val="100000"/>
              </a:lnSpc>
              <a:spcBef>
                <a:spcPts val="0"/>
              </a:spcBef>
              <a:spcAft>
                <a:spcPts val="0"/>
              </a:spcAft>
              <a:buSzPts val="200"/>
              <a:buNone/>
              <a:defRPr/>
            </a:lvl3pPr>
            <a:lvl4pPr lvl="3" algn="l" rtl="0">
              <a:lnSpc>
                <a:spcPct val="100000"/>
              </a:lnSpc>
              <a:spcBef>
                <a:spcPts val="0"/>
              </a:spcBef>
              <a:spcAft>
                <a:spcPts val="0"/>
              </a:spcAft>
              <a:buSzPts val="200"/>
              <a:buNone/>
              <a:defRPr/>
            </a:lvl4pPr>
            <a:lvl5pPr lvl="4" algn="l" rtl="0">
              <a:lnSpc>
                <a:spcPct val="100000"/>
              </a:lnSpc>
              <a:spcBef>
                <a:spcPts val="0"/>
              </a:spcBef>
              <a:spcAft>
                <a:spcPts val="0"/>
              </a:spcAft>
              <a:buSzPts val="200"/>
              <a:buNone/>
              <a:defRPr/>
            </a:lvl5pPr>
            <a:lvl6pPr lvl="5" algn="l" rtl="0">
              <a:lnSpc>
                <a:spcPct val="100000"/>
              </a:lnSpc>
              <a:spcBef>
                <a:spcPts val="0"/>
              </a:spcBef>
              <a:spcAft>
                <a:spcPts val="0"/>
              </a:spcAft>
              <a:buSzPts val="200"/>
              <a:buNone/>
              <a:defRPr/>
            </a:lvl6pPr>
            <a:lvl7pPr lvl="6" algn="l" rtl="0">
              <a:lnSpc>
                <a:spcPct val="100000"/>
              </a:lnSpc>
              <a:spcBef>
                <a:spcPts val="0"/>
              </a:spcBef>
              <a:spcAft>
                <a:spcPts val="0"/>
              </a:spcAft>
              <a:buSzPts val="200"/>
              <a:buNone/>
              <a:defRPr/>
            </a:lvl7pPr>
            <a:lvl8pPr lvl="7" algn="l" rtl="0">
              <a:lnSpc>
                <a:spcPct val="100000"/>
              </a:lnSpc>
              <a:spcBef>
                <a:spcPts val="0"/>
              </a:spcBef>
              <a:spcAft>
                <a:spcPts val="0"/>
              </a:spcAft>
              <a:buSzPts val="200"/>
              <a:buNone/>
              <a:defRPr/>
            </a:lvl8pPr>
            <a:lvl9pPr lvl="8" algn="l" rtl="0">
              <a:lnSpc>
                <a:spcPct val="100000"/>
              </a:lnSpc>
              <a:spcBef>
                <a:spcPts val="0"/>
              </a:spcBef>
              <a:spcAft>
                <a:spcPts val="0"/>
              </a:spcAft>
              <a:buSzPts val="200"/>
              <a:buNone/>
              <a:defRPr/>
            </a:lvl9pPr>
          </a:lstStyle>
          <a:p>
            <a:endParaRPr/>
          </a:p>
        </p:txBody>
      </p:sp>
      <p:sp>
        <p:nvSpPr>
          <p:cNvPr id="98" name="Google Shape;98;p20"/>
          <p:cNvSpPr txBox="1">
            <a:spLocks noGrp="1"/>
          </p:cNvSpPr>
          <p:nvPr>
            <p:ph type="body" idx="1"/>
          </p:nvPr>
        </p:nvSpPr>
        <p:spPr>
          <a:xfrm>
            <a:off x="629841" y="1260872"/>
            <a:ext cx="3868200" cy="618000"/>
          </a:xfrm>
          <a:prstGeom prst="rect">
            <a:avLst/>
          </a:prstGeom>
          <a:noFill/>
          <a:ln>
            <a:noFill/>
          </a:ln>
        </p:spPr>
        <p:txBody>
          <a:bodyPr spcFirstLastPara="1" wrap="square" lIns="15650" tIns="7825" rIns="15650" bIns="7825" anchor="b" anchorCtr="0">
            <a:noAutofit/>
          </a:bodyPr>
          <a:lstStyle>
            <a:lvl1pPr marL="457200" lvl="0" indent="-228600" algn="l" rtl="0">
              <a:lnSpc>
                <a:spcPct val="90000"/>
              </a:lnSpc>
              <a:spcBef>
                <a:spcPts val="700"/>
              </a:spcBef>
              <a:spcAft>
                <a:spcPts val="0"/>
              </a:spcAft>
              <a:buClr>
                <a:schemeClr val="dk1"/>
              </a:buClr>
              <a:buSzPts val="1700"/>
              <a:buNone/>
              <a:defRPr sz="1700" b="1"/>
            </a:lvl1pPr>
            <a:lvl2pPr marL="914400" lvl="1" indent="-228600" algn="l" rtl="0">
              <a:lnSpc>
                <a:spcPct val="90000"/>
              </a:lnSpc>
              <a:spcBef>
                <a:spcPts val="400"/>
              </a:spcBef>
              <a:spcAft>
                <a:spcPts val="0"/>
              </a:spcAft>
              <a:buClr>
                <a:schemeClr val="dk1"/>
              </a:buClr>
              <a:buSzPts val="1400"/>
              <a:buNone/>
              <a:defRPr sz="1400" b="1"/>
            </a:lvl2pPr>
            <a:lvl3pPr marL="1371600" lvl="2" indent="-228600" algn="l" rtl="0">
              <a:lnSpc>
                <a:spcPct val="90000"/>
              </a:lnSpc>
              <a:spcBef>
                <a:spcPts val="400"/>
              </a:spcBef>
              <a:spcAft>
                <a:spcPts val="0"/>
              </a:spcAft>
              <a:buClr>
                <a:schemeClr val="dk1"/>
              </a:buClr>
              <a:buSzPts val="1300"/>
              <a:buNone/>
              <a:defRPr sz="1300" b="1"/>
            </a:lvl3pPr>
            <a:lvl4pPr marL="1828800" lvl="3" indent="-228600" algn="l" rtl="0">
              <a:lnSpc>
                <a:spcPct val="90000"/>
              </a:lnSpc>
              <a:spcBef>
                <a:spcPts val="400"/>
              </a:spcBef>
              <a:spcAft>
                <a:spcPts val="0"/>
              </a:spcAft>
              <a:buClr>
                <a:schemeClr val="dk1"/>
              </a:buClr>
              <a:buSzPts val="1200"/>
              <a:buNone/>
              <a:defRPr sz="1100" b="1"/>
            </a:lvl4pPr>
            <a:lvl5pPr marL="2286000" lvl="4" indent="-228600" algn="l" rtl="0">
              <a:lnSpc>
                <a:spcPct val="90000"/>
              </a:lnSpc>
              <a:spcBef>
                <a:spcPts val="400"/>
              </a:spcBef>
              <a:spcAft>
                <a:spcPts val="0"/>
              </a:spcAft>
              <a:buClr>
                <a:schemeClr val="dk1"/>
              </a:buClr>
              <a:buSzPts val="1200"/>
              <a:buNone/>
              <a:defRPr sz="1100" b="1"/>
            </a:lvl5pPr>
            <a:lvl6pPr marL="2743200" lvl="5" indent="-228600" algn="l" rtl="0">
              <a:lnSpc>
                <a:spcPct val="90000"/>
              </a:lnSpc>
              <a:spcBef>
                <a:spcPts val="400"/>
              </a:spcBef>
              <a:spcAft>
                <a:spcPts val="0"/>
              </a:spcAft>
              <a:buClr>
                <a:schemeClr val="dk1"/>
              </a:buClr>
              <a:buSzPts val="1200"/>
              <a:buNone/>
              <a:defRPr sz="1100" b="1"/>
            </a:lvl6pPr>
            <a:lvl7pPr marL="3200400" lvl="6" indent="-228600" algn="l" rtl="0">
              <a:lnSpc>
                <a:spcPct val="90000"/>
              </a:lnSpc>
              <a:spcBef>
                <a:spcPts val="400"/>
              </a:spcBef>
              <a:spcAft>
                <a:spcPts val="0"/>
              </a:spcAft>
              <a:buClr>
                <a:schemeClr val="dk1"/>
              </a:buClr>
              <a:buSzPts val="1200"/>
              <a:buNone/>
              <a:defRPr sz="1100" b="1"/>
            </a:lvl7pPr>
            <a:lvl8pPr marL="3657600" lvl="7" indent="-228600" algn="l" rtl="0">
              <a:lnSpc>
                <a:spcPct val="90000"/>
              </a:lnSpc>
              <a:spcBef>
                <a:spcPts val="400"/>
              </a:spcBef>
              <a:spcAft>
                <a:spcPts val="0"/>
              </a:spcAft>
              <a:buClr>
                <a:schemeClr val="dk1"/>
              </a:buClr>
              <a:buSzPts val="1200"/>
              <a:buNone/>
              <a:defRPr sz="1100" b="1"/>
            </a:lvl8pPr>
            <a:lvl9pPr marL="4114800" lvl="8" indent="-228600" algn="l" rtl="0">
              <a:lnSpc>
                <a:spcPct val="90000"/>
              </a:lnSpc>
              <a:spcBef>
                <a:spcPts val="400"/>
              </a:spcBef>
              <a:spcAft>
                <a:spcPts val="0"/>
              </a:spcAft>
              <a:buClr>
                <a:schemeClr val="dk1"/>
              </a:buClr>
              <a:buSzPts val="1200"/>
              <a:buNone/>
              <a:defRPr sz="1100" b="1"/>
            </a:lvl9pPr>
          </a:lstStyle>
          <a:p>
            <a:endParaRPr/>
          </a:p>
        </p:txBody>
      </p:sp>
      <p:sp>
        <p:nvSpPr>
          <p:cNvPr id="99" name="Google Shape;99;p20"/>
          <p:cNvSpPr txBox="1">
            <a:spLocks noGrp="1"/>
          </p:cNvSpPr>
          <p:nvPr>
            <p:ph type="body" idx="2"/>
          </p:nvPr>
        </p:nvSpPr>
        <p:spPr>
          <a:xfrm>
            <a:off x="629841" y="1878806"/>
            <a:ext cx="3868200" cy="2763300"/>
          </a:xfrm>
          <a:prstGeom prst="rect">
            <a:avLst/>
          </a:prstGeom>
          <a:noFill/>
          <a:ln>
            <a:noFill/>
          </a:ln>
        </p:spPr>
        <p:txBody>
          <a:bodyPr spcFirstLastPara="1" wrap="square" lIns="15650" tIns="7825" rIns="15650" bIns="7825" anchor="t" anchorCtr="0">
            <a:noAutofit/>
          </a:bodyPr>
          <a:lstStyle>
            <a:lvl1pPr marL="457200" lvl="0" indent="-247650" algn="l" rtl="0">
              <a:lnSpc>
                <a:spcPct val="90000"/>
              </a:lnSpc>
              <a:spcBef>
                <a:spcPts val="700"/>
              </a:spcBef>
              <a:spcAft>
                <a:spcPts val="0"/>
              </a:spcAft>
              <a:buClr>
                <a:schemeClr val="dk1"/>
              </a:buClr>
              <a:buSzPts val="300"/>
              <a:buChar char="•"/>
              <a:defRPr/>
            </a:lvl1pPr>
            <a:lvl2pPr marL="914400" lvl="1" indent="-247650" algn="l" rtl="0">
              <a:lnSpc>
                <a:spcPct val="90000"/>
              </a:lnSpc>
              <a:spcBef>
                <a:spcPts val="400"/>
              </a:spcBef>
              <a:spcAft>
                <a:spcPts val="0"/>
              </a:spcAft>
              <a:buClr>
                <a:schemeClr val="dk1"/>
              </a:buClr>
              <a:buSzPts val="300"/>
              <a:buChar char="•"/>
              <a:defRPr/>
            </a:lvl2pPr>
            <a:lvl3pPr marL="1371600" lvl="2" indent="-247650" algn="l" rtl="0">
              <a:lnSpc>
                <a:spcPct val="90000"/>
              </a:lnSpc>
              <a:spcBef>
                <a:spcPts val="400"/>
              </a:spcBef>
              <a:spcAft>
                <a:spcPts val="0"/>
              </a:spcAft>
              <a:buClr>
                <a:schemeClr val="dk1"/>
              </a:buClr>
              <a:buSzPts val="300"/>
              <a:buChar char="•"/>
              <a:defRPr/>
            </a:lvl3pPr>
            <a:lvl4pPr marL="1828800" lvl="3" indent="-247650" algn="l" rtl="0">
              <a:lnSpc>
                <a:spcPct val="90000"/>
              </a:lnSpc>
              <a:spcBef>
                <a:spcPts val="400"/>
              </a:spcBef>
              <a:spcAft>
                <a:spcPts val="0"/>
              </a:spcAft>
              <a:buClr>
                <a:schemeClr val="dk1"/>
              </a:buClr>
              <a:buSzPts val="300"/>
              <a:buChar char="•"/>
              <a:defRPr/>
            </a:lvl4pPr>
            <a:lvl5pPr marL="2286000" lvl="4" indent="-247650" algn="l" rtl="0">
              <a:lnSpc>
                <a:spcPct val="90000"/>
              </a:lnSpc>
              <a:spcBef>
                <a:spcPts val="400"/>
              </a:spcBef>
              <a:spcAft>
                <a:spcPts val="0"/>
              </a:spcAft>
              <a:buClr>
                <a:schemeClr val="dk1"/>
              </a:buClr>
              <a:buSzPts val="300"/>
              <a:buChar char="•"/>
              <a:defRPr/>
            </a:lvl5pPr>
            <a:lvl6pPr marL="2743200" lvl="5" indent="-247650" algn="l" rtl="0">
              <a:lnSpc>
                <a:spcPct val="90000"/>
              </a:lnSpc>
              <a:spcBef>
                <a:spcPts val="400"/>
              </a:spcBef>
              <a:spcAft>
                <a:spcPts val="0"/>
              </a:spcAft>
              <a:buClr>
                <a:schemeClr val="dk1"/>
              </a:buClr>
              <a:buSzPts val="300"/>
              <a:buChar char="•"/>
              <a:defRPr/>
            </a:lvl6pPr>
            <a:lvl7pPr marL="3200400" lvl="6" indent="-247650" algn="l" rtl="0">
              <a:lnSpc>
                <a:spcPct val="90000"/>
              </a:lnSpc>
              <a:spcBef>
                <a:spcPts val="400"/>
              </a:spcBef>
              <a:spcAft>
                <a:spcPts val="0"/>
              </a:spcAft>
              <a:buClr>
                <a:schemeClr val="dk1"/>
              </a:buClr>
              <a:buSzPts val="300"/>
              <a:buChar char="•"/>
              <a:defRPr/>
            </a:lvl7pPr>
            <a:lvl8pPr marL="3657600" lvl="7" indent="-247650" algn="l" rtl="0">
              <a:lnSpc>
                <a:spcPct val="90000"/>
              </a:lnSpc>
              <a:spcBef>
                <a:spcPts val="400"/>
              </a:spcBef>
              <a:spcAft>
                <a:spcPts val="0"/>
              </a:spcAft>
              <a:buClr>
                <a:schemeClr val="dk1"/>
              </a:buClr>
              <a:buSzPts val="300"/>
              <a:buChar char="•"/>
              <a:defRPr/>
            </a:lvl8pPr>
            <a:lvl9pPr marL="4114800" lvl="8" indent="-247650" algn="l" rtl="0">
              <a:lnSpc>
                <a:spcPct val="90000"/>
              </a:lnSpc>
              <a:spcBef>
                <a:spcPts val="400"/>
              </a:spcBef>
              <a:spcAft>
                <a:spcPts val="0"/>
              </a:spcAft>
              <a:buClr>
                <a:schemeClr val="dk1"/>
              </a:buClr>
              <a:buSzPts val="300"/>
              <a:buChar char="•"/>
              <a:defRPr/>
            </a:lvl9pPr>
          </a:lstStyle>
          <a:p>
            <a:endParaRPr/>
          </a:p>
        </p:txBody>
      </p:sp>
      <p:sp>
        <p:nvSpPr>
          <p:cNvPr id="100" name="Google Shape;100;p20"/>
          <p:cNvSpPr txBox="1">
            <a:spLocks noGrp="1"/>
          </p:cNvSpPr>
          <p:nvPr>
            <p:ph type="body" idx="3"/>
          </p:nvPr>
        </p:nvSpPr>
        <p:spPr>
          <a:xfrm>
            <a:off x="4629150" y="1260872"/>
            <a:ext cx="3887400" cy="618000"/>
          </a:xfrm>
          <a:prstGeom prst="rect">
            <a:avLst/>
          </a:prstGeom>
          <a:noFill/>
          <a:ln>
            <a:noFill/>
          </a:ln>
        </p:spPr>
        <p:txBody>
          <a:bodyPr spcFirstLastPara="1" wrap="square" lIns="15650" tIns="7825" rIns="15650" bIns="7825" anchor="b" anchorCtr="0">
            <a:noAutofit/>
          </a:bodyPr>
          <a:lstStyle>
            <a:lvl1pPr marL="457200" lvl="0" indent="-228600" algn="l" rtl="0">
              <a:lnSpc>
                <a:spcPct val="90000"/>
              </a:lnSpc>
              <a:spcBef>
                <a:spcPts val="700"/>
              </a:spcBef>
              <a:spcAft>
                <a:spcPts val="0"/>
              </a:spcAft>
              <a:buClr>
                <a:schemeClr val="dk1"/>
              </a:buClr>
              <a:buSzPts val="1700"/>
              <a:buNone/>
              <a:defRPr sz="1700" b="1"/>
            </a:lvl1pPr>
            <a:lvl2pPr marL="914400" lvl="1" indent="-228600" algn="l" rtl="0">
              <a:lnSpc>
                <a:spcPct val="90000"/>
              </a:lnSpc>
              <a:spcBef>
                <a:spcPts val="400"/>
              </a:spcBef>
              <a:spcAft>
                <a:spcPts val="0"/>
              </a:spcAft>
              <a:buClr>
                <a:schemeClr val="dk1"/>
              </a:buClr>
              <a:buSzPts val="1400"/>
              <a:buNone/>
              <a:defRPr sz="1400" b="1"/>
            </a:lvl2pPr>
            <a:lvl3pPr marL="1371600" lvl="2" indent="-228600" algn="l" rtl="0">
              <a:lnSpc>
                <a:spcPct val="90000"/>
              </a:lnSpc>
              <a:spcBef>
                <a:spcPts val="400"/>
              </a:spcBef>
              <a:spcAft>
                <a:spcPts val="0"/>
              </a:spcAft>
              <a:buClr>
                <a:schemeClr val="dk1"/>
              </a:buClr>
              <a:buSzPts val="1300"/>
              <a:buNone/>
              <a:defRPr sz="1300" b="1"/>
            </a:lvl3pPr>
            <a:lvl4pPr marL="1828800" lvl="3" indent="-228600" algn="l" rtl="0">
              <a:lnSpc>
                <a:spcPct val="90000"/>
              </a:lnSpc>
              <a:spcBef>
                <a:spcPts val="400"/>
              </a:spcBef>
              <a:spcAft>
                <a:spcPts val="0"/>
              </a:spcAft>
              <a:buClr>
                <a:schemeClr val="dk1"/>
              </a:buClr>
              <a:buSzPts val="1200"/>
              <a:buNone/>
              <a:defRPr sz="1100" b="1"/>
            </a:lvl4pPr>
            <a:lvl5pPr marL="2286000" lvl="4" indent="-228600" algn="l" rtl="0">
              <a:lnSpc>
                <a:spcPct val="90000"/>
              </a:lnSpc>
              <a:spcBef>
                <a:spcPts val="400"/>
              </a:spcBef>
              <a:spcAft>
                <a:spcPts val="0"/>
              </a:spcAft>
              <a:buClr>
                <a:schemeClr val="dk1"/>
              </a:buClr>
              <a:buSzPts val="1200"/>
              <a:buNone/>
              <a:defRPr sz="1100" b="1"/>
            </a:lvl5pPr>
            <a:lvl6pPr marL="2743200" lvl="5" indent="-228600" algn="l" rtl="0">
              <a:lnSpc>
                <a:spcPct val="90000"/>
              </a:lnSpc>
              <a:spcBef>
                <a:spcPts val="400"/>
              </a:spcBef>
              <a:spcAft>
                <a:spcPts val="0"/>
              </a:spcAft>
              <a:buClr>
                <a:schemeClr val="dk1"/>
              </a:buClr>
              <a:buSzPts val="1200"/>
              <a:buNone/>
              <a:defRPr sz="1100" b="1"/>
            </a:lvl6pPr>
            <a:lvl7pPr marL="3200400" lvl="6" indent="-228600" algn="l" rtl="0">
              <a:lnSpc>
                <a:spcPct val="90000"/>
              </a:lnSpc>
              <a:spcBef>
                <a:spcPts val="400"/>
              </a:spcBef>
              <a:spcAft>
                <a:spcPts val="0"/>
              </a:spcAft>
              <a:buClr>
                <a:schemeClr val="dk1"/>
              </a:buClr>
              <a:buSzPts val="1200"/>
              <a:buNone/>
              <a:defRPr sz="1100" b="1"/>
            </a:lvl7pPr>
            <a:lvl8pPr marL="3657600" lvl="7" indent="-228600" algn="l" rtl="0">
              <a:lnSpc>
                <a:spcPct val="90000"/>
              </a:lnSpc>
              <a:spcBef>
                <a:spcPts val="400"/>
              </a:spcBef>
              <a:spcAft>
                <a:spcPts val="0"/>
              </a:spcAft>
              <a:buClr>
                <a:schemeClr val="dk1"/>
              </a:buClr>
              <a:buSzPts val="1200"/>
              <a:buNone/>
              <a:defRPr sz="1100" b="1"/>
            </a:lvl8pPr>
            <a:lvl9pPr marL="4114800" lvl="8" indent="-228600" algn="l" rtl="0">
              <a:lnSpc>
                <a:spcPct val="90000"/>
              </a:lnSpc>
              <a:spcBef>
                <a:spcPts val="400"/>
              </a:spcBef>
              <a:spcAft>
                <a:spcPts val="0"/>
              </a:spcAft>
              <a:buClr>
                <a:schemeClr val="dk1"/>
              </a:buClr>
              <a:buSzPts val="1200"/>
              <a:buNone/>
              <a:defRPr sz="1100" b="1"/>
            </a:lvl9pPr>
          </a:lstStyle>
          <a:p>
            <a:endParaRPr/>
          </a:p>
        </p:txBody>
      </p:sp>
      <p:sp>
        <p:nvSpPr>
          <p:cNvPr id="101" name="Google Shape;101;p20"/>
          <p:cNvSpPr txBox="1">
            <a:spLocks noGrp="1"/>
          </p:cNvSpPr>
          <p:nvPr>
            <p:ph type="body" idx="4"/>
          </p:nvPr>
        </p:nvSpPr>
        <p:spPr>
          <a:xfrm>
            <a:off x="4629150" y="1878806"/>
            <a:ext cx="3887400" cy="2763300"/>
          </a:xfrm>
          <a:prstGeom prst="rect">
            <a:avLst/>
          </a:prstGeom>
          <a:noFill/>
          <a:ln>
            <a:noFill/>
          </a:ln>
        </p:spPr>
        <p:txBody>
          <a:bodyPr spcFirstLastPara="1" wrap="square" lIns="15650" tIns="7825" rIns="15650" bIns="7825" anchor="t" anchorCtr="0">
            <a:noAutofit/>
          </a:bodyPr>
          <a:lstStyle>
            <a:lvl1pPr marL="457200" lvl="0" indent="-247650" algn="l" rtl="0">
              <a:lnSpc>
                <a:spcPct val="90000"/>
              </a:lnSpc>
              <a:spcBef>
                <a:spcPts val="700"/>
              </a:spcBef>
              <a:spcAft>
                <a:spcPts val="0"/>
              </a:spcAft>
              <a:buClr>
                <a:schemeClr val="dk1"/>
              </a:buClr>
              <a:buSzPts val="300"/>
              <a:buChar char="•"/>
              <a:defRPr/>
            </a:lvl1pPr>
            <a:lvl2pPr marL="914400" lvl="1" indent="-247650" algn="l" rtl="0">
              <a:lnSpc>
                <a:spcPct val="90000"/>
              </a:lnSpc>
              <a:spcBef>
                <a:spcPts val="400"/>
              </a:spcBef>
              <a:spcAft>
                <a:spcPts val="0"/>
              </a:spcAft>
              <a:buClr>
                <a:schemeClr val="dk1"/>
              </a:buClr>
              <a:buSzPts val="300"/>
              <a:buChar char="•"/>
              <a:defRPr/>
            </a:lvl2pPr>
            <a:lvl3pPr marL="1371600" lvl="2" indent="-247650" algn="l" rtl="0">
              <a:lnSpc>
                <a:spcPct val="90000"/>
              </a:lnSpc>
              <a:spcBef>
                <a:spcPts val="400"/>
              </a:spcBef>
              <a:spcAft>
                <a:spcPts val="0"/>
              </a:spcAft>
              <a:buClr>
                <a:schemeClr val="dk1"/>
              </a:buClr>
              <a:buSzPts val="300"/>
              <a:buChar char="•"/>
              <a:defRPr/>
            </a:lvl3pPr>
            <a:lvl4pPr marL="1828800" lvl="3" indent="-247650" algn="l" rtl="0">
              <a:lnSpc>
                <a:spcPct val="90000"/>
              </a:lnSpc>
              <a:spcBef>
                <a:spcPts val="400"/>
              </a:spcBef>
              <a:spcAft>
                <a:spcPts val="0"/>
              </a:spcAft>
              <a:buClr>
                <a:schemeClr val="dk1"/>
              </a:buClr>
              <a:buSzPts val="300"/>
              <a:buChar char="•"/>
              <a:defRPr/>
            </a:lvl4pPr>
            <a:lvl5pPr marL="2286000" lvl="4" indent="-247650" algn="l" rtl="0">
              <a:lnSpc>
                <a:spcPct val="90000"/>
              </a:lnSpc>
              <a:spcBef>
                <a:spcPts val="400"/>
              </a:spcBef>
              <a:spcAft>
                <a:spcPts val="0"/>
              </a:spcAft>
              <a:buClr>
                <a:schemeClr val="dk1"/>
              </a:buClr>
              <a:buSzPts val="300"/>
              <a:buChar char="•"/>
              <a:defRPr/>
            </a:lvl5pPr>
            <a:lvl6pPr marL="2743200" lvl="5" indent="-247650" algn="l" rtl="0">
              <a:lnSpc>
                <a:spcPct val="90000"/>
              </a:lnSpc>
              <a:spcBef>
                <a:spcPts val="400"/>
              </a:spcBef>
              <a:spcAft>
                <a:spcPts val="0"/>
              </a:spcAft>
              <a:buClr>
                <a:schemeClr val="dk1"/>
              </a:buClr>
              <a:buSzPts val="300"/>
              <a:buChar char="•"/>
              <a:defRPr/>
            </a:lvl6pPr>
            <a:lvl7pPr marL="3200400" lvl="6" indent="-247650" algn="l" rtl="0">
              <a:lnSpc>
                <a:spcPct val="90000"/>
              </a:lnSpc>
              <a:spcBef>
                <a:spcPts val="400"/>
              </a:spcBef>
              <a:spcAft>
                <a:spcPts val="0"/>
              </a:spcAft>
              <a:buClr>
                <a:schemeClr val="dk1"/>
              </a:buClr>
              <a:buSzPts val="300"/>
              <a:buChar char="•"/>
              <a:defRPr/>
            </a:lvl7pPr>
            <a:lvl8pPr marL="3657600" lvl="7" indent="-247650" algn="l" rtl="0">
              <a:lnSpc>
                <a:spcPct val="90000"/>
              </a:lnSpc>
              <a:spcBef>
                <a:spcPts val="400"/>
              </a:spcBef>
              <a:spcAft>
                <a:spcPts val="0"/>
              </a:spcAft>
              <a:buClr>
                <a:schemeClr val="dk1"/>
              </a:buClr>
              <a:buSzPts val="300"/>
              <a:buChar char="•"/>
              <a:defRPr/>
            </a:lvl8pPr>
            <a:lvl9pPr marL="4114800" lvl="8" indent="-247650" algn="l" rtl="0">
              <a:lnSpc>
                <a:spcPct val="90000"/>
              </a:lnSpc>
              <a:spcBef>
                <a:spcPts val="400"/>
              </a:spcBef>
              <a:spcAft>
                <a:spcPts val="0"/>
              </a:spcAft>
              <a:buClr>
                <a:schemeClr val="dk1"/>
              </a:buClr>
              <a:buSzPts val="300"/>
              <a:buChar char="•"/>
              <a:defRPr/>
            </a:lvl9pPr>
          </a:lstStyle>
          <a:p>
            <a:endParaRPr/>
          </a:p>
        </p:txBody>
      </p:sp>
      <p:sp>
        <p:nvSpPr>
          <p:cNvPr id="102" name="Google Shape;102;p20"/>
          <p:cNvSpPr txBox="1">
            <a:spLocks noGrp="1"/>
          </p:cNvSpPr>
          <p:nvPr>
            <p:ph type="dt" idx="10"/>
          </p:nvPr>
        </p:nvSpPr>
        <p:spPr>
          <a:xfrm>
            <a:off x="628650" y="4767263"/>
            <a:ext cx="2057400" cy="273900"/>
          </a:xfrm>
          <a:prstGeom prst="rect">
            <a:avLst/>
          </a:prstGeom>
          <a:noFill/>
          <a:ln>
            <a:noFill/>
          </a:ln>
        </p:spPr>
        <p:txBody>
          <a:bodyPr spcFirstLastPara="1" wrap="square" lIns="15650" tIns="7825" rIns="15650" bIns="7825" anchor="ctr" anchorCtr="0">
            <a:noAutofit/>
          </a:bodyPr>
          <a:lstStyle>
            <a:lvl1pPr lvl="0" algn="l" rtl="0">
              <a:lnSpc>
                <a:spcPct val="100000"/>
              </a:lnSpc>
              <a:spcBef>
                <a:spcPts val="0"/>
              </a:spcBef>
              <a:spcAft>
                <a:spcPts val="0"/>
              </a:spcAft>
              <a:buSzPts val="200"/>
              <a:buNone/>
              <a:defRPr/>
            </a:lvl1pPr>
            <a:lvl2pPr lvl="1" algn="l" rtl="0">
              <a:lnSpc>
                <a:spcPct val="100000"/>
              </a:lnSpc>
              <a:spcBef>
                <a:spcPts val="0"/>
              </a:spcBef>
              <a:spcAft>
                <a:spcPts val="0"/>
              </a:spcAft>
              <a:buSzPts val="200"/>
              <a:buNone/>
              <a:defRPr/>
            </a:lvl2pPr>
            <a:lvl3pPr lvl="2" algn="l" rtl="0">
              <a:lnSpc>
                <a:spcPct val="100000"/>
              </a:lnSpc>
              <a:spcBef>
                <a:spcPts val="0"/>
              </a:spcBef>
              <a:spcAft>
                <a:spcPts val="0"/>
              </a:spcAft>
              <a:buSzPts val="200"/>
              <a:buNone/>
              <a:defRPr/>
            </a:lvl3pPr>
            <a:lvl4pPr lvl="3" algn="l" rtl="0">
              <a:lnSpc>
                <a:spcPct val="100000"/>
              </a:lnSpc>
              <a:spcBef>
                <a:spcPts val="0"/>
              </a:spcBef>
              <a:spcAft>
                <a:spcPts val="0"/>
              </a:spcAft>
              <a:buSzPts val="200"/>
              <a:buNone/>
              <a:defRPr/>
            </a:lvl4pPr>
            <a:lvl5pPr lvl="4" algn="l" rtl="0">
              <a:lnSpc>
                <a:spcPct val="100000"/>
              </a:lnSpc>
              <a:spcBef>
                <a:spcPts val="0"/>
              </a:spcBef>
              <a:spcAft>
                <a:spcPts val="0"/>
              </a:spcAft>
              <a:buSzPts val="200"/>
              <a:buNone/>
              <a:defRPr/>
            </a:lvl5pPr>
            <a:lvl6pPr lvl="5" algn="l" rtl="0">
              <a:lnSpc>
                <a:spcPct val="100000"/>
              </a:lnSpc>
              <a:spcBef>
                <a:spcPts val="0"/>
              </a:spcBef>
              <a:spcAft>
                <a:spcPts val="0"/>
              </a:spcAft>
              <a:buSzPts val="200"/>
              <a:buNone/>
              <a:defRPr/>
            </a:lvl6pPr>
            <a:lvl7pPr lvl="6" algn="l" rtl="0">
              <a:lnSpc>
                <a:spcPct val="100000"/>
              </a:lnSpc>
              <a:spcBef>
                <a:spcPts val="0"/>
              </a:spcBef>
              <a:spcAft>
                <a:spcPts val="0"/>
              </a:spcAft>
              <a:buSzPts val="200"/>
              <a:buNone/>
              <a:defRPr/>
            </a:lvl7pPr>
            <a:lvl8pPr lvl="7" algn="l" rtl="0">
              <a:lnSpc>
                <a:spcPct val="100000"/>
              </a:lnSpc>
              <a:spcBef>
                <a:spcPts val="0"/>
              </a:spcBef>
              <a:spcAft>
                <a:spcPts val="0"/>
              </a:spcAft>
              <a:buSzPts val="200"/>
              <a:buNone/>
              <a:defRPr/>
            </a:lvl8pPr>
            <a:lvl9pPr lvl="8" algn="l" rtl="0">
              <a:lnSpc>
                <a:spcPct val="100000"/>
              </a:lnSpc>
              <a:spcBef>
                <a:spcPts val="0"/>
              </a:spcBef>
              <a:spcAft>
                <a:spcPts val="0"/>
              </a:spcAft>
              <a:buSzPts val="200"/>
              <a:buNone/>
              <a:defRPr/>
            </a:lvl9pPr>
          </a:lstStyle>
          <a:p>
            <a:endParaRPr/>
          </a:p>
        </p:txBody>
      </p:sp>
      <p:sp>
        <p:nvSpPr>
          <p:cNvPr id="103" name="Google Shape;103;p20"/>
          <p:cNvSpPr txBox="1">
            <a:spLocks noGrp="1"/>
          </p:cNvSpPr>
          <p:nvPr>
            <p:ph type="ftr" idx="11"/>
          </p:nvPr>
        </p:nvSpPr>
        <p:spPr>
          <a:xfrm>
            <a:off x="3028950" y="4767263"/>
            <a:ext cx="3086100" cy="273900"/>
          </a:xfrm>
          <a:prstGeom prst="rect">
            <a:avLst/>
          </a:prstGeom>
          <a:noFill/>
          <a:ln>
            <a:noFill/>
          </a:ln>
        </p:spPr>
        <p:txBody>
          <a:bodyPr spcFirstLastPara="1" wrap="square" lIns="15650" tIns="7825" rIns="15650" bIns="7825" anchor="ctr" anchorCtr="0">
            <a:noAutofit/>
          </a:bodyPr>
          <a:lstStyle>
            <a:lvl1pPr lvl="0" algn="ctr" rtl="0">
              <a:lnSpc>
                <a:spcPct val="100000"/>
              </a:lnSpc>
              <a:spcBef>
                <a:spcPts val="0"/>
              </a:spcBef>
              <a:spcAft>
                <a:spcPts val="0"/>
              </a:spcAft>
              <a:buSzPts val="200"/>
              <a:buNone/>
              <a:defRPr/>
            </a:lvl1pPr>
            <a:lvl2pPr lvl="1" algn="l" rtl="0">
              <a:lnSpc>
                <a:spcPct val="100000"/>
              </a:lnSpc>
              <a:spcBef>
                <a:spcPts val="0"/>
              </a:spcBef>
              <a:spcAft>
                <a:spcPts val="0"/>
              </a:spcAft>
              <a:buSzPts val="200"/>
              <a:buNone/>
              <a:defRPr/>
            </a:lvl2pPr>
            <a:lvl3pPr lvl="2" algn="l" rtl="0">
              <a:lnSpc>
                <a:spcPct val="100000"/>
              </a:lnSpc>
              <a:spcBef>
                <a:spcPts val="0"/>
              </a:spcBef>
              <a:spcAft>
                <a:spcPts val="0"/>
              </a:spcAft>
              <a:buSzPts val="200"/>
              <a:buNone/>
              <a:defRPr/>
            </a:lvl3pPr>
            <a:lvl4pPr lvl="3" algn="l" rtl="0">
              <a:lnSpc>
                <a:spcPct val="100000"/>
              </a:lnSpc>
              <a:spcBef>
                <a:spcPts val="0"/>
              </a:spcBef>
              <a:spcAft>
                <a:spcPts val="0"/>
              </a:spcAft>
              <a:buSzPts val="200"/>
              <a:buNone/>
              <a:defRPr/>
            </a:lvl4pPr>
            <a:lvl5pPr lvl="4" algn="l" rtl="0">
              <a:lnSpc>
                <a:spcPct val="100000"/>
              </a:lnSpc>
              <a:spcBef>
                <a:spcPts val="0"/>
              </a:spcBef>
              <a:spcAft>
                <a:spcPts val="0"/>
              </a:spcAft>
              <a:buSzPts val="200"/>
              <a:buNone/>
              <a:defRPr/>
            </a:lvl5pPr>
            <a:lvl6pPr lvl="5" algn="l" rtl="0">
              <a:lnSpc>
                <a:spcPct val="100000"/>
              </a:lnSpc>
              <a:spcBef>
                <a:spcPts val="0"/>
              </a:spcBef>
              <a:spcAft>
                <a:spcPts val="0"/>
              </a:spcAft>
              <a:buSzPts val="200"/>
              <a:buNone/>
              <a:defRPr/>
            </a:lvl6pPr>
            <a:lvl7pPr lvl="6" algn="l" rtl="0">
              <a:lnSpc>
                <a:spcPct val="100000"/>
              </a:lnSpc>
              <a:spcBef>
                <a:spcPts val="0"/>
              </a:spcBef>
              <a:spcAft>
                <a:spcPts val="0"/>
              </a:spcAft>
              <a:buSzPts val="200"/>
              <a:buNone/>
              <a:defRPr/>
            </a:lvl7pPr>
            <a:lvl8pPr lvl="7" algn="l" rtl="0">
              <a:lnSpc>
                <a:spcPct val="100000"/>
              </a:lnSpc>
              <a:spcBef>
                <a:spcPts val="0"/>
              </a:spcBef>
              <a:spcAft>
                <a:spcPts val="0"/>
              </a:spcAft>
              <a:buSzPts val="200"/>
              <a:buNone/>
              <a:defRPr/>
            </a:lvl8pPr>
            <a:lvl9pPr lvl="8" algn="l" rtl="0">
              <a:lnSpc>
                <a:spcPct val="100000"/>
              </a:lnSpc>
              <a:spcBef>
                <a:spcPts val="0"/>
              </a:spcBef>
              <a:spcAft>
                <a:spcPts val="0"/>
              </a:spcAft>
              <a:buSzPts val="200"/>
              <a:buNone/>
              <a:defRPr/>
            </a:lvl9pPr>
          </a:lstStyle>
          <a:p>
            <a:endParaRPr/>
          </a:p>
        </p:txBody>
      </p:sp>
      <p:sp>
        <p:nvSpPr>
          <p:cNvPr id="104" name="Google Shape;104;p20"/>
          <p:cNvSpPr txBox="1">
            <a:spLocks noGrp="1"/>
          </p:cNvSpPr>
          <p:nvPr>
            <p:ph type="sldNum" idx="12"/>
          </p:nvPr>
        </p:nvSpPr>
        <p:spPr>
          <a:xfrm>
            <a:off x="6457950" y="4767263"/>
            <a:ext cx="2057400" cy="273900"/>
          </a:xfrm>
          <a:prstGeom prst="rect">
            <a:avLst/>
          </a:prstGeom>
          <a:noFill/>
          <a:ln>
            <a:noFill/>
          </a:ln>
        </p:spPr>
        <p:txBody>
          <a:bodyPr spcFirstLastPara="1" wrap="square" lIns="15650" tIns="7825" rIns="15650" bIns="782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629841" y="342900"/>
            <a:ext cx="2949300" cy="1200000"/>
          </a:xfrm>
          <a:prstGeom prst="rect">
            <a:avLst/>
          </a:prstGeom>
          <a:noFill/>
          <a:ln>
            <a:noFill/>
          </a:ln>
        </p:spPr>
        <p:txBody>
          <a:bodyPr spcFirstLastPara="1" wrap="square" lIns="15650" tIns="7825" rIns="15650" bIns="7825" anchor="b" anchorCtr="0">
            <a:noAutofit/>
          </a:bodyPr>
          <a:lstStyle>
            <a:lvl1pPr lvl="0" algn="l" rtl="0">
              <a:lnSpc>
                <a:spcPct val="90000"/>
              </a:lnSpc>
              <a:spcBef>
                <a:spcPts val="0"/>
              </a:spcBef>
              <a:spcAft>
                <a:spcPts val="0"/>
              </a:spcAft>
              <a:buClr>
                <a:schemeClr val="dk1"/>
              </a:buClr>
              <a:buSzPts val="2300"/>
              <a:buFont typeface="Calibri"/>
              <a:buNone/>
              <a:defRPr sz="2300"/>
            </a:lvl1pPr>
            <a:lvl2pPr lvl="1" algn="l" rtl="0">
              <a:lnSpc>
                <a:spcPct val="100000"/>
              </a:lnSpc>
              <a:spcBef>
                <a:spcPts val="0"/>
              </a:spcBef>
              <a:spcAft>
                <a:spcPts val="0"/>
              </a:spcAft>
              <a:buSzPts val="200"/>
              <a:buNone/>
              <a:defRPr/>
            </a:lvl2pPr>
            <a:lvl3pPr lvl="2" algn="l" rtl="0">
              <a:lnSpc>
                <a:spcPct val="100000"/>
              </a:lnSpc>
              <a:spcBef>
                <a:spcPts val="0"/>
              </a:spcBef>
              <a:spcAft>
                <a:spcPts val="0"/>
              </a:spcAft>
              <a:buSzPts val="200"/>
              <a:buNone/>
              <a:defRPr/>
            </a:lvl3pPr>
            <a:lvl4pPr lvl="3" algn="l" rtl="0">
              <a:lnSpc>
                <a:spcPct val="100000"/>
              </a:lnSpc>
              <a:spcBef>
                <a:spcPts val="0"/>
              </a:spcBef>
              <a:spcAft>
                <a:spcPts val="0"/>
              </a:spcAft>
              <a:buSzPts val="200"/>
              <a:buNone/>
              <a:defRPr/>
            </a:lvl4pPr>
            <a:lvl5pPr lvl="4" algn="l" rtl="0">
              <a:lnSpc>
                <a:spcPct val="100000"/>
              </a:lnSpc>
              <a:spcBef>
                <a:spcPts val="0"/>
              </a:spcBef>
              <a:spcAft>
                <a:spcPts val="0"/>
              </a:spcAft>
              <a:buSzPts val="200"/>
              <a:buNone/>
              <a:defRPr/>
            </a:lvl5pPr>
            <a:lvl6pPr lvl="5" algn="l" rtl="0">
              <a:lnSpc>
                <a:spcPct val="100000"/>
              </a:lnSpc>
              <a:spcBef>
                <a:spcPts val="0"/>
              </a:spcBef>
              <a:spcAft>
                <a:spcPts val="0"/>
              </a:spcAft>
              <a:buSzPts val="200"/>
              <a:buNone/>
              <a:defRPr/>
            </a:lvl6pPr>
            <a:lvl7pPr lvl="6" algn="l" rtl="0">
              <a:lnSpc>
                <a:spcPct val="100000"/>
              </a:lnSpc>
              <a:spcBef>
                <a:spcPts val="0"/>
              </a:spcBef>
              <a:spcAft>
                <a:spcPts val="0"/>
              </a:spcAft>
              <a:buSzPts val="200"/>
              <a:buNone/>
              <a:defRPr/>
            </a:lvl7pPr>
            <a:lvl8pPr lvl="7" algn="l" rtl="0">
              <a:lnSpc>
                <a:spcPct val="100000"/>
              </a:lnSpc>
              <a:spcBef>
                <a:spcPts val="0"/>
              </a:spcBef>
              <a:spcAft>
                <a:spcPts val="0"/>
              </a:spcAft>
              <a:buSzPts val="200"/>
              <a:buNone/>
              <a:defRPr/>
            </a:lvl8pPr>
            <a:lvl9pPr lvl="8" algn="l" rtl="0">
              <a:lnSpc>
                <a:spcPct val="100000"/>
              </a:lnSpc>
              <a:spcBef>
                <a:spcPts val="0"/>
              </a:spcBef>
              <a:spcAft>
                <a:spcPts val="0"/>
              </a:spcAft>
              <a:buSzPts val="200"/>
              <a:buNone/>
              <a:defRPr/>
            </a:lvl9pPr>
          </a:lstStyle>
          <a:p>
            <a:endParaRPr/>
          </a:p>
        </p:txBody>
      </p:sp>
      <p:sp>
        <p:nvSpPr>
          <p:cNvPr id="107" name="Google Shape;107;p21"/>
          <p:cNvSpPr txBox="1">
            <a:spLocks noGrp="1"/>
          </p:cNvSpPr>
          <p:nvPr>
            <p:ph type="body" idx="1"/>
          </p:nvPr>
        </p:nvSpPr>
        <p:spPr>
          <a:xfrm>
            <a:off x="3887391" y="740569"/>
            <a:ext cx="4629300" cy="3655200"/>
          </a:xfrm>
          <a:prstGeom prst="rect">
            <a:avLst/>
          </a:prstGeom>
          <a:noFill/>
          <a:ln>
            <a:noFill/>
          </a:ln>
        </p:spPr>
        <p:txBody>
          <a:bodyPr spcFirstLastPara="1" wrap="square" lIns="15650" tIns="7825" rIns="15650" bIns="7825" anchor="t" anchorCtr="0">
            <a:noAutofit/>
          </a:bodyPr>
          <a:lstStyle>
            <a:lvl1pPr marL="457200" lvl="0" indent="-374650" algn="l" rtl="0">
              <a:lnSpc>
                <a:spcPct val="90000"/>
              </a:lnSpc>
              <a:spcBef>
                <a:spcPts val="700"/>
              </a:spcBef>
              <a:spcAft>
                <a:spcPts val="0"/>
              </a:spcAft>
              <a:buClr>
                <a:schemeClr val="dk1"/>
              </a:buClr>
              <a:buSzPts val="2300"/>
              <a:buChar char="•"/>
              <a:defRPr sz="2300"/>
            </a:lvl1pPr>
            <a:lvl2pPr marL="914400" lvl="1" indent="-355600" algn="l" rtl="0">
              <a:lnSpc>
                <a:spcPct val="90000"/>
              </a:lnSpc>
              <a:spcBef>
                <a:spcPts val="400"/>
              </a:spcBef>
              <a:spcAft>
                <a:spcPts val="0"/>
              </a:spcAft>
              <a:buClr>
                <a:schemeClr val="dk1"/>
              </a:buClr>
              <a:buSzPts val="2000"/>
              <a:buChar char="•"/>
              <a:defRPr sz="2000"/>
            </a:lvl2pPr>
            <a:lvl3pPr marL="1371600" lvl="2" indent="-336550" algn="l" rtl="0">
              <a:lnSpc>
                <a:spcPct val="90000"/>
              </a:lnSpc>
              <a:spcBef>
                <a:spcPts val="400"/>
              </a:spcBef>
              <a:spcAft>
                <a:spcPts val="0"/>
              </a:spcAft>
              <a:buClr>
                <a:schemeClr val="dk1"/>
              </a:buClr>
              <a:buSzPts val="1700"/>
              <a:buChar char="•"/>
              <a:defRPr sz="1700"/>
            </a:lvl3pPr>
            <a:lvl4pPr marL="1828800" lvl="3" indent="-317500" algn="l" rtl="0">
              <a:lnSpc>
                <a:spcPct val="90000"/>
              </a:lnSpc>
              <a:spcBef>
                <a:spcPts val="400"/>
              </a:spcBef>
              <a:spcAft>
                <a:spcPts val="0"/>
              </a:spcAft>
              <a:buClr>
                <a:schemeClr val="dk1"/>
              </a:buClr>
              <a:buSzPts val="1400"/>
              <a:buChar char="•"/>
              <a:defRPr sz="1400"/>
            </a:lvl4pPr>
            <a:lvl5pPr marL="2286000" lvl="4" indent="-317500" algn="l" rtl="0">
              <a:lnSpc>
                <a:spcPct val="90000"/>
              </a:lnSpc>
              <a:spcBef>
                <a:spcPts val="400"/>
              </a:spcBef>
              <a:spcAft>
                <a:spcPts val="0"/>
              </a:spcAft>
              <a:buClr>
                <a:schemeClr val="dk1"/>
              </a:buClr>
              <a:buSzPts val="1400"/>
              <a:buChar char="•"/>
              <a:defRPr sz="1400"/>
            </a:lvl5pPr>
            <a:lvl6pPr marL="2743200" lvl="5" indent="-317500" algn="l" rtl="0">
              <a:lnSpc>
                <a:spcPct val="90000"/>
              </a:lnSpc>
              <a:spcBef>
                <a:spcPts val="400"/>
              </a:spcBef>
              <a:spcAft>
                <a:spcPts val="0"/>
              </a:spcAft>
              <a:buClr>
                <a:schemeClr val="dk1"/>
              </a:buClr>
              <a:buSzPts val="1400"/>
              <a:buChar char="•"/>
              <a:defRPr sz="1400"/>
            </a:lvl6pPr>
            <a:lvl7pPr marL="3200400" lvl="6" indent="-317500" algn="l" rtl="0">
              <a:lnSpc>
                <a:spcPct val="90000"/>
              </a:lnSpc>
              <a:spcBef>
                <a:spcPts val="400"/>
              </a:spcBef>
              <a:spcAft>
                <a:spcPts val="0"/>
              </a:spcAft>
              <a:buClr>
                <a:schemeClr val="dk1"/>
              </a:buClr>
              <a:buSzPts val="1400"/>
              <a:buChar char="•"/>
              <a:defRPr sz="1400"/>
            </a:lvl7pPr>
            <a:lvl8pPr marL="3657600" lvl="7" indent="-317500" algn="l" rtl="0">
              <a:lnSpc>
                <a:spcPct val="90000"/>
              </a:lnSpc>
              <a:spcBef>
                <a:spcPts val="400"/>
              </a:spcBef>
              <a:spcAft>
                <a:spcPts val="0"/>
              </a:spcAft>
              <a:buClr>
                <a:schemeClr val="dk1"/>
              </a:buClr>
              <a:buSzPts val="1400"/>
              <a:buChar char="•"/>
              <a:defRPr sz="1400"/>
            </a:lvl8pPr>
            <a:lvl9pPr marL="4114800" lvl="8" indent="-317500" algn="l" rtl="0">
              <a:lnSpc>
                <a:spcPct val="90000"/>
              </a:lnSpc>
              <a:spcBef>
                <a:spcPts val="400"/>
              </a:spcBef>
              <a:spcAft>
                <a:spcPts val="0"/>
              </a:spcAft>
              <a:buClr>
                <a:schemeClr val="dk1"/>
              </a:buClr>
              <a:buSzPts val="1400"/>
              <a:buChar char="•"/>
              <a:defRPr sz="1400"/>
            </a:lvl9pPr>
          </a:lstStyle>
          <a:p>
            <a:endParaRPr/>
          </a:p>
        </p:txBody>
      </p:sp>
      <p:sp>
        <p:nvSpPr>
          <p:cNvPr id="108" name="Google Shape;108;p21"/>
          <p:cNvSpPr txBox="1">
            <a:spLocks noGrp="1"/>
          </p:cNvSpPr>
          <p:nvPr>
            <p:ph type="body" idx="2"/>
          </p:nvPr>
        </p:nvSpPr>
        <p:spPr>
          <a:xfrm>
            <a:off x="629841" y="1543050"/>
            <a:ext cx="2949300" cy="2858700"/>
          </a:xfrm>
          <a:prstGeom prst="rect">
            <a:avLst/>
          </a:prstGeom>
          <a:noFill/>
          <a:ln>
            <a:noFill/>
          </a:ln>
        </p:spPr>
        <p:txBody>
          <a:bodyPr spcFirstLastPara="1" wrap="square" lIns="15650" tIns="7825" rIns="15650" bIns="7825" anchor="t" anchorCtr="0">
            <a:noAutofit/>
          </a:bodyPr>
          <a:lstStyle>
            <a:lvl1pPr marL="457200" lvl="0" indent="-228600" algn="l" rtl="0">
              <a:lnSpc>
                <a:spcPct val="90000"/>
              </a:lnSpc>
              <a:spcBef>
                <a:spcPts val="700"/>
              </a:spcBef>
              <a:spcAft>
                <a:spcPts val="0"/>
              </a:spcAft>
              <a:buClr>
                <a:schemeClr val="dk1"/>
              </a:buClr>
              <a:buSzPts val="1200"/>
              <a:buNone/>
              <a:defRPr sz="1100"/>
            </a:lvl1pPr>
            <a:lvl2pPr marL="914400" lvl="1" indent="-228600" algn="l" rtl="0">
              <a:lnSpc>
                <a:spcPct val="90000"/>
              </a:lnSpc>
              <a:spcBef>
                <a:spcPts val="400"/>
              </a:spcBef>
              <a:spcAft>
                <a:spcPts val="0"/>
              </a:spcAft>
              <a:buClr>
                <a:schemeClr val="dk1"/>
              </a:buClr>
              <a:buSzPts val="1000"/>
              <a:buNone/>
              <a:defRPr sz="10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700"/>
              <a:buNone/>
              <a:defRPr sz="700"/>
            </a:lvl4pPr>
            <a:lvl5pPr marL="2286000" lvl="4" indent="-228600" algn="l" rtl="0">
              <a:lnSpc>
                <a:spcPct val="90000"/>
              </a:lnSpc>
              <a:spcBef>
                <a:spcPts val="400"/>
              </a:spcBef>
              <a:spcAft>
                <a:spcPts val="0"/>
              </a:spcAft>
              <a:buClr>
                <a:schemeClr val="dk1"/>
              </a:buClr>
              <a:buSzPts val="700"/>
              <a:buNone/>
              <a:defRPr sz="700"/>
            </a:lvl5pPr>
            <a:lvl6pPr marL="2743200" lvl="5" indent="-228600" algn="l" rtl="0">
              <a:lnSpc>
                <a:spcPct val="90000"/>
              </a:lnSpc>
              <a:spcBef>
                <a:spcPts val="400"/>
              </a:spcBef>
              <a:spcAft>
                <a:spcPts val="0"/>
              </a:spcAft>
              <a:buClr>
                <a:schemeClr val="dk1"/>
              </a:buClr>
              <a:buSzPts val="700"/>
              <a:buNone/>
              <a:defRPr sz="700"/>
            </a:lvl6pPr>
            <a:lvl7pPr marL="3200400" lvl="6" indent="-228600" algn="l" rtl="0">
              <a:lnSpc>
                <a:spcPct val="90000"/>
              </a:lnSpc>
              <a:spcBef>
                <a:spcPts val="400"/>
              </a:spcBef>
              <a:spcAft>
                <a:spcPts val="0"/>
              </a:spcAft>
              <a:buClr>
                <a:schemeClr val="dk1"/>
              </a:buClr>
              <a:buSzPts val="700"/>
              <a:buNone/>
              <a:defRPr sz="700"/>
            </a:lvl7pPr>
            <a:lvl8pPr marL="3657600" lvl="7" indent="-228600" algn="l" rtl="0">
              <a:lnSpc>
                <a:spcPct val="90000"/>
              </a:lnSpc>
              <a:spcBef>
                <a:spcPts val="400"/>
              </a:spcBef>
              <a:spcAft>
                <a:spcPts val="0"/>
              </a:spcAft>
              <a:buClr>
                <a:schemeClr val="dk1"/>
              </a:buClr>
              <a:buSzPts val="700"/>
              <a:buNone/>
              <a:defRPr sz="700"/>
            </a:lvl8pPr>
            <a:lvl9pPr marL="4114800" lvl="8" indent="-228600" algn="l" rtl="0">
              <a:lnSpc>
                <a:spcPct val="90000"/>
              </a:lnSpc>
              <a:spcBef>
                <a:spcPts val="400"/>
              </a:spcBef>
              <a:spcAft>
                <a:spcPts val="0"/>
              </a:spcAft>
              <a:buClr>
                <a:schemeClr val="dk1"/>
              </a:buClr>
              <a:buSzPts val="700"/>
              <a:buNone/>
              <a:defRPr sz="700"/>
            </a:lvl9pPr>
          </a:lstStyle>
          <a:p>
            <a:endParaRPr/>
          </a:p>
        </p:txBody>
      </p:sp>
      <p:sp>
        <p:nvSpPr>
          <p:cNvPr id="109" name="Google Shape;109;p21"/>
          <p:cNvSpPr txBox="1">
            <a:spLocks noGrp="1"/>
          </p:cNvSpPr>
          <p:nvPr>
            <p:ph type="dt" idx="10"/>
          </p:nvPr>
        </p:nvSpPr>
        <p:spPr>
          <a:xfrm>
            <a:off x="628650" y="4767263"/>
            <a:ext cx="2057400" cy="273900"/>
          </a:xfrm>
          <a:prstGeom prst="rect">
            <a:avLst/>
          </a:prstGeom>
          <a:noFill/>
          <a:ln>
            <a:noFill/>
          </a:ln>
        </p:spPr>
        <p:txBody>
          <a:bodyPr spcFirstLastPara="1" wrap="square" lIns="15650" tIns="7825" rIns="15650" bIns="7825" anchor="ctr" anchorCtr="0">
            <a:noAutofit/>
          </a:bodyPr>
          <a:lstStyle>
            <a:lvl1pPr lvl="0" algn="l" rtl="0">
              <a:lnSpc>
                <a:spcPct val="100000"/>
              </a:lnSpc>
              <a:spcBef>
                <a:spcPts val="0"/>
              </a:spcBef>
              <a:spcAft>
                <a:spcPts val="0"/>
              </a:spcAft>
              <a:buSzPts val="200"/>
              <a:buNone/>
              <a:defRPr/>
            </a:lvl1pPr>
            <a:lvl2pPr lvl="1" algn="l" rtl="0">
              <a:lnSpc>
                <a:spcPct val="100000"/>
              </a:lnSpc>
              <a:spcBef>
                <a:spcPts val="0"/>
              </a:spcBef>
              <a:spcAft>
                <a:spcPts val="0"/>
              </a:spcAft>
              <a:buSzPts val="200"/>
              <a:buNone/>
              <a:defRPr/>
            </a:lvl2pPr>
            <a:lvl3pPr lvl="2" algn="l" rtl="0">
              <a:lnSpc>
                <a:spcPct val="100000"/>
              </a:lnSpc>
              <a:spcBef>
                <a:spcPts val="0"/>
              </a:spcBef>
              <a:spcAft>
                <a:spcPts val="0"/>
              </a:spcAft>
              <a:buSzPts val="200"/>
              <a:buNone/>
              <a:defRPr/>
            </a:lvl3pPr>
            <a:lvl4pPr lvl="3" algn="l" rtl="0">
              <a:lnSpc>
                <a:spcPct val="100000"/>
              </a:lnSpc>
              <a:spcBef>
                <a:spcPts val="0"/>
              </a:spcBef>
              <a:spcAft>
                <a:spcPts val="0"/>
              </a:spcAft>
              <a:buSzPts val="200"/>
              <a:buNone/>
              <a:defRPr/>
            </a:lvl4pPr>
            <a:lvl5pPr lvl="4" algn="l" rtl="0">
              <a:lnSpc>
                <a:spcPct val="100000"/>
              </a:lnSpc>
              <a:spcBef>
                <a:spcPts val="0"/>
              </a:spcBef>
              <a:spcAft>
                <a:spcPts val="0"/>
              </a:spcAft>
              <a:buSzPts val="200"/>
              <a:buNone/>
              <a:defRPr/>
            </a:lvl5pPr>
            <a:lvl6pPr lvl="5" algn="l" rtl="0">
              <a:lnSpc>
                <a:spcPct val="100000"/>
              </a:lnSpc>
              <a:spcBef>
                <a:spcPts val="0"/>
              </a:spcBef>
              <a:spcAft>
                <a:spcPts val="0"/>
              </a:spcAft>
              <a:buSzPts val="200"/>
              <a:buNone/>
              <a:defRPr/>
            </a:lvl6pPr>
            <a:lvl7pPr lvl="6" algn="l" rtl="0">
              <a:lnSpc>
                <a:spcPct val="100000"/>
              </a:lnSpc>
              <a:spcBef>
                <a:spcPts val="0"/>
              </a:spcBef>
              <a:spcAft>
                <a:spcPts val="0"/>
              </a:spcAft>
              <a:buSzPts val="200"/>
              <a:buNone/>
              <a:defRPr/>
            </a:lvl7pPr>
            <a:lvl8pPr lvl="7" algn="l" rtl="0">
              <a:lnSpc>
                <a:spcPct val="100000"/>
              </a:lnSpc>
              <a:spcBef>
                <a:spcPts val="0"/>
              </a:spcBef>
              <a:spcAft>
                <a:spcPts val="0"/>
              </a:spcAft>
              <a:buSzPts val="200"/>
              <a:buNone/>
              <a:defRPr/>
            </a:lvl8pPr>
            <a:lvl9pPr lvl="8" algn="l" rtl="0">
              <a:lnSpc>
                <a:spcPct val="100000"/>
              </a:lnSpc>
              <a:spcBef>
                <a:spcPts val="0"/>
              </a:spcBef>
              <a:spcAft>
                <a:spcPts val="0"/>
              </a:spcAft>
              <a:buSzPts val="200"/>
              <a:buNone/>
              <a:defRPr/>
            </a:lvl9pPr>
          </a:lstStyle>
          <a:p>
            <a:endParaRPr/>
          </a:p>
        </p:txBody>
      </p:sp>
      <p:sp>
        <p:nvSpPr>
          <p:cNvPr id="110" name="Google Shape;110;p21"/>
          <p:cNvSpPr txBox="1">
            <a:spLocks noGrp="1"/>
          </p:cNvSpPr>
          <p:nvPr>
            <p:ph type="ftr" idx="11"/>
          </p:nvPr>
        </p:nvSpPr>
        <p:spPr>
          <a:xfrm>
            <a:off x="3028950" y="4767263"/>
            <a:ext cx="3086100" cy="273900"/>
          </a:xfrm>
          <a:prstGeom prst="rect">
            <a:avLst/>
          </a:prstGeom>
          <a:noFill/>
          <a:ln>
            <a:noFill/>
          </a:ln>
        </p:spPr>
        <p:txBody>
          <a:bodyPr spcFirstLastPara="1" wrap="square" lIns="15650" tIns="7825" rIns="15650" bIns="7825" anchor="ctr" anchorCtr="0">
            <a:noAutofit/>
          </a:bodyPr>
          <a:lstStyle>
            <a:lvl1pPr lvl="0" algn="ctr" rtl="0">
              <a:lnSpc>
                <a:spcPct val="100000"/>
              </a:lnSpc>
              <a:spcBef>
                <a:spcPts val="0"/>
              </a:spcBef>
              <a:spcAft>
                <a:spcPts val="0"/>
              </a:spcAft>
              <a:buSzPts val="200"/>
              <a:buNone/>
              <a:defRPr/>
            </a:lvl1pPr>
            <a:lvl2pPr lvl="1" algn="l" rtl="0">
              <a:lnSpc>
                <a:spcPct val="100000"/>
              </a:lnSpc>
              <a:spcBef>
                <a:spcPts val="0"/>
              </a:spcBef>
              <a:spcAft>
                <a:spcPts val="0"/>
              </a:spcAft>
              <a:buSzPts val="200"/>
              <a:buNone/>
              <a:defRPr/>
            </a:lvl2pPr>
            <a:lvl3pPr lvl="2" algn="l" rtl="0">
              <a:lnSpc>
                <a:spcPct val="100000"/>
              </a:lnSpc>
              <a:spcBef>
                <a:spcPts val="0"/>
              </a:spcBef>
              <a:spcAft>
                <a:spcPts val="0"/>
              </a:spcAft>
              <a:buSzPts val="200"/>
              <a:buNone/>
              <a:defRPr/>
            </a:lvl3pPr>
            <a:lvl4pPr lvl="3" algn="l" rtl="0">
              <a:lnSpc>
                <a:spcPct val="100000"/>
              </a:lnSpc>
              <a:spcBef>
                <a:spcPts val="0"/>
              </a:spcBef>
              <a:spcAft>
                <a:spcPts val="0"/>
              </a:spcAft>
              <a:buSzPts val="200"/>
              <a:buNone/>
              <a:defRPr/>
            </a:lvl4pPr>
            <a:lvl5pPr lvl="4" algn="l" rtl="0">
              <a:lnSpc>
                <a:spcPct val="100000"/>
              </a:lnSpc>
              <a:spcBef>
                <a:spcPts val="0"/>
              </a:spcBef>
              <a:spcAft>
                <a:spcPts val="0"/>
              </a:spcAft>
              <a:buSzPts val="200"/>
              <a:buNone/>
              <a:defRPr/>
            </a:lvl5pPr>
            <a:lvl6pPr lvl="5" algn="l" rtl="0">
              <a:lnSpc>
                <a:spcPct val="100000"/>
              </a:lnSpc>
              <a:spcBef>
                <a:spcPts val="0"/>
              </a:spcBef>
              <a:spcAft>
                <a:spcPts val="0"/>
              </a:spcAft>
              <a:buSzPts val="200"/>
              <a:buNone/>
              <a:defRPr/>
            </a:lvl6pPr>
            <a:lvl7pPr lvl="6" algn="l" rtl="0">
              <a:lnSpc>
                <a:spcPct val="100000"/>
              </a:lnSpc>
              <a:spcBef>
                <a:spcPts val="0"/>
              </a:spcBef>
              <a:spcAft>
                <a:spcPts val="0"/>
              </a:spcAft>
              <a:buSzPts val="200"/>
              <a:buNone/>
              <a:defRPr/>
            </a:lvl7pPr>
            <a:lvl8pPr lvl="7" algn="l" rtl="0">
              <a:lnSpc>
                <a:spcPct val="100000"/>
              </a:lnSpc>
              <a:spcBef>
                <a:spcPts val="0"/>
              </a:spcBef>
              <a:spcAft>
                <a:spcPts val="0"/>
              </a:spcAft>
              <a:buSzPts val="200"/>
              <a:buNone/>
              <a:defRPr/>
            </a:lvl8pPr>
            <a:lvl9pPr lvl="8" algn="l" rtl="0">
              <a:lnSpc>
                <a:spcPct val="100000"/>
              </a:lnSpc>
              <a:spcBef>
                <a:spcPts val="0"/>
              </a:spcBef>
              <a:spcAft>
                <a:spcPts val="0"/>
              </a:spcAft>
              <a:buSzPts val="200"/>
              <a:buNone/>
              <a:defRPr/>
            </a:lvl9pPr>
          </a:lstStyle>
          <a:p>
            <a:endParaRPr/>
          </a:p>
        </p:txBody>
      </p:sp>
      <p:sp>
        <p:nvSpPr>
          <p:cNvPr id="111" name="Google Shape;111;p21"/>
          <p:cNvSpPr txBox="1">
            <a:spLocks noGrp="1"/>
          </p:cNvSpPr>
          <p:nvPr>
            <p:ph type="sldNum" idx="12"/>
          </p:nvPr>
        </p:nvSpPr>
        <p:spPr>
          <a:xfrm>
            <a:off x="6457950" y="4767263"/>
            <a:ext cx="2057400" cy="273900"/>
          </a:xfrm>
          <a:prstGeom prst="rect">
            <a:avLst/>
          </a:prstGeom>
          <a:noFill/>
          <a:ln>
            <a:noFill/>
          </a:ln>
        </p:spPr>
        <p:txBody>
          <a:bodyPr spcFirstLastPara="1" wrap="square" lIns="15650" tIns="7825" rIns="15650" bIns="782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629841" y="342900"/>
            <a:ext cx="2949300" cy="1200000"/>
          </a:xfrm>
          <a:prstGeom prst="rect">
            <a:avLst/>
          </a:prstGeom>
          <a:noFill/>
          <a:ln>
            <a:noFill/>
          </a:ln>
        </p:spPr>
        <p:txBody>
          <a:bodyPr spcFirstLastPara="1" wrap="square" lIns="15650" tIns="7825" rIns="15650" bIns="7825" anchor="b" anchorCtr="0">
            <a:noAutofit/>
          </a:bodyPr>
          <a:lstStyle>
            <a:lvl1pPr lvl="0" algn="l" rtl="0">
              <a:lnSpc>
                <a:spcPct val="90000"/>
              </a:lnSpc>
              <a:spcBef>
                <a:spcPts val="0"/>
              </a:spcBef>
              <a:spcAft>
                <a:spcPts val="0"/>
              </a:spcAft>
              <a:buClr>
                <a:schemeClr val="dk1"/>
              </a:buClr>
              <a:buSzPts val="2300"/>
              <a:buFont typeface="Calibri"/>
              <a:buNone/>
              <a:defRPr sz="2300"/>
            </a:lvl1pPr>
            <a:lvl2pPr lvl="1" algn="l" rtl="0">
              <a:lnSpc>
                <a:spcPct val="100000"/>
              </a:lnSpc>
              <a:spcBef>
                <a:spcPts val="0"/>
              </a:spcBef>
              <a:spcAft>
                <a:spcPts val="0"/>
              </a:spcAft>
              <a:buSzPts val="200"/>
              <a:buNone/>
              <a:defRPr/>
            </a:lvl2pPr>
            <a:lvl3pPr lvl="2" algn="l" rtl="0">
              <a:lnSpc>
                <a:spcPct val="100000"/>
              </a:lnSpc>
              <a:spcBef>
                <a:spcPts val="0"/>
              </a:spcBef>
              <a:spcAft>
                <a:spcPts val="0"/>
              </a:spcAft>
              <a:buSzPts val="200"/>
              <a:buNone/>
              <a:defRPr/>
            </a:lvl3pPr>
            <a:lvl4pPr lvl="3" algn="l" rtl="0">
              <a:lnSpc>
                <a:spcPct val="100000"/>
              </a:lnSpc>
              <a:spcBef>
                <a:spcPts val="0"/>
              </a:spcBef>
              <a:spcAft>
                <a:spcPts val="0"/>
              </a:spcAft>
              <a:buSzPts val="200"/>
              <a:buNone/>
              <a:defRPr/>
            </a:lvl4pPr>
            <a:lvl5pPr lvl="4" algn="l" rtl="0">
              <a:lnSpc>
                <a:spcPct val="100000"/>
              </a:lnSpc>
              <a:spcBef>
                <a:spcPts val="0"/>
              </a:spcBef>
              <a:spcAft>
                <a:spcPts val="0"/>
              </a:spcAft>
              <a:buSzPts val="200"/>
              <a:buNone/>
              <a:defRPr/>
            </a:lvl5pPr>
            <a:lvl6pPr lvl="5" algn="l" rtl="0">
              <a:lnSpc>
                <a:spcPct val="100000"/>
              </a:lnSpc>
              <a:spcBef>
                <a:spcPts val="0"/>
              </a:spcBef>
              <a:spcAft>
                <a:spcPts val="0"/>
              </a:spcAft>
              <a:buSzPts val="200"/>
              <a:buNone/>
              <a:defRPr/>
            </a:lvl6pPr>
            <a:lvl7pPr lvl="6" algn="l" rtl="0">
              <a:lnSpc>
                <a:spcPct val="100000"/>
              </a:lnSpc>
              <a:spcBef>
                <a:spcPts val="0"/>
              </a:spcBef>
              <a:spcAft>
                <a:spcPts val="0"/>
              </a:spcAft>
              <a:buSzPts val="200"/>
              <a:buNone/>
              <a:defRPr/>
            </a:lvl7pPr>
            <a:lvl8pPr lvl="7" algn="l" rtl="0">
              <a:lnSpc>
                <a:spcPct val="100000"/>
              </a:lnSpc>
              <a:spcBef>
                <a:spcPts val="0"/>
              </a:spcBef>
              <a:spcAft>
                <a:spcPts val="0"/>
              </a:spcAft>
              <a:buSzPts val="200"/>
              <a:buNone/>
              <a:defRPr/>
            </a:lvl8pPr>
            <a:lvl9pPr lvl="8" algn="l" rtl="0">
              <a:lnSpc>
                <a:spcPct val="100000"/>
              </a:lnSpc>
              <a:spcBef>
                <a:spcPts val="0"/>
              </a:spcBef>
              <a:spcAft>
                <a:spcPts val="0"/>
              </a:spcAft>
              <a:buSzPts val="200"/>
              <a:buNone/>
              <a:defRPr/>
            </a:lvl9pPr>
          </a:lstStyle>
          <a:p>
            <a:endParaRPr/>
          </a:p>
        </p:txBody>
      </p:sp>
      <p:sp>
        <p:nvSpPr>
          <p:cNvPr id="114" name="Google Shape;114;p22"/>
          <p:cNvSpPr>
            <a:spLocks noGrp="1"/>
          </p:cNvSpPr>
          <p:nvPr>
            <p:ph type="pic" idx="2"/>
          </p:nvPr>
        </p:nvSpPr>
        <p:spPr>
          <a:xfrm>
            <a:off x="3887391" y="740569"/>
            <a:ext cx="4629300" cy="3655200"/>
          </a:xfrm>
          <a:prstGeom prst="rect">
            <a:avLst/>
          </a:prstGeom>
          <a:noFill/>
          <a:ln>
            <a:noFill/>
          </a:ln>
        </p:spPr>
        <p:txBody>
          <a:bodyPr spcFirstLastPara="1" wrap="square" lIns="15650" tIns="7825" rIns="15650" bIns="7825" anchor="t" anchorCtr="0">
            <a:noAutofit/>
          </a:bodyPr>
          <a:lstStyle>
            <a:lvl1pPr marR="0" lvl="0" algn="l" rtl="0">
              <a:lnSpc>
                <a:spcPct val="90000"/>
              </a:lnSpc>
              <a:spcBef>
                <a:spcPts val="700"/>
              </a:spcBef>
              <a:spcAft>
                <a:spcPts val="0"/>
              </a:spcAft>
              <a:buClr>
                <a:schemeClr val="dk1"/>
              </a:buClr>
              <a:buSzPts val="2300"/>
              <a:buFont typeface="Arial"/>
              <a:buNone/>
              <a:defRPr sz="23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700"/>
              <a:buFont typeface="Arial"/>
              <a:buNone/>
              <a:defRPr sz="17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15" name="Google Shape;115;p22"/>
          <p:cNvSpPr txBox="1">
            <a:spLocks noGrp="1"/>
          </p:cNvSpPr>
          <p:nvPr>
            <p:ph type="body" idx="1"/>
          </p:nvPr>
        </p:nvSpPr>
        <p:spPr>
          <a:xfrm>
            <a:off x="629841" y="1543050"/>
            <a:ext cx="2949300" cy="2858700"/>
          </a:xfrm>
          <a:prstGeom prst="rect">
            <a:avLst/>
          </a:prstGeom>
          <a:noFill/>
          <a:ln>
            <a:noFill/>
          </a:ln>
        </p:spPr>
        <p:txBody>
          <a:bodyPr spcFirstLastPara="1" wrap="square" lIns="15650" tIns="7825" rIns="15650" bIns="7825" anchor="t" anchorCtr="0">
            <a:noAutofit/>
          </a:bodyPr>
          <a:lstStyle>
            <a:lvl1pPr marL="457200" lvl="0" indent="-228600" algn="l" rtl="0">
              <a:lnSpc>
                <a:spcPct val="90000"/>
              </a:lnSpc>
              <a:spcBef>
                <a:spcPts val="700"/>
              </a:spcBef>
              <a:spcAft>
                <a:spcPts val="0"/>
              </a:spcAft>
              <a:buClr>
                <a:schemeClr val="dk1"/>
              </a:buClr>
              <a:buSzPts val="1200"/>
              <a:buNone/>
              <a:defRPr sz="1100"/>
            </a:lvl1pPr>
            <a:lvl2pPr marL="914400" lvl="1" indent="-228600" algn="l" rtl="0">
              <a:lnSpc>
                <a:spcPct val="90000"/>
              </a:lnSpc>
              <a:spcBef>
                <a:spcPts val="400"/>
              </a:spcBef>
              <a:spcAft>
                <a:spcPts val="0"/>
              </a:spcAft>
              <a:buClr>
                <a:schemeClr val="dk1"/>
              </a:buClr>
              <a:buSzPts val="1000"/>
              <a:buNone/>
              <a:defRPr sz="10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700"/>
              <a:buNone/>
              <a:defRPr sz="700"/>
            </a:lvl4pPr>
            <a:lvl5pPr marL="2286000" lvl="4" indent="-228600" algn="l" rtl="0">
              <a:lnSpc>
                <a:spcPct val="90000"/>
              </a:lnSpc>
              <a:spcBef>
                <a:spcPts val="400"/>
              </a:spcBef>
              <a:spcAft>
                <a:spcPts val="0"/>
              </a:spcAft>
              <a:buClr>
                <a:schemeClr val="dk1"/>
              </a:buClr>
              <a:buSzPts val="700"/>
              <a:buNone/>
              <a:defRPr sz="700"/>
            </a:lvl5pPr>
            <a:lvl6pPr marL="2743200" lvl="5" indent="-228600" algn="l" rtl="0">
              <a:lnSpc>
                <a:spcPct val="90000"/>
              </a:lnSpc>
              <a:spcBef>
                <a:spcPts val="400"/>
              </a:spcBef>
              <a:spcAft>
                <a:spcPts val="0"/>
              </a:spcAft>
              <a:buClr>
                <a:schemeClr val="dk1"/>
              </a:buClr>
              <a:buSzPts val="700"/>
              <a:buNone/>
              <a:defRPr sz="700"/>
            </a:lvl6pPr>
            <a:lvl7pPr marL="3200400" lvl="6" indent="-228600" algn="l" rtl="0">
              <a:lnSpc>
                <a:spcPct val="90000"/>
              </a:lnSpc>
              <a:spcBef>
                <a:spcPts val="400"/>
              </a:spcBef>
              <a:spcAft>
                <a:spcPts val="0"/>
              </a:spcAft>
              <a:buClr>
                <a:schemeClr val="dk1"/>
              </a:buClr>
              <a:buSzPts val="700"/>
              <a:buNone/>
              <a:defRPr sz="700"/>
            </a:lvl7pPr>
            <a:lvl8pPr marL="3657600" lvl="7" indent="-228600" algn="l" rtl="0">
              <a:lnSpc>
                <a:spcPct val="90000"/>
              </a:lnSpc>
              <a:spcBef>
                <a:spcPts val="400"/>
              </a:spcBef>
              <a:spcAft>
                <a:spcPts val="0"/>
              </a:spcAft>
              <a:buClr>
                <a:schemeClr val="dk1"/>
              </a:buClr>
              <a:buSzPts val="700"/>
              <a:buNone/>
              <a:defRPr sz="700"/>
            </a:lvl8pPr>
            <a:lvl9pPr marL="4114800" lvl="8" indent="-228600" algn="l" rtl="0">
              <a:lnSpc>
                <a:spcPct val="90000"/>
              </a:lnSpc>
              <a:spcBef>
                <a:spcPts val="400"/>
              </a:spcBef>
              <a:spcAft>
                <a:spcPts val="0"/>
              </a:spcAft>
              <a:buClr>
                <a:schemeClr val="dk1"/>
              </a:buClr>
              <a:buSzPts val="700"/>
              <a:buNone/>
              <a:defRPr sz="700"/>
            </a:lvl9pPr>
          </a:lstStyle>
          <a:p>
            <a:endParaRPr/>
          </a:p>
        </p:txBody>
      </p:sp>
      <p:sp>
        <p:nvSpPr>
          <p:cNvPr id="116" name="Google Shape;116;p22"/>
          <p:cNvSpPr txBox="1">
            <a:spLocks noGrp="1"/>
          </p:cNvSpPr>
          <p:nvPr>
            <p:ph type="dt" idx="10"/>
          </p:nvPr>
        </p:nvSpPr>
        <p:spPr>
          <a:xfrm>
            <a:off x="628650" y="4767263"/>
            <a:ext cx="2057400" cy="273900"/>
          </a:xfrm>
          <a:prstGeom prst="rect">
            <a:avLst/>
          </a:prstGeom>
          <a:noFill/>
          <a:ln>
            <a:noFill/>
          </a:ln>
        </p:spPr>
        <p:txBody>
          <a:bodyPr spcFirstLastPara="1" wrap="square" lIns="15650" tIns="7825" rIns="15650" bIns="7825" anchor="ctr" anchorCtr="0">
            <a:noAutofit/>
          </a:bodyPr>
          <a:lstStyle>
            <a:lvl1pPr lvl="0" algn="l" rtl="0">
              <a:lnSpc>
                <a:spcPct val="100000"/>
              </a:lnSpc>
              <a:spcBef>
                <a:spcPts val="0"/>
              </a:spcBef>
              <a:spcAft>
                <a:spcPts val="0"/>
              </a:spcAft>
              <a:buSzPts val="200"/>
              <a:buNone/>
              <a:defRPr/>
            </a:lvl1pPr>
            <a:lvl2pPr lvl="1" algn="l" rtl="0">
              <a:lnSpc>
                <a:spcPct val="100000"/>
              </a:lnSpc>
              <a:spcBef>
                <a:spcPts val="0"/>
              </a:spcBef>
              <a:spcAft>
                <a:spcPts val="0"/>
              </a:spcAft>
              <a:buSzPts val="200"/>
              <a:buNone/>
              <a:defRPr/>
            </a:lvl2pPr>
            <a:lvl3pPr lvl="2" algn="l" rtl="0">
              <a:lnSpc>
                <a:spcPct val="100000"/>
              </a:lnSpc>
              <a:spcBef>
                <a:spcPts val="0"/>
              </a:spcBef>
              <a:spcAft>
                <a:spcPts val="0"/>
              </a:spcAft>
              <a:buSzPts val="200"/>
              <a:buNone/>
              <a:defRPr/>
            </a:lvl3pPr>
            <a:lvl4pPr lvl="3" algn="l" rtl="0">
              <a:lnSpc>
                <a:spcPct val="100000"/>
              </a:lnSpc>
              <a:spcBef>
                <a:spcPts val="0"/>
              </a:spcBef>
              <a:spcAft>
                <a:spcPts val="0"/>
              </a:spcAft>
              <a:buSzPts val="200"/>
              <a:buNone/>
              <a:defRPr/>
            </a:lvl4pPr>
            <a:lvl5pPr lvl="4" algn="l" rtl="0">
              <a:lnSpc>
                <a:spcPct val="100000"/>
              </a:lnSpc>
              <a:spcBef>
                <a:spcPts val="0"/>
              </a:spcBef>
              <a:spcAft>
                <a:spcPts val="0"/>
              </a:spcAft>
              <a:buSzPts val="200"/>
              <a:buNone/>
              <a:defRPr/>
            </a:lvl5pPr>
            <a:lvl6pPr lvl="5" algn="l" rtl="0">
              <a:lnSpc>
                <a:spcPct val="100000"/>
              </a:lnSpc>
              <a:spcBef>
                <a:spcPts val="0"/>
              </a:spcBef>
              <a:spcAft>
                <a:spcPts val="0"/>
              </a:spcAft>
              <a:buSzPts val="200"/>
              <a:buNone/>
              <a:defRPr/>
            </a:lvl6pPr>
            <a:lvl7pPr lvl="6" algn="l" rtl="0">
              <a:lnSpc>
                <a:spcPct val="100000"/>
              </a:lnSpc>
              <a:spcBef>
                <a:spcPts val="0"/>
              </a:spcBef>
              <a:spcAft>
                <a:spcPts val="0"/>
              </a:spcAft>
              <a:buSzPts val="200"/>
              <a:buNone/>
              <a:defRPr/>
            </a:lvl7pPr>
            <a:lvl8pPr lvl="7" algn="l" rtl="0">
              <a:lnSpc>
                <a:spcPct val="100000"/>
              </a:lnSpc>
              <a:spcBef>
                <a:spcPts val="0"/>
              </a:spcBef>
              <a:spcAft>
                <a:spcPts val="0"/>
              </a:spcAft>
              <a:buSzPts val="200"/>
              <a:buNone/>
              <a:defRPr/>
            </a:lvl8pPr>
            <a:lvl9pPr lvl="8" algn="l" rtl="0">
              <a:lnSpc>
                <a:spcPct val="100000"/>
              </a:lnSpc>
              <a:spcBef>
                <a:spcPts val="0"/>
              </a:spcBef>
              <a:spcAft>
                <a:spcPts val="0"/>
              </a:spcAft>
              <a:buSzPts val="200"/>
              <a:buNone/>
              <a:defRPr/>
            </a:lvl9pPr>
          </a:lstStyle>
          <a:p>
            <a:endParaRPr/>
          </a:p>
        </p:txBody>
      </p:sp>
      <p:sp>
        <p:nvSpPr>
          <p:cNvPr id="117" name="Google Shape;117;p22"/>
          <p:cNvSpPr txBox="1">
            <a:spLocks noGrp="1"/>
          </p:cNvSpPr>
          <p:nvPr>
            <p:ph type="ftr" idx="11"/>
          </p:nvPr>
        </p:nvSpPr>
        <p:spPr>
          <a:xfrm>
            <a:off x="3028950" y="4767263"/>
            <a:ext cx="3086100" cy="273900"/>
          </a:xfrm>
          <a:prstGeom prst="rect">
            <a:avLst/>
          </a:prstGeom>
          <a:noFill/>
          <a:ln>
            <a:noFill/>
          </a:ln>
        </p:spPr>
        <p:txBody>
          <a:bodyPr spcFirstLastPara="1" wrap="square" lIns="15650" tIns="7825" rIns="15650" bIns="7825" anchor="ctr" anchorCtr="0">
            <a:noAutofit/>
          </a:bodyPr>
          <a:lstStyle>
            <a:lvl1pPr lvl="0" algn="ctr" rtl="0">
              <a:lnSpc>
                <a:spcPct val="100000"/>
              </a:lnSpc>
              <a:spcBef>
                <a:spcPts val="0"/>
              </a:spcBef>
              <a:spcAft>
                <a:spcPts val="0"/>
              </a:spcAft>
              <a:buSzPts val="200"/>
              <a:buNone/>
              <a:defRPr/>
            </a:lvl1pPr>
            <a:lvl2pPr lvl="1" algn="l" rtl="0">
              <a:lnSpc>
                <a:spcPct val="100000"/>
              </a:lnSpc>
              <a:spcBef>
                <a:spcPts val="0"/>
              </a:spcBef>
              <a:spcAft>
                <a:spcPts val="0"/>
              </a:spcAft>
              <a:buSzPts val="200"/>
              <a:buNone/>
              <a:defRPr/>
            </a:lvl2pPr>
            <a:lvl3pPr lvl="2" algn="l" rtl="0">
              <a:lnSpc>
                <a:spcPct val="100000"/>
              </a:lnSpc>
              <a:spcBef>
                <a:spcPts val="0"/>
              </a:spcBef>
              <a:spcAft>
                <a:spcPts val="0"/>
              </a:spcAft>
              <a:buSzPts val="200"/>
              <a:buNone/>
              <a:defRPr/>
            </a:lvl3pPr>
            <a:lvl4pPr lvl="3" algn="l" rtl="0">
              <a:lnSpc>
                <a:spcPct val="100000"/>
              </a:lnSpc>
              <a:spcBef>
                <a:spcPts val="0"/>
              </a:spcBef>
              <a:spcAft>
                <a:spcPts val="0"/>
              </a:spcAft>
              <a:buSzPts val="200"/>
              <a:buNone/>
              <a:defRPr/>
            </a:lvl4pPr>
            <a:lvl5pPr lvl="4" algn="l" rtl="0">
              <a:lnSpc>
                <a:spcPct val="100000"/>
              </a:lnSpc>
              <a:spcBef>
                <a:spcPts val="0"/>
              </a:spcBef>
              <a:spcAft>
                <a:spcPts val="0"/>
              </a:spcAft>
              <a:buSzPts val="200"/>
              <a:buNone/>
              <a:defRPr/>
            </a:lvl5pPr>
            <a:lvl6pPr lvl="5" algn="l" rtl="0">
              <a:lnSpc>
                <a:spcPct val="100000"/>
              </a:lnSpc>
              <a:spcBef>
                <a:spcPts val="0"/>
              </a:spcBef>
              <a:spcAft>
                <a:spcPts val="0"/>
              </a:spcAft>
              <a:buSzPts val="200"/>
              <a:buNone/>
              <a:defRPr/>
            </a:lvl6pPr>
            <a:lvl7pPr lvl="6" algn="l" rtl="0">
              <a:lnSpc>
                <a:spcPct val="100000"/>
              </a:lnSpc>
              <a:spcBef>
                <a:spcPts val="0"/>
              </a:spcBef>
              <a:spcAft>
                <a:spcPts val="0"/>
              </a:spcAft>
              <a:buSzPts val="200"/>
              <a:buNone/>
              <a:defRPr/>
            </a:lvl7pPr>
            <a:lvl8pPr lvl="7" algn="l" rtl="0">
              <a:lnSpc>
                <a:spcPct val="100000"/>
              </a:lnSpc>
              <a:spcBef>
                <a:spcPts val="0"/>
              </a:spcBef>
              <a:spcAft>
                <a:spcPts val="0"/>
              </a:spcAft>
              <a:buSzPts val="200"/>
              <a:buNone/>
              <a:defRPr/>
            </a:lvl8pPr>
            <a:lvl9pPr lvl="8" algn="l" rtl="0">
              <a:lnSpc>
                <a:spcPct val="100000"/>
              </a:lnSpc>
              <a:spcBef>
                <a:spcPts val="0"/>
              </a:spcBef>
              <a:spcAft>
                <a:spcPts val="0"/>
              </a:spcAft>
              <a:buSzPts val="200"/>
              <a:buNone/>
              <a:defRPr/>
            </a:lvl9pPr>
          </a:lstStyle>
          <a:p>
            <a:endParaRPr/>
          </a:p>
        </p:txBody>
      </p:sp>
      <p:sp>
        <p:nvSpPr>
          <p:cNvPr id="118" name="Google Shape;118;p22"/>
          <p:cNvSpPr txBox="1">
            <a:spLocks noGrp="1"/>
          </p:cNvSpPr>
          <p:nvPr>
            <p:ph type="sldNum" idx="12"/>
          </p:nvPr>
        </p:nvSpPr>
        <p:spPr>
          <a:xfrm>
            <a:off x="6457950" y="4767263"/>
            <a:ext cx="2057400" cy="273900"/>
          </a:xfrm>
          <a:prstGeom prst="rect">
            <a:avLst/>
          </a:prstGeom>
          <a:noFill/>
          <a:ln>
            <a:noFill/>
          </a:ln>
        </p:spPr>
        <p:txBody>
          <a:bodyPr spcFirstLastPara="1" wrap="square" lIns="15650" tIns="7825" rIns="15650" bIns="782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15650" tIns="7825" rIns="15650" bIns="7825" anchor="ctr"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200"/>
              <a:buFont typeface="Arial"/>
              <a:buNone/>
              <a:defRPr sz="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00"/>
              <a:buFont typeface="Arial"/>
              <a:buNone/>
              <a:defRPr sz="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00"/>
              <a:buFont typeface="Arial"/>
              <a:buNone/>
              <a:defRPr sz="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00"/>
              <a:buFont typeface="Arial"/>
              <a:buNone/>
              <a:defRPr sz="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00"/>
              <a:buFont typeface="Arial"/>
              <a:buNone/>
              <a:defRPr sz="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00"/>
              <a:buFont typeface="Arial"/>
              <a:buNone/>
              <a:defRPr sz="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00"/>
              <a:buFont typeface="Arial"/>
              <a:buNone/>
              <a:defRPr sz="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00"/>
              <a:buFont typeface="Arial"/>
              <a:buNone/>
              <a:defRPr sz="3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15650" tIns="7825" rIns="15650" bIns="7825" anchor="t" anchorCtr="0">
            <a:noAutofit/>
          </a:bodyPr>
          <a:lstStyle>
            <a:lvl1pPr marL="457200" marR="0" lvl="0" indent="-355600" algn="l" rtl="0">
              <a:lnSpc>
                <a:spcPct val="90000"/>
              </a:lnSpc>
              <a:spcBef>
                <a:spcPts val="7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1pPr>
            <a:lvl2pPr marL="914400" marR="0" lvl="1" indent="-336550" algn="l" rtl="0">
              <a:lnSpc>
                <a:spcPct val="90000"/>
              </a:lnSpc>
              <a:spcBef>
                <a:spcPts val="4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1150"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6pPr>
            <a:lvl7pPr marL="3200400" marR="0" lvl="6" indent="-311150"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7pPr>
            <a:lvl8pPr marL="3657600" marR="0" lvl="7" indent="-311150"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8pPr>
            <a:lvl9pPr marL="4114800" marR="0" lvl="8" indent="-311150"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15650" tIns="7825" rIns="15650" bIns="7825" anchor="ctr" anchorCtr="0">
            <a:noAutofit/>
          </a:bodyPr>
          <a:lstStyle>
            <a:lvl1pPr marR="0" lvl="0" algn="l" rtl="0">
              <a:lnSpc>
                <a:spcPct val="100000"/>
              </a:lnSpc>
              <a:spcBef>
                <a:spcPts val="0"/>
              </a:spcBef>
              <a:spcAft>
                <a:spcPts val="0"/>
              </a:spcAft>
              <a:buClr>
                <a:srgbClr val="000000"/>
              </a:buClr>
              <a:buSzPts val="2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200"/>
              <a:buFont typeface="Arial"/>
              <a:buNone/>
              <a:defRPr sz="12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200"/>
              <a:buFont typeface="Arial"/>
              <a:buNone/>
              <a:defRPr sz="12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200"/>
              <a:buFont typeface="Arial"/>
              <a:buNone/>
              <a:defRPr sz="12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200"/>
              <a:buFont typeface="Arial"/>
              <a:buNone/>
              <a:defRPr sz="12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200"/>
              <a:buFont typeface="Arial"/>
              <a:buNone/>
              <a:defRPr sz="12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200"/>
              <a:buFont typeface="Arial"/>
              <a:buNone/>
              <a:defRPr sz="12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200"/>
              <a:buFont typeface="Arial"/>
              <a:buNone/>
              <a:defRPr sz="12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15650" tIns="7825" rIns="15650" bIns="7825" anchor="ctr" anchorCtr="0">
            <a:noAutofit/>
          </a:bodyPr>
          <a:lstStyle>
            <a:lvl1pPr marR="0" lvl="0" algn="ctr" rtl="0">
              <a:lnSpc>
                <a:spcPct val="100000"/>
              </a:lnSpc>
              <a:spcBef>
                <a:spcPts val="0"/>
              </a:spcBef>
              <a:spcAft>
                <a:spcPts val="0"/>
              </a:spcAft>
              <a:buClr>
                <a:srgbClr val="000000"/>
              </a:buClr>
              <a:buSzPts val="2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200"/>
              <a:buFont typeface="Arial"/>
              <a:buNone/>
              <a:defRPr sz="12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200"/>
              <a:buFont typeface="Arial"/>
              <a:buNone/>
              <a:defRPr sz="12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200"/>
              <a:buFont typeface="Arial"/>
              <a:buNone/>
              <a:defRPr sz="12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200"/>
              <a:buFont typeface="Arial"/>
              <a:buNone/>
              <a:defRPr sz="12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200"/>
              <a:buFont typeface="Arial"/>
              <a:buNone/>
              <a:defRPr sz="12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200"/>
              <a:buFont typeface="Arial"/>
              <a:buNone/>
              <a:defRPr sz="12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200"/>
              <a:buFont typeface="Arial"/>
              <a:buNone/>
              <a:defRPr sz="12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15650" tIns="7825" rIns="15650" bIns="782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3"/>
          <p:cNvSpPr/>
          <p:nvPr/>
        </p:nvSpPr>
        <p:spPr>
          <a:xfrm>
            <a:off x="0" y="4751510"/>
            <a:ext cx="9144000" cy="392100"/>
          </a:xfrm>
          <a:prstGeom prst="rect">
            <a:avLst/>
          </a:prstGeom>
          <a:solidFill>
            <a:srgbClr val="005BBB"/>
          </a:solidFill>
          <a:ln>
            <a:noFill/>
          </a:ln>
        </p:spPr>
        <p:txBody>
          <a:bodyPr spcFirstLastPara="1" wrap="square" lIns="15650" tIns="7825" rIns="15650" bIns="7825" anchor="ctr"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chemeClr val="dk1"/>
              </a:solidFill>
              <a:latin typeface="Arial"/>
              <a:ea typeface="Arial"/>
              <a:cs typeface="Arial"/>
              <a:sym typeface="Arial"/>
            </a:endParaRPr>
          </a:p>
        </p:txBody>
      </p:sp>
      <p:sp>
        <p:nvSpPr>
          <p:cNvPr id="57" name="Google Shape;57;p13"/>
          <p:cNvSpPr/>
          <p:nvPr/>
        </p:nvSpPr>
        <p:spPr>
          <a:xfrm>
            <a:off x="0" y="0"/>
            <a:ext cx="9144000" cy="857400"/>
          </a:xfrm>
          <a:prstGeom prst="rect">
            <a:avLst/>
          </a:prstGeom>
          <a:solidFill>
            <a:srgbClr val="005BBB"/>
          </a:solidFill>
          <a:ln>
            <a:noFill/>
          </a:ln>
        </p:spPr>
        <p:txBody>
          <a:bodyPr spcFirstLastPara="1" wrap="square" lIns="15650" tIns="7825" rIns="15650" bIns="7825" anchor="ctr"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chemeClr val="dk1"/>
              </a:solidFill>
              <a:latin typeface="Arial"/>
              <a:ea typeface="Arial"/>
              <a:cs typeface="Arial"/>
              <a:sym typeface="Arial"/>
            </a:endParaRPr>
          </a:p>
        </p:txBody>
      </p:sp>
      <p:sp>
        <p:nvSpPr>
          <p:cNvPr id="58" name="Google Shape;58;p13"/>
          <p:cNvSpPr/>
          <p:nvPr/>
        </p:nvSpPr>
        <p:spPr>
          <a:xfrm>
            <a:off x="0" y="821532"/>
            <a:ext cx="9144000" cy="40800"/>
          </a:xfrm>
          <a:prstGeom prst="rect">
            <a:avLst/>
          </a:prstGeom>
          <a:solidFill>
            <a:schemeClr val="accent2"/>
          </a:solidFill>
          <a:ln>
            <a:noFill/>
          </a:ln>
        </p:spPr>
        <p:txBody>
          <a:bodyPr spcFirstLastPara="1" wrap="square" lIns="15650" tIns="7825" rIns="15650" bIns="782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cxnSp>
        <p:nvCxnSpPr>
          <p:cNvPr id="59" name="Google Shape;59;p13"/>
          <p:cNvCxnSpPr/>
          <p:nvPr/>
        </p:nvCxnSpPr>
        <p:spPr>
          <a:xfrm>
            <a:off x="6811847" y="4818354"/>
            <a:ext cx="0" cy="248100"/>
          </a:xfrm>
          <a:prstGeom prst="straightConnector1">
            <a:avLst/>
          </a:prstGeom>
          <a:noFill/>
          <a:ln w="25400" cap="flat" cmpd="sng">
            <a:solidFill>
              <a:schemeClr val="lt1"/>
            </a:solidFill>
            <a:prstDash val="dash"/>
            <a:miter lim="800000"/>
            <a:headEnd type="none" w="sm" len="sm"/>
            <a:tailEnd type="none" w="sm" len="sm"/>
          </a:ln>
        </p:spPr>
      </p:cxnSp>
      <p:pic>
        <p:nvPicPr>
          <p:cNvPr id="60" name="Google Shape;60;p13"/>
          <p:cNvPicPr preferRelativeResize="0"/>
          <p:nvPr/>
        </p:nvPicPr>
        <p:blipFill rotWithShape="1">
          <a:blip r:embed="rId13">
            <a:alphaModFix/>
          </a:blip>
          <a:srcRect/>
          <a:stretch/>
        </p:blipFill>
        <p:spPr>
          <a:xfrm>
            <a:off x="223904" y="4818477"/>
            <a:ext cx="3118944" cy="248151"/>
          </a:xfrm>
          <a:prstGeom prst="rect">
            <a:avLst/>
          </a:prstGeom>
          <a:noFill/>
          <a:ln>
            <a:noFill/>
          </a:ln>
        </p:spPr>
      </p:pic>
      <p:pic>
        <p:nvPicPr>
          <p:cNvPr id="61" name="Google Shape;61;p13"/>
          <p:cNvPicPr preferRelativeResize="0"/>
          <p:nvPr/>
        </p:nvPicPr>
        <p:blipFill rotWithShape="1">
          <a:blip r:embed="rId14">
            <a:alphaModFix/>
          </a:blip>
          <a:srcRect/>
          <a:stretch/>
        </p:blipFill>
        <p:spPr>
          <a:xfrm>
            <a:off x="7813146" y="49681"/>
            <a:ext cx="950091" cy="72217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87" name="Google Shape;139;p25">
            <a:extLst>
              <a:ext uri="{FF2B5EF4-FFF2-40B4-BE49-F238E27FC236}">
                <a16:creationId xmlns:a16="http://schemas.microsoft.com/office/drawing/2014/main" id="{81509384-C70C-314E-8F3A-A23FB65A988A}"/>
              </a:ext>
            </a:extLst>
          </p:cNvPr>
          <p:cNvSpPr/>
          <p:nvPr/>
        </p:nvSpPr>
        <p:spPr>
          <a:xfrm>
            <a:off x="58543" y="3038622"/>
            <a:ext cx="2510970" cy="1624235"/>
          </a:xfrm>
          <a:prstGeom prst="roundRect">
            <a:avLst>
              <a:gd name="adj" fmla="val 0"/>
            </a:avLst>
          </a:prstGeom>
          <a:solidFill>
            <a:schemeClr val="lt1"/>
          </a:solidFill>
          <a:ln w="12700" cap="flat" cmpd="sng">
            <a:solidFill>
              <a:schemeClr val="dk1"/>
            </a:solidFill>
            <a:prstDash val="solid"/>
            <a:miter lim="800000"/>
            <a:headEnd type="none" w="sm" len="sm"/>
            <a:tailEnd type="none" w="sm" len="sm"/>
          </a:ln>
        </p:spPr>
        <p:txBody>
          <a:bodyPr spcFirstLastPara="1" wrap="square" lIns="15650" tIns="7825" rIns="15650" bIns="7825" anchor="ctr" anchorCtr="0">
            <a:noAutofit/>
          </a:bodyPr>
          <a:lstStyle/>
          <a:p>
            <a:pPr marL="0" marR="0" lvl="0" indent="0" algn="l" rtl="0">
              <a:lnSpc>
                <a:spcPct val="80000"/>
              </a:lnSpc>
              <a:spcBef>
                <a:spcPts val="0"/>
              </a:spcBef>
              <a:spcAft>
                <a:spcPts val="0"/>
              </a:spcAft>
              <a:buClr>
                <a:srgbClr val="000000"/>
              </a:buClr>
              <a:buSzPts val="700"/>
              <a:buFont typeface="Arial"/>
              <a:buNone/>
            </a:pPr>
            <a:endParaRPr sz="700" b="0" i="1" u="none" strike="noStrike" cap="none">
              <a:solidFill>
                <a:srgbClr val="3F3F3F"/>
              </a:solidFill>
              <a:latin typeface="Arial"/>
              <a:ea typeface="Arial"/>
              <a:cs typeface="Arial"/>
              <a:sym typeface="Arial"/>
            </a:endParaRPr>
          </a:p>
        </p:txBody>
      </p:sp>
      <p:sp>
        <p:nvSpPr>
          <p:cNvPr id="136" name="Google Shape;136;p25"/>
          <p:cNvSpPr/>
          <p:nvPr/>
        </p:nvSpPr>
        <p:spPr>
          <a:xfrm>
            <a:off x="2661609" y="3103664"/>
            <a:ext cx="3249024" cy="1560137"/>
          </a:xfrm>
          <a:prstGeom prst="roundRect">
            <a:avLst>
              <a:gd name="adj" fmla="val 0"/>
            </a:avLst>
          </a:prstGeom>
          <a:solidFill>
            <a:schemeClr val="lt1"/>
          </a:solidFill>
          <a:ln w="12700" cap="flat" cmpd="sng">
            <a:solidFill>
              <a:schemeClr val="dk1"/>
            </a:solidFill>
            <a:prstDash val="solid"/>
            <a:miter lim="800000"/>
            <a:headEnd type="none" w="sm" len="sm"/>
            <a:tailEnd type="none" w="sm" len="sm"/>
          </a:ln>
        </p:spPr>
        <p:txBody>
          <a:bodyPr spcFirstLastPara="1" wrap="square" lIns="15650" tIns="7825" rIns="15650" bIns="7825" anchor="ctr" anchorCtr="0">
            <a:noAutofit/>
          </a:bodyPr>
          <a:lstStyle/>
          <a:p>
            <a:pPr algn="just"/>
            <a:r>
              <a:rPr lang="en" sz="600"/>
              <a:t>The Server includes the vision system and is the networking backbone for the system. The </a:t>
            </a:r>
            <a:r>
              <a:rPr lang="en" sz="600" dirty="0"/>
              <a:t>vision system itself is composed of a yolo5 model for package identification and Aruco markers to determine position. While eye-to-hand calibration would improve accuracy over Aruco markers, this design choice was made for time constraints. Additionally, an Intel Real sense was used as our camera and while there are no design tradeoffs for choosing this camera, the system is currently only designed to work with this brand. </a:t>
            </a:r>
            <a:endParaRPr lang="en" sz="600"/>
          </a:p>
          <a:p>
            <a:pPr algn="just"/>
            <a:endParaRPr lang="en" sz="600" dirty="0"/>
          </a:p>
          <a:p>
            <a:pPr algn="just"/>
            <a:r>
              <a:rPr lang="en" sz="600" dirty="0"/>
              <a:t>The Arm Movement contains the logic to move the arm in an automated manner, using data from the Servers vision system. Both of these programs communicate using simple TCP/IP </a:t>
            </a:r>
            <a:r>
              <a:rPr lang="en" sz="600"/>
              <a:t>sockets, using the IPv4 protocol. </a:t>
            </a:r>
            <a:endParaRPr lang="en" sz="600" dirty="0"/>
          </a:p>
          <a:p>
            <a:pPr algn="just"/>
            <a:r>
              <a:rPr lang="en" sz="600" dirty="0"/>
              <a:t>                    </a:t>
            </a:r>
          </a:p>
          <a:p>
            <a:pPr algn="just"/>
            <a:r>
              <a:rPr lang="en" sz="600"/>
              <a:t>The User Interface (GUI) allows the operator to control the system from anywhere if it’s connected to the network. The GUI itself was built using Tkinter (python’s default GUI library). Using Tkinter allowed us to quickly design and test a GUI, and while more advanced GUI libraries are available, this design choice was made for time constraints. A video streaming functionality is also built into the server and GUI to allow the </a:t>
            </a:r>
            <a:r>
              <a:rPr lang="en" sz="600" dirty="0"/>
              <a:t>operator a visual image of the workspace. </a:t>
            </a:r>
            <a:endParaRPr lang="en" sz="600">
              <a:solidFill>
                <a:schemeClr val="tx1"/>
              </a:solidFill>
              <a:ea typeface="Calibri"/>
            </a:endParaRPr>
          </a:p>
        </p:txBody>
      </p:sp>
      <p:sp>
        <p:nvSpPr>
          <p:cNvPr id="137" name="Google Shape;137;p25"/>
          <p:cNvSpPr/>
          <p:nvPr/>
        </p:nvSpPr>
        <p:spPr>
          <a:xfrm>
            <a:off x="2660389" y="1037510"/>
            <a:ext cx="3250810" cy="1847977"/>
          </a:xfrm>
          <a:prstGeom prst="roundRect">
            <a:avLst>
              <a:gd name="adj" fmla="val 0"/>
            </a:avLst>
          </a:prstGeom>
          <a:solidFill>
            <a:schemeClr val="lt1"/>
          </a:solidFill>
          <a:ln w="12700" cap="flat" cmpd="sng">
            <a:solidFill>
              <a:schemeClr val="dk1"/>
            </a:solidFill>
            <a:prstDash val="solid"/>
            <a:miter lim="800000"/>
            <a:headEnd type="none" w="sm" len="sm"/>
            <a:tailEnd type="none" w="sm" len="sm"/>
          </a:ln>
        </p:spPr>
        <p:txBody>
          <a:bodyPr spcFirstLastPara="1" wrap="square" lIns="15650" tIns="7825" rIns="15650" bIns="78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chemeClr val="lt1"/>
                </a:solidFill>
                <a:latin typeface="Calibri"/>
                <a:ea typeface="Calibri"/>
                <a:cs typeface="Calibri"/>
                <a:sym typeface="Calibri"/>
              </a:rPr>
              <a:t>Abstract </a:t>
            </a:r>
            <a:endParaRPr sz="200" b="0" i="0" u="none" strike="noStrike" cap="none">
              <a:solidFill>
                <a:srgbClr val="000000"/>
              </a:solidFill>
              <a:latin typeface="Arial"/>
              <a:ea typeface="Arial"/>
              <a:cs typeface="Arial"/>
              <a:sym typeface="Arial"/>
            </a:endParaRPr>
          </a:p>
        </p:txBody>
      </p:sp>
      <p:sp>
        <p:nvSpPr>
          <p:cNvPr id="138" name="Google Shape;138;p25"/>
          <p:cNvSpPr/>
          <p:nvPr/>
        </p:nvSpPr>
        <p:spPr>
          <a:xfrm>
            <a:off x="1253875" y="3073508"/>
            <a:ext cx="1280942" cy="1555662"/>
          </a:xfrm>
          <a:prstGeom prst="roundRect">
            <a:avLst>
              <a:gd name="adj" fmla="val 0"/>
            </a:avLst>
          </a:prstGeom>
          <a:solidFill>
            <a:schemeClr val="lt1"/>
          </a:solidFill>
          <a:ln w="12700" cap="flat" cmpd="sng">
            <a:solidFill>
              <a:schemeClr val="dk1"/>
            </a:solidFill>
            <a:prstDash val="solid"/>
            <a:miter lim="800000"/>
            <a:headEnd type="none" w="sm" len="sm"/>
            <a:tailEnd type="none" w="sm" len="sm"/>
          </a:ln>
        </p:spPr>
        <p:txBody>
          <a:bodyPr spcFirstLastPara="1" wrap="square" lIns="15650" tIns="7825" rIns="15650" bIns="7825" anchor="ctr" anchorCtr="0">
            <a:noAutofit/>
          </a:bodyPr>
          <a:lstStyle/>
          <a:p>
            <a:r>
              <a:rPr lang="en-US" sz="600" dirty="0"/>
              <a:t>In the light of coronavirus and the Industry 4.0 revolution, organizations like USPS, FedEx, and UPS have been overwhelmed with parcels and mail. Workers currently spend all hours of the day picking small parcels from a heap and placing them onto a conveyor for processing. Handling these parcels exposes them to germs on the parcels themselves. Our solution is to not only eliminate the risks to the employees but automate and improve the efficiency of thousands of jobs. </a:t>
            </a:r>
          </a:p>
          <a:p>
            <a:pPr algn="just"/>
            <a:endParaRPr lang="en-US" sz="600" dirty="0"/>
          </a:p>
        </p:txBody>
      </p:sp>
      <p:sp>
        <p:nvSpPr>
          <p:cNvPr id="139" name="Google Shape;139;p25"/>
          <p:cNvSpPr/>
          <p:nvPr/>
        </p:nvSpPr>
        <p:spPr>
          <a:xfrm>
            <a:off x="56983" y="1081780"/>
            <a:ext cx="2510970" cy="1752900"/>
          </a:xfrm>
          <a:prstGeom prst="roundRect">
            <a:avLst>
              <a:gd name="adj" fmla="val 0"/>
            </a:avLst>
          </a:prstGeom>
          <a:solidFill>
            <a:schemeClr val="lt1"/>
          </a:solidFill>
          <a:ln w="12700" cap="flat" cmpd="sng">
            <a:solidFill>
              <a:schemeClr val="dk1"/>
            </a:solidFill>
            <a:prstDash val="solid"/>
            <a:miter lim="800000"/>
            <a:headEnd type="none" w="sm" len="sm"/>
            <a:tailEnd type="none" w="sm" len="sm"/>
          </a:ln>
        </p:spPr>
        <p:txBody>
          <a:bodyPr spcFirstLastPara="1" wrap="square" lIns="15650" tIns="7825" rIns="15650" bIns="7825" anchor="t" anchorCtr="0">
            <a:noAutofit/>
          </a:bodyPr>
          <a:lstStyle/>
          <a:p>
            <a:pPr>
              <a:lnSpc>
                <a:spcPct val="80000"/>
              </a:lnSpc>
            </a:pPr>
            <a:endParaRPr lang="en-US" sz="600" dirty="0"/>
          </a:p>
          <a:p>
            <a:pPr>
              <a:lnSpc>
                <a:spcPct val="80000"/>
              </a:lnSpc>
            </a:pPr>
            <a:r>
              <a:rPr lang="en-US" sz="600" dirty="0"/>
              <a:t>With the ongoing Industry 4.0 revolution, and with the recent pressures of coronavirus, many delivery organizations are facing unprecedented levels of worker stress and inefficiency. The objective of this report is to evaluate a design solution created by the engineering with the goal to create a market-ready system that would work alongside personal to pick and place parcels to increase efficiency. To reduce design time and costs for the hardware and electrical systems, off-the-shelf components and systems were used. This includes using an existing robotic product and a standard vacuum gripper. To identify the package type and location, the team created an AI to identify the package and a marker system for parcel location. Furthermore, a GUI was created to interact with the system allowing non-technical people to operate the system. While the system is automated, the GUI allows high-level control over the system. Testing by the engineering team has concluded the system can perform its objective, but more time is needed to streamline the design. The evaluation of this solution suggests it is possible for a commercial environment but is unreliable in its current state. Further time and analysis will be needed to determine if the solution is commercially feasible.  the solution is commercially feasible. </a:t>
            </a:r>
            <a:endParaRPr lang="en-US" sz="600" i="1">
              <a:solidFill>
                <a:srgbClr val="3F3F3F"/>
              </a:solidFill>
            </a:endParaRPr>
          </a:p>
          <a:p>
            <a:pPr>
              <a:lnSpc>
                <a:spcPct val="80000"/>
              </a:lnSpc>
            </a:pPr>
            <a:endParaRPr lang="en-US" dirty="0"/>
          </a:p>
        </p:txBody>
      </p:sp>
      <p:sp>
        <p:nvSpPr>
          <p:cNvPr id="141" name="Google Shape;141;p25"/>
          <p:cNvSpPr/>
          <p:nvPr/>
        </p:nvSpPr>
        <p:spPr>
          <a:xfrm>
            <a:off x="6002522" y="3603556"/>
            <a:ext cx="3060556" cy="1054449"/>
          </a:xfrm>
          <a:prstGeom prst="roundRect">
            <a:avLst>
              <a:gd name="adj" fmla="val 0"/>
            </a:avLst>
          </a:prstGeom>
          <a:solidFill>
            <a:schemeClr val="lt1"/>
          </a:solidFill>
          <a:ln w="12700" cap="flat" cmpd="sng">
            <a:solidFill>
              <a:schemeClr val="dk1"/>
            </a:solidFill>
            <a:prstDash val="solid"/>
            <a:miter lim="800000"/>
            <a:headEnd type="none" w="sm" len="sm"/>
            <a:tailEnd type="none" w="sm" len="sm"/>
          </a:ln>
        </p:spPr>
        <p:txBody>
          <a:bodyPr spcFirstLastPara="1" wrap="square" lIns="15650" tIns="7825" rIns="15650" bIns="7825" anchor="t" anchorCtr="0">
            <a:noAutofit/>
          </a:bodyPr>
          <a:lstStyle/>
          <a:p>
            <a:pPr algn="just"/>
            <a:r>
              <a:rPr lang="en-US" sz="600" dirty="0"/>
              <a:t>The goal of this project was attained by using computer vision to recognize a parcel in the receiving area, moving the robotic arm to it and picking up the parcel for transportation. The work-cell used in our project deviates from a traditional postal company in that it does not have a conveyor belt system running through it, however, this is an environmentally dependent feature that does not take away from the overall desired behavior or goal of the project.  The system conceived in the Detailed Design Specification (DDS) has proven to be robust enough for the needs of the project. </a:t>
            </a:r>
            <a:endParaRPr lang="en-US"/>
          </a:p>
        </p:txBody>
      </p:sp>
      <p:sp>
        <p:nvSpPr>
          <p:cNvPr id="143" name="Google Shape;143;p25"/>
          <p:cNvSpPr txBox="1"/>
          <p:nvPr/>
        </p:nvSpPr>
        <p:spPr>
          <a:xfrm>
            <a:off x="800485" y="953929"/>
            <a:ext cx="1755300" cy="84000"/>
          </a:xfrm>
          <a:prstGeom prst="rect">
            <a:avLst/>
          </a:prstGeom>
          <a:noFill/>
          <a:ln>
            <a:noFill/>
          </a:ln>
        </p:spPr>
        <p:txBody>
          <a:bodyPr spcFirstLastPara="1" wrap="square" lIns="15650" tIns="7825" rIns="15650" bIns="7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chemeClr val="dk1"/>
              </a:solidFill>
              <a:latin typeface="Arial"/>
              <a:ea typeface="Arial"/>
              <a:cs typeface="Arial"/>
              <a:sym typeface="Arial"/>
            </a:endParaRPr>
          </a:p>
        </p:txBody>
      </p:sp>
      <p:sp>
        <p:nvSpPr>
          <p:cNvPr id="145" name="Google Shape;145;p25"/>
          <p:cNvSpPr/>
          <p:nvPr/>
        </p:nvSpPr>
        <p:spPr>
          <a:xfrm>
            <a:off x="738759" y="130764"/>
            <a:ext cx="7484700" cy="567600"/>
          </a:xfrm>
          <a:prstGeom prst="rect">
            <a:avLst/>
          </a:prstGeom>
          <a:noFill/>
          <a:ln>
            <a:noFill/>
          </a:ln>
        </p:spPr>
        <p:txBody>
          <a:bodyPr spcFirstLastPara="1" wrap="square" lIns="15600" tIns="7800" rIns="15600" bIns="78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rgbClr val="FFFFFF"/>
                </a:solidFill>
                <a:latin typeface="Calibri"/>
                <a:ea typeface="Calibri"/>
                <a:cs typeface="Calibri"/>
                <a:sym typeface="Calibri"/>
              </a:rPr>
              <a:t>UR5 Parce</a:t>
            </a:r>
            <a:r>
              <a:rPr lang="en-US" sz="1600" b="1" dirty="0">
                <a:solidFill>
                  <a:srgbClr val="FFFFFF"/>
                </a:solidFill>
                <a:latin typeface="Calibri"/>
                <a:ea typeface="Calibri"/>
                <a:cs typeface="Calibri"/>
                <a:sym typeface="Calibri"/>
              </a:rPr>
              <a:t>l Sorter: Arm Solutions</a:t>
            </a:r>
            <a:endParaRPr lang="en-US" sz="200" b="0" i="0" u="none" strike="noStrike" cap="none" dirty="0">
              <a:solidFill>
                <a:srgbClr val="000000"/>
              </a:solidFill>
              <a:latin typeface="Arial"/>
              <a:ea typeface="Arial"/>
              <a:cs typeface="Arial"/>
              <a:sym typeface="Arial"/>
            </a:endParaRPr>
          </a:p>
          <a:p>
            <a:pPr marL="0" marR="0" lvl="0" indent="0" algn="ctr" rtl="0">
              <a:lnSpc>
                <a:spcPct val="100000"/>
              </a:lnSpc>
              <a:spcBef>
                <a:spcPts val="100"/>
              </a:spcBef>
              <a:spcAft>
                <a:spcPts val="0"/>
              </a:spcAft>
              <a:buClr>
                <a:srgbClr val="000000"/>
              </a:buClr>
              <a:buSzPts val="1000"/>
              <a:buFont typeface="Arial"/>
              <a:buNone/>
            </a:pPr>
            <a:r>
              <a:rPr lang="en-US" sz="1000" b="1" i="0" u="none" strike="noStrike" cap="none" dirty="0">
                <a:solidFill>
                  <a:srgbClr val="FFFFFF"/>
                </a:solidFill>
                <a:latin typeface="Calibri"/>
                <a:ea typeface="Calibri"/>
                <a:cs typeface="Calibri"/>
                <a:sym typeface="Calibri"/>
              </a:rPr>
              <a:t>Gregory Ferguson, Krishna Patel, Donny Pham, </a:t>
            </a:r>
            <a:r>
              <a:rPr lang="en-US" sz="1000" b="1" i="0" u="none" strike="noStrike" cap="none" dirty="0" err="1">
                <a:solidFill>
                  <a:srgbClr val="FFFFFF"/>
                </a:solidFill>
                <a:latin typeface="Calibri"/>
                <a:ea typeface="Calibri"/>
                <a:cs typeface="Calibri"/>
                <a:sym typeface="Calibri"/>
              </a:rPr>
              <a:t>Inara</a:t>
            </a:r>
            <a:r>
              <a:rPr lang="en-US" sz="1000" b="1" i="0" u="none" strike="noStrike" cap="none" dirty="0">
                <a:solidFill>
                  <a:srgbClr val="FFFFFF"/>
                </a:solidFill>
                <a:latin typeface="Calibri"/>
                <a:ea typeface="Calibri"/>
                <a:cs typeface="Calibri"/>
                <a:sym typeface="Calibri"/>
              </a:rPr>
              <a:t> </a:t>
            </a:r>
            <a:r>
              <a:rPr lang="en-US" sz="1000" b="1" i="0" u="none" strike="noStrike" cap="none" dirty="0" err="1">
                <a:solidFill>
                  <a:srgbClr val="FFFFFF"/>
                </a:solidFill>
                <a:latin typeface="Calibri"/>
                <a:ea typeface="Calibri"/>
                <a:cs typeface="Calibri"/>
                <a:sym typeface="Calibri"/>
              </a:rPr>
              <a:t>Rupani</a:t>
            </a:r>
            <a:r>
              <a:rPr lang="en-US" sz="1000" b="1" i="0" u="none" strike="noStrike" cap="none" dirty="0">
                <a:solidFill>
                  <a:srgbClr val="FFFFFF"/>
                </a:solidFill>
                <a:latin typeface="Calibri"/>
                <a:ea typeface="Calibri"/>
                <a:cs typeface="Calibri"/>
                <a:sym typeface="Calibri"/>
              </a:rPr>
              <a:t>, Mathew Zinke</a:t>
            </a:r>
          </a:p>
          <a:p>
            <a:pPr marL="0" marR="0" lvl="0" indent="0" algn="ctr" rtl="0">
              <a:lnSpc>
                <a:spcPct val="100000"/>
              </a:lnSpc>
              <a:spcBef>
                <a:spcPts val="300"/>
              </a:spcBef>
              <a:spcAft>
                <a:spcPts val="0"/>
              </a:spcAft>
              <a:buClr>
                <a:srgbClr val="000000"/>
              </a:buClr>
              <a:buSzPts val="900"/>
              <a:buFont typeface="Arial"/>
              <a:buNone/>
            </a:pPr>
            <a:r>
              <a:rPr lang="en" sz="900" b="0" i="0" u="none" strike="noStrike" cap="none" dirty="0">
                <a:solidFill>
                  <a:srgbClr val="FFFFFF"/>
                </a:solidFill>
                <a:latin typeface="Calibri"/>
                <a:ea typeface="Calibri"/>
                <a:cs typeface="Calibri"/>
                <a:sym typeface="Calibri"/>
              </a:rPr>
              <a:t>Department of </a:t>
            </a:r>
            <a:r>
              <a:rPr lang="en" sz="900" dirty="0">
                <a:solidFill>
                  <a:srgbClr val="FFFFFF"/>
                </a:solidFill>
                <a:latin typeface="Calibri"/>
                <a:ea typeface="Calibri"/>
                <a:cs typeface="Calibri"/>
                <a:sym typeface="Calibri"/>
              </a:rPr>
              <a:t> Computer Science and Engineering</a:t>
            </a:r>
            <a:r>
              <a:rPr lang="en" sz="900" b="0" i="0" u="none" strike="noStrike" cap="none" dirty="0">
                <a:solidFill>
                  <a:srgbClr val="FFFFFF"/>
                </a:solidFill>
                <a:latin typeface="Calibri"/>
                <a:ea typeface="Calibri"/>
                <a:cs typeface="Calibri"/>
                <a:sym typeface="Calibri"/>
              </a:rPr>
              <a:t>, University of Texas at Arlington, Arlington, TX 76019, USA</a:t>
            </a:r>
            <a:endParaRPr sz="200" b="0" i="0" u="none" strike="noStrike" cap="none" dirty="0">
              <a:solidFill>
                <a:srgbClr val="000000"/>
              </a:solidFill>
              <a:latin typeface="Arial"/>
              <a:ea typeface="Arial"/>
              <a:cs typeface="Arial"/>
              <a:sym typeface="Arial"/>
            </a:endParaRPr>
          </a:p>
        </p:txBody>
      </p:sp>
      <p:sp>
        <p:nvSpPr>
          <p:cNvPr id="146" name="Google Shape;146;p25"/>
          <p:cNvSpPr/>
          <p:nvPr/>
        </p:nvSpPr>
        <p:spPr>
          <a:xfrm>
            <a:off x="57840" y="904110"/>
            <a:ext cx="2512636" cy="181708"/>
          </a:xfrm>
          <a:prstGeom prst="rect">
            <a:avLst/>
          </a:prstGeom>
          <a:solidFill>
            <a:srgbClr val="F88007"/>
          </a:solidFill>
          <a:ln w="12700" cap="flat" cmpd="sng">
            <a:solidFill>
              <a:schemeClr val="dk1"/>
            </a:solidFill>
            <a:prstDash val="solid"/>
            <a:miter lim="800000"/>
            <a:headEnd type="none" w="sm" len="sm"/>
            <a:tailEnd type="none" w="sm" len="sm"/>
          </a:ln>
        </p:spPr>
        <p:txBody>
          <a:bodyPr spcFirstLastPara="1" wrap="square" lIns="15650" tIns="7825" rIns="15650" bIns="78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dirty="0">
                <a:solidFill>
                  <a:schemeClr val="lt1"/>
                </a:solidFill>
              </a:rPr>
              <a:t>Executive Summary</a:t>
            </a:r>
            <a:endParaRPr sz="200" b="0" i="0" u="none" strike="noStrike" cap="none" dirty="0">
              <a:solidFill>
                <a:srgbClr val="000000"/>
              </a:solidFill>
              <a:latin typeface="Arial"/>
              <a:ea typeface="Arial"/>
              <a:cs typeface="Arial"/>
              <a:sym typeface="Arial"/>
            </a:endParaRPr>
          </a:p>
        </p:txBody>
      </p:sp>
      <p:pic>
        <p:nvPicPr>
          <p:cNvPr id="147" name="Google Shape;147;p25"/>
          <p:cNvPicPr preferRelativeResize="0"/>
          <p:nvPr/>
        </p:nvPicPr>
        <p:blipFill rotWithShape="1">
          <a:blip r:embed="rId3">
            <a:alphaModFix/>
          </a:blip>
          <a:srcRect/>
          <a:stretch/>
        </p:blipFill>
        <p:spPr>
          <a:xfrm>
            <a:off x="7806810" y="43870"/>
            <a:ext cx="1065938" cy="741256"/>
          </a:xfrm>
          <a:prstGeom prst="rect">
            <a:avLst/>
          </a:prstGeom>
          <a:noFill/>
          <a:ln>
            <a:noFill/>
          </a:ln>
        </p:spPr>
      </p:pic>
      <p:pic>
        <p:nvPicPr>
          <p:cNvPr id="148" name="Google Shape;148;p25"/>
          <p:cNvPicPr preferRelativeResize="0"/>
          <p:nvPr/>
        </p:nvPicPr>
        <p:blipFill rotWithShape="1">
          <a:blip r:embed="rId4">
            <a:alphaModFix/>
          </a:blip>
          <a:srcRect/>
          <a:stretch/>
        </p:blipFill>
        <p:spPr>
          <a:xfrm>
            <a:off x="174055" y="38783"/>
            <a:ext cx="751428" cy="751428"/>
          </a:xfrm>
          <a:prstGeom prst="rect">
            <a:avLst/>
          </a:prstGeom>
          <a:noFill/>
          <a:ln>
            <a:noFill/>
          </a:ln>
        </p:spPr>
      </p:pic>
      <p:sp>
        <p:nvSpPr>
          <p:cNvPr id="149" name="Google Shape;149;p25"/>
          <p:cNvSpPr/>
          <p:nvPr/>
        </p:nvSpPr>
        <p:spPr>
          <a:xfrm>
            <a:off x="2661378" y="903599"/>
            <a:ext cx="3250589" cy="182434"/>
          </a:xfrm>
          <a:prstGeom prst="rect">
            <a:avLst/>
          </a:prstGeom>
          <a:solidFill>
            <a:srgbClr val="F88007"/>
          </a:solidFill>
          <a:ln w="12700" cap="flat" cmpd="sng">
            <a:solidFill>
              <a:schemeClr val="dk1"/>
            </a:solidFill>
            <a:prstDash val="solid"/>
            <a:miter lim="800000"/>
            <a:headEnd type="none" w="sm" len="sm"/>
            <a:tailEnd type="none" w="sm" len="sm"/>
          </a:ln>
        </p:spPr>
        <p:txBody>
          <a:bodyPr spcFirstLastPara="1" wrap="square" lIns="15650" tIns="7825" rIns="15650" bIns="78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System Overview</a:t>
            </a:r>
            <a:endParaRPr lang="en-US" sz="200" b="0" i="0" u="none" strike="noStrike" cap="none" dirty="0">
              <a:solidFill>
                <a:srgbClr val="000000"/>
              </a:solidFill>
              <a:latin typeface="Arial"/>
              <a:ea typeface="Arial"/>
              <a:cs typeface="Arial"/>
              <a:sym typeface="Arial"/>
            </a:endParaRPr>
          </a:p>
        </p:txBody>
      </p:sp>
      <p:sp>
        <p:nvSpPr>
          <p:cNvPr id="151" name="Google Shape;151;p25"/>
          <p:cNvSpPr/>
          <p:nvPr/>
        </p:nvSpPr>
        <p:spPr>
          <a:xfrm>
            <a:off x="57050" y="2858314"/>
            <a:ext cx="2509766" cy="180742"/>
          </a:xfrm>
          <a:prstGeom prst="rect">
            <a:avLst/>
          </a:prstGeom>
          <a:solidFill>
            <a:srgbClr val="F88007"/>
          </a:solidFill>
          <a:ln w="12700" cap="flat" cmpd="sng">
            <a:solidFill>
              <a:schemeClr val="dk1"/>
            </a:solidFill>
            <a:prstDash val="solid"/>
            <a:miter lim="800000"/>
            <a:headEnd type="none" w="sm" len="sm"/>
            <a:tailEnd type="none" w="sm" len="sm"/>
          </a:ln>
        </p:spPr>
        <p:txBody>
          <a:bodyPr spcFirstLastPara="1" wrap="square" lIns="15650" tIns="7825" rIns="15650" bIns="78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dirty="0">
                <a:solidFill>
                  <a:schemeClr val="lt1"/>
                </a:solidFill>
                <a:latin typeface="Arial"/>
                <a:ea typeface="Arial"/>
                <a:cs typeface="Arial"/>
                <a:sym typeface="Arial"/>
              </a:rPr>
              <a:t>Background</a:t>
            </a:r>
            <a:endParaRPr sz="200" b="0" i="0" u="none" strike="noStrike" cap="none" dirty="0">
              <a:solidFill>
                <a:srgbClr val="000000"/>
              </a:solidFill>
              <a:latin typeface="Arial"/>
              <a:ea typeface="Arial"/>
              <a:cs typeface="Arial"/>
              <a:sym typeface="Arial"/>
            </a:endParaRPr>
          </a:p>
        </p:txBody>
      </p:sp>
      <p:sp>
        <p:nvSpPr>
          <p:cNvPr id="153" name="Google Shape;153;p25"/>
          <p:cNvSpPr/>
          <p:nvPr/>
        </p:nvSpPr>
        <p:spPr>
          <a:xfrm>
            <a:off x="6002522" y="3384600"/>
            <a:ext cx="3060556" cy="154465"/>
          </a:xfrm>
          <a:prstGeom prst="rect">
            <a:avLst/>
          </a:prstGeom>
          <a:solidFill>
            <a:srgbClr val="F88007"/>
          </a:solidFill>
          <a:ln w="12700" cap="flat" cmpd="sng">
            <a:solidFill>
              <a:schemeClr val="dk1"/>
            </a:solidFill>
            <a:prstDash val="solid"/>
            <a:miter lim="800000"/>
            <a:headEnd type="none" w="sm" len="sm"/>
            <a:tailEnd type="none" w="sm" len="sm"/>
          </a:ln>
        </p:spPr>
        <p:txBody>
          <a:bodyPr spcFirstLastPara="1" wrap="square" lIns="15650" tIns="7825" rIns="15650" bIns="78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dirty="0">
                <a:solidFill>
                  <a:schemeClr val="lt1"/>
                </a:solidFill>
              </a:rPr>
              <a:t>Conclusions</a:t>
            </a:r>
            <a:endParaRPr sz="200" b="0" i="0" u="none" strike="noStrike" cap="none" dirty="0">
              <a:solidFill>
                <a:srgbClr val="000000"/>
              </a:solidFill>
              <a:latin typeface="Arial"/>
              <a:ea typeface="Arial"/>
              <a:cs typeface="Arial"/>
              <a:sym typeface="Arial"/>
            </a:endParaRPr>
          </a:p>
        </p:txBody>
      </p:sp>
      <p:sp>
        <p:nvSpPr>
          <p:cNvPr id="158" name="Google Shape;158;p25"/>
          <p:cNvSpPr txBox="1"/>
          <p:nvPr/>
        </p:nvSpPr>
        <p:spPr>
          <a:xfrm>
            <a:off x="5474036" y="1763458"/>
            <a:ext cx="178200" cy="108000"/>
          </a:xfrm>
          <a:prstGeom prst="rect">
            <a:avLst/>
          </a:prstGeom>
          <a:noFill/>
          <a:ln>
            <a:noFill/>
          </a:ln>
        </p:spPr>
        <p:txBody>
          <a:bodyPr spcFirstLastPara="1" wrap="square" lIns="15650" tIns="15650" rIns="15650" bIns="15650" anchor="t" anchorCtr="0">
            <a:noAutofit/>
          </a:bodyPr>
          <a:lstStyle/>
          <a:p>
            <a:pPr marL="0" marR="0" lvl="0" indent="0" algn="l" rtl="0">
              <a:lnSpc>
                <a:spcPct val="100000"/>
              </a:lnSpc>
              <a:spcBef>
                <a:spcPts val="0"/>
              </a:spcBef>
              <a:spcAft>
                <a:spcPts val="0"/>
              </a:spcAft>
              <a:buClr>
                <a:srgbClr val="000000"/>
              </a:buClr>
              <a:buSzPts val="400"/>
              <a:buFont typeface="Arial"/>
              <a:buNone/>
            </a:pPr>
            <a:r>
              <a:rPr lang="en" sz="400" b="1" i="0" u="none" strike="noStrike" cap="none">
                <a:solidFill>
                  <a:srgbClr val="FFFFFF"/>
                </a:solidFill>
                <a:latin typeface="Arial"/>
                <a:ea typeface="Arial"/>
                <a:cs typeface="Arial"/>
                <a:sym typeface="Arial"/>
              </a:rPr>
              <a:t>(a)</a:t>
            </a:r>
            <a:endParaRPr sz="400" b="1" i="0" u="none" strike="noStrike" cap="none">
              <a:solidFill>
                <a:srgbClr val="FFFFFF"/>
              </a:solidFill>
              <a:latin typeface="Arial"/>
              <a:ea typeface="Arial"/>
              <a:cs typeface="Arial"/>
              <a:sym typeface="Arial"/>
            </a:endParaRPr>
          </a:p>
        </p:txBody>
      </p:sp>
      <p:sp>
        <p:nvSpPr>
          <p:cNvPr id="162" name="Google Shape;162;p25"/>
          <p:cNvSpPr txBox="1"/>
          <p:nvPr/>
        </p:nvSpPr>
        <p:spPr>
          <a:xfrm>
            <a:off x="6732611" y="1763010"/>
            <a:ext cx="178200" cy="108000"/>
          </a:xfrm>
          <a:prstGeom prst="rect">
            <a:avLst/>
          </a:prstGeom>
          <a:noFill/>
          <a:ln>
            <a:noFill/>
          </a:ln>
        </p:spPr>
        <p:txBody>
          <a:bodyPr spcFirstLastPara="1" wrap="square" lIns="15650" tIns="15650" rIns="15650" bIns="15650" anchor="t" anchorCtr="0">
            <a:noAutofit/>
          </a:bodyPr>
          <a:lstStyle/>
          <a:p>
            <a:pPr marL="0" marR="0" lvl="0" indent="0" algn="l" rtl="0">
              <a:lnSpc>
                <a:spcPct val="100000"/>
              </a:lnSpc>
              <a:spcBef>
                <a:spcPts val="0"/>
              </a:spcBef>
              <a:spcAft>
                <a:spcPts val="0"/>
              </a:spcAft>
              <a:buClr>
                <a:srgbClr val="000000"/>
              </a:buClr>
              <a:buSzPts val="400"/>
              <a:buFont typeface="Arial"/>
              <a:buNone/>
            </a:pPr>
            <a:r>
              <a:rPr lang="en" sz="400" b="1" i="0" u="none" strike="noStrike" cap="none">
                <a:solidFill>
                  <a:srgbClr val="FFFFFF"/>
                </a:solidFill>
                <a:latin typeface="Arial"/>
                <a:ea typeface="Arial"/>
                <a:cs typeface="Arial"/>
                <a:sym typeface="Arial"/>
              </a:rPr>
              <a:t>(b)</a:t>
            </a:r>
            <a:endParaRPr sz="400" b="1" i="0" u="none" strike="noStrike" cap="none">
              <a:solidFill>
                <a:srgbClr val="FFFFFF"/>
              </a:solidFill>
              <a:latin typeface="Arial"/>
              <a:ea typeface="Arial"/>
              <a:cs typeface="Arial"/>
              <a:sym typeface="Arial"/>
            </a:endParaRPr>
          </a:p>
        </p:txBody>
      </p:sp>
      <p:sp>
        <p:nvSpPr>
          <p:cNvPr id="163" name="Google Shape;163;p25"/>
          <p:cNvSpPr txBox="1"/>
          <p:nvPr/>
        </p:nvSpPr>
        <p:spPr>
          <a:xfrm>
            <a:off x="5462978" y="2453835"/>
            <a:ext cx="178200" cy="108000"/>
          </a:xfrm>
          <a:prstGeom prst="rect">
            <a:avLst/>
          </a:prstGeom>
          <a:noFill/>
          <a:ln>
            <a:noFill/>
          </a:ln>
        </p:spPr>
        <p:txBody>
          <a:bodyPr spcFirstLastPara="1" wrap="square" lIns="15650" tIns="15650" rIns="15650" bIns="15650" anchor="t" anchorCtr="0">
            <a:noAutofit/>
          </a:bodyPr>
          <a:lstStyle/>
          <a:p>
            <a:pPr marL="0" marR="0" lvl="0" indent="0" algn="l" rtl="0">
              <a:lnSpc>
                <a:spcPct val="100000"/>
              </a:lnSpc>
              <a:spcBef>
                <a:spcPts val="0"/>
              </a:spcBef>
              <a:spcAft>
                <a:spcPts val="0"/>
              </a:spcAft>
              <a:buClr>
                <a:srgbClr val="000000"/>
              </a:buClr>
              <a:buSzPts val="400"/>
              <a:buFont typeface="Arial"/>
              <a:buNone/>
            </a:pPr>
            <a:r>
              <a:rPr lang="en" sz="400" b="1" i="0" u="none" strike="noStrike" cap="none">
                <a:solidFill>
                  <a:srgbClr val="FFFFFF"/>
                </a:solidFill>
                <a:latin typeface="Arial"/>
                <a:ea typeface="Arial"/>
                <a:cs typeface="Arial"/>
                <a:sym typeface="Arial"/>
              </a:rPr>
              <a:t>(c)</a:t>
            </a:r>
            <a:r>
              <a:rPr lang="en" sz="400" b="1">
                <a:solidFill>
                  <a:srgbClr val="FFFFFF"/>
                </a:solidFill>
              </a:rPr>
              <a:t>D</a:t>
            </a:r>
            <a:endParaRPr sz="400" b="1" i="0" u="none" strike="noStrike" cap="none">
              <a:solidFill>
                <a:srgbClr val="FFFFFF"/>
              </a:solidFill>
              <a:latin typeface="Arial"/>
              <a:ea typeface="Arial"/>
              <a:cs typeface="Arial"/>
              <a:sym typeface="Arial"/>
            </a:endParaRPr>
          </a:p>
        </p:txBody>
      </p:sp>
      <p:sp>
        <p:nvSpPr>
          <p:cNvPr id="174" name="Google Shape;174;p25"/>
          <p:cNvSpPr/>
          <p:nvPr/>
        </p:nvSpPr>
        <p:spPr>
          <a:xfrm>
            <a:off x="2660414" y="2919773"/>
            <a:ext cx="3249024" cy="183122"/>
          </a:xfrm>
          <a:prstGeom prst="rect">
            <a:avLst/>
          </a:prstGeom>
          <a:solidFill>
            <a:srgbClr val="F88007"/>
          </a:solidFill>
          <a:ln w="12700" cap="flat" cmpd="sng">
            <a:solidFill>
              <a:schemeClr val="dk1"/>
            </a:solidFill>
            <a:prstDash val="solid"/>
            <a:miter lim="800000"/>
            <a:headEnd type="none" w="sm" len="sm"/>
            <a:tailEnd type="none" w="sm" len="sm"/>
          </a:ln>
        </p:spPr>
        <p:txBody>
          <a:bodyPr spcFirstLastPara="1" wrap="square" lIns="15650" tIns="7825" rIns="15650" bIns="78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dirty="0">
                <a:solidFill>
                  <a:schemeClr val="lt1"/>
                </a:solidFill>
              </a:rPr>
              <a:t>Detailed Design Phase</a:t>
            </a:r>
            <a:endParaRPr sz="200" b="0" i="0" u="none" strike="noStrike" cap="none" dirty="0">
              <a:solidFill>
                <a:srgbClr val="000000"/>
              </a:solidFill>
              <a:latin typeface="Arial"/>
              <a:ea typeface="Arial"/>
              <a:cs typeface="Arial"/>
              <a:sym typeface="Arial"/>
            </a:endParaRPr>
          </a:p>
        </p:txBody>
      </p:sp>
      <p:sp>
        <p:nvSpPr>
          <p:cNvPr id="183" name="Google Shape;183;p25"/>
          <p:cNvSpPr/>
          <p:nvPr/>
        </p:nvSpPr>
        <p:spPr>
          <a:xfrm>
            <a:off x="6002295" y="914950"/>
            <a:ext cx="3060103" cy="165023"/>
          </a:xfrm>
          <a:prstGeom prst="rect">
            <a:avLst/>
          </a:prstGeom>
          <a:solidFill>
            <a:srgbClr val="F88007"/>
          </a:solidFill>
          <a:ln w="12700" cap="flat" cmpd="sng">
            <a:solidFill>
              <a:schemeClr val="dk1"/>
            </a:solidFill>
            <a:prstDash val="solid"/>
            <a:miter lim="800000"/>
            <a:headEnd type="none" w="sm" len="sm"/>
            <a:tailEnd type="none" w="sm" len="sm"/>
          </a:ln>
        </p:spPr>
        <p:txBody>
          <a:bodyPr spcFirstLastPara="1" wrap="square" lIns="15650" tIns="7825" rIns="15650" bIns="78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Prototype &amp; </a:t>
            </a:r>
            <a:r>
              <a:rPr lang="en-US" sz="1000" b="1" dirty="0">
                <a:solidFill>
                  <a:schemeClr val="lt1"/>
                </a:solidFill>
              </a:rPr>
              <a:t>Test</a:t>
            </a:r>
            <a:endParaRPr lang="en-US" sz="200" b="0" i="0" u="none" strike="noStrike" cap="none" dirty="0">
              <a:solidFill>
                <a:srgbClr val="000000"/>
              </a:solidFill>
              <a:latin typeface="Arial"/>
              <a:ea typeface="Arial"/>
              <a:cs typeface="Arial"/>
              <a:sym typeface="Arial"/>
            </a:endParaRPr>
          </a:p>
        </p:txBody>
      </p:sp>
      <p:pic>
        <p:nvPicPr>
          <p:cNvPr id="185" name="Google Shape;185;p25"/>
          <p:cNvPicPr preferRelativeResize="0"/>
          <p:nvPr/>
        </p:nvPicPr>
        <p:blipFill>
          <a:blip r:embed="rId5">
            <a:alphaModFix/>
          </a:blip>
          <a:stretch>
            <a:fillRect/>
          </a:stretch>
        </p:blipFill>
        <p:spPr>
          <a:xfrm>
            <a:off x="8119575" y="72025"/>
            <a:ext cx="803616" cy="714325"/>
          </a:xfrm>
          <a:prstGeom prst="rect">
            <a:avLst/>
          </a:prstGeom>
          <a:noFill/>
          <a:ln>
            <a:noFill/>
          </a:ln>
        </p:spPr>
      </p:pic>
      <p:pic>
        <p:nvPicPr>
          <p:cNvPr id="1026" name="Picture 2">
            <a:extLst>
              <a:ext uri="{FF2B5EF4-FFF2-40B4-BE49-F238E27FC236}">
                <a16:creationId xmlns:a16="http://schemas.microsoft.com/office/drawing/2014/main" id="{0BAD9ADB-5017-684D-90AD-2B4F7201C6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86" y="3074308"/>
            <a:ext cx="1126184" cy="155440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3" descr="Diagram&#10;&#10;Description automatically generated">
            <a:extLst>
              <a:ext uri="{FF2B5EF4-FFF2-40B4-BE49-F238E27FC236}">
                <a16:creationId xmlns:a16="http://schemas.microsoft.com/office/drawing/2014/main" id="{10F86F42-038C-423B-BF4E-E74DB90CAB27}"/>
              </a:ext>
            </a:extLst>
          </p:cNvPr>
          <p:cNvPicPr>
            <a:picLocks noChangeAspect="1"/>
          </p:cNvPicPr>
          <p:nvPr/>
        </p:nvPicPr>
        <p:blipFill>
          <a:blip r:embed="rId7"/>
          <a:stretch>
            <a:fillRect/>
          </a:stretch>
        </p:blipFill>
        <p:spPr>
          <a:xfrm>
            <a:off x="3075385" y="1130880"/>
            <a:ext cx="2415777" cy="1705998"/>
          </a:xfrm>
          <a:prstGeom prst="rect">
            <a:avLst/>
          </a:prstGeom>
        </p:spPr>
      </p:pic>
      <p:sp>
        <p:nvSpPr>
          <p:cNvPr id="30" name="Google Shape;141;p25">
            <a:extLst>
              <a:ext uri="{FF2B5EF4-FFF2-40B4-BE49-F238E27FC236}">
                <a16:creationId xmlns:a16="http://schemas.microsoft.com/office/drawing/2014/main" id="{7036B31D-656E-4BFD-9449-E1492F32C6D4}"/>
              </a:ext>
            </a:extLst>
          </p:cNvPr>
          <p:cNvSpPr/>
          <p:nvPr/>
        </p:nvSpPr>
        <p:spPr>
          <a:xfrm>
            <a:off x="6002521" y="1131129"/>
            <a:ext cx="3079928" cy="2206091"/>
          </a:xfrm>
          <a:prstGeom prst="roundRect">
            <a:avLst>
              <a:gd name="adj" fmla="val 0"/>
            </a:avLst>
          </a:prstGeom>
          <a:solidFill>
            <a:schemeClr val="lt1"/>
          </a:solidFill>
          <a:ln w="12700" cap="flat" cmpd="sng">
            <a:solidFill>
              <a:schemeClr val="dk1"/>
            </a:solidFill>
            <a:prstDash val="solid"/>
            <a:miter lim="800000"/>
            <a:headEnd type="none" w="sm" len="sm"/>
            <a:tailEnd type="none" w="sm" len="sm"/>
          </a:ln>
        </p:spPr>
        <p:txBody>
          <a:bodyPr spcFirstLastPara="1" wrap="square" lIns="15650" tIns="7825" rIns="15650" bIns="7825" anchor="t" anchorCtr="0">
            <a:noAutofit/>
          </a:bodyPr>
          <a:lstStyle/>
          <a:p>
            <a:pPr algn="just"/>
            <a:r>
              <a:rPr lang="en-US" sz="600" dirty="0">
                <a:solidFill>
                  <a:schemeClr val="tx1"/>
                </a:solidFill>
              </a:rPr>
              <a:t>Raspberry Pi with Ubuntu desktop was used to standardize development, testing and integration. As we developed incrementally, we tested on the ubuntu 20.10 version.</a:t>
            </a:r>
            <a:endParaRPr lang="en-US" sz="600" dirty="0"/>
          </a:p>
          <a:p>
            <a:pPr algn="just"/>
            <a:endParaRPr lang="en-US" sz="600" dirty="0"/>
          </a:p>
          <a:p>
            <a:pPr marL="171450" indent="-171450" algn="just">
              <a:buFont typeface="Arial,Sans-Serif"/>
              <a:buChar char="•"/>
            </a:pPr>
            <a:r>
              <a:rPr lang="en-US" sz="600" dirty="0">
                <a:solidFill>
                  <a:schemeClr val="tx1"/>
                </a:solidFill>
              </a:rPr>
              <a:t>Unit Testing files were created for the server to check their connection and response between the robot and the raspberry Pi</a:t>
            </a:r>
            <a:endParaRPr lang="en-US" sz="600" dirty="0"/>
          </a:p>
          <a:p>
            <a:pPr marL="171450" indent="-171450" algn="just">
              <a:buFont typeface="Arial,Sans-Serif"/>
              <a:buChar char="•"/>
            </a:pPr>
            <a:r>
              <a:rPr lang="en-US" sz="600" dirty="0">
                <a:solidFill>
                  <a:schemeClr val="tx1"/>
                </a:solidFill>
              </a:rPr>
              <a:t>Run Configuration:</a:t>
            </a:r>
          </a:p>
          <a:p>
            <a:pPr lvl="1" algn="just"/>
            <a:r>
              <a:rPr lang="en-US" sz="600" dirty="0">
                <a:solidFill>
                  <a:schemeClr val="tx1"/>
                </a:solidFill>
              </a:rPr>
              <a:t>On Pi Terminal 1: python3 Integrated_server.py</a:t>
            </a:r>
            <a:endParaRPr lang="en-US" sz="600" dirty="0"/>
          </a:p>
          <a:p>
            <a:pPr lvl="1" algn="just"/>
            <a:r>
              <a:rPr lang="en-US" sz="600" dirty="0">
                <a:solidFill>
                  <a:schemeClr val="tx1"/>
                </a:solidFill>
              </a:rPr>
              <a:t>On PI Terminal 2: python3 ArmMovement.py</a:t>
            </a:r>
            <a:endParaRPr lang="en-US" sz="600" dirty="0"/>
          </a:p>
          <a:p>
            <a:pPr lvl="2" algn="just"/>
            <a:r>
              <a:rPr lang="en-US" sz="600" dirty="0">
                <a:solidFill>
                  <a:schemeClr val="tx1"/>
                </a:solidFill>
              </a:rPr>
              <a:t>On client: python3 UserInterface.py</a:t>
            </a:r>
            <a:endParaRPr lang="en-US" sz="600" dirty="0"/>
          </a:p>
          <a:p>
            <a:pPr marL="171450" indent="-171450" algn="just">
              <a:buChar char="•"/>
            </a:pPr>
            <a:r>
              <a:rPr lang="en-US" sz="600" dirty="0"/>
              <a:t>GPIO pins were tested using a breadboard and LED's if the input output signals are synchronized before integrating with a relay switch on the gripper</a:t>
            </a:r>
          </a:p>
        </p:txBody>
      </p:sp>
      <p:pic>
        <p:nvPicPr>
          <p:cNvPr id="6" name="Picture 6" descr="A picture containing background pattern&#10;&#10;Description automatically generated">
            <a:extLst>
              <a:ext uri="{FF2B5EF4-FFF2-40B4-BE49-F238E27FC236}">
                <a16:creationId xmlns:a16="http://schemas.microsoft.com/office/drawing/2014/main" id="{8423B991-ABBD-4655-A03C-FAC17A2F4D4E}"/>
              </a:ext>
            </a:extLst>
          </p:cNvPr>
          <p:cNvPicPr>
            <a:picLocks noChangeAspect="1"/>
          </p:cNvPicPr>
          <p:nvPr/>
        </p:nvPicPr>
        <p:blipFill>
          <a:blip r:embed="rId8"/>
          <a:stretch>
            <a:fillRect/>
          </a:stretch>
        </p:blipFill>
        <p:spPr>
          <a:xfrm>
            <a:off x="6387239" y="2341657"/>
            <a:ext cx="2210446" cy="1002628"/>
          </a:xfrm>
          <a:prstGeom prst="rect">
            <a:avLst/>
          </a:prstGeom>
        </p:spPr>
      </p:pic>
    </p:spTree>
  </p:cSld>
  <p:clrMapOvr>
    <a:masterClrMapping/>
  </p:clrMapOvr>
</p:sld>
</file>

<file path=ppt/theme/theme1.xml><?xml version="1.0" encoding="utf-8"?>
<a:theme xmlns:a="http://schemas.openxmlformats.org/drawingml/2006/main" name="1_Research Poster Templat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5A84F31C02BC14CB20D6BAEFB976CFB" ma:contentTypeVersion="6" ma:contentTypeDescription="Create a new document." ma:contentTypeScope="" ma:versionID="f83957a9306462b9d9e4f5805757d276">
  <xsd:schema xmlns:xsd="http://www.w3.org/2001/XMLSchema" xmlns:xs="http://www.w3.org/2001/XMLSchema" xmlns:p="http://schemas.microsoft.com/office/2006/metadata/properties" xmlns:ns2="8705dedf-552a-4db6-9d89-ea8c6a73d682" targetNamespace="http://schemas.microsoft.com/office/2006/metadata/properties" ma:root="true" ma:fieldsID="8f36592327937925064c1f420e773778" ns2:_="">
    <xsd:import namespace="8705dedf-552a-4db6-9d89-ea8c6a73d68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05dedf-552a-4db6-9d89-ea8c6a73d6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CE769-E4D4-4AE0-A3CC-BF5D5ACE01F0}">
  <ds:schemaRefs>
    <ds:schemaRef ds:uri="http://schemas.microsoft.com/sharepoint/v3/contenttype/forms"/>
  </ds:schemaRefs>
</ds:datastoreItem>
</file>

<file path=customXml/itemProps2.xml><?xml version="1.0" encoding="utf-8"?>
<ds:datastoreItem xmlns:ds="http://schemas.openxmlformats.org/officeDocument/2006/customXml" ds:itemID="{A7B43502-79BD-4184-B773-72A4AD31CD6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7692C99-D568-4A9E-8FBA-6D1F9234B6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05dedf-552a-4db6-9d89-ea8c6a73d6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311</TotalTime>
  <Words>356</Words>
  <Application>Microsoft Office PowerPoint</Application>
  <PresentationFormat>On-screen Show (16:9)</PresentationFormat>
  <Paragraphs>34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1_Research Poster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Samantha Laboy</dc:creator>
  <cp:lastModifiedBy>Rupani, Inara</cp:lastModifiedBy>
  <cp:revision>408</cp:revision>
  <dcterms:modified xsi:type="dcterms:W3CDTF">2021-05-12T09:05:27Z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0x01010025A84F31C02BC14CB20D6BAEFB976CFB</vt:lpwstr>
  </property>
</Properties>
</file>