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7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CA36D-C1EB-4D7E-AA46-72D2FCA5C17C}" type="datetimeFigureOut">
              <a:rPr lang="en-US" smtClean="0"/>
              <a:pPr/>
              <a:t>12/3/2012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C178-D676-4920-BE06-60C886767730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571744"/>
            <a:ext cx="8229600" cy="1143000"/>
          </a:xfrm>
        </p:spPr>
        <p:txBody>
          <a:bodyPr>
            <a:noAutofit/>
          </a:bodyPr>
          <a:lstStyle/>
          <a:p>
            <a:r>
              <a:rPr lang="en-IE" sz="4800" dirty="0" smtClean="0"/>
              <a:t>The Game</a:t>
            </a:r>
            <a:endParaRPr lang="en-IE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Game</a:t>
            </a:r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en-IE" dirty="0" smtClean="0"/>
              <a:t>It sounded viable.</a:t>
            </a:r>
          </a:p>
          <a:p>
            <a:endParaRPr lang="en-IE" dirty="0" smtClean="0"/>
          </a:p>
          <a:p>
            <a:r>
              <a:rPr lang="en-IE" dirty="0" smtClean="0"/>
              <a:t>It was pretty fun to make.</a:t>
            </a:r>
          </a:p>
          <a:p>
            <a:endParaRPr lang="en-IE" dirty="0"/>
          </a:p>
          <a:p>
            <a:r>
              <a:rPr lang="en-IE" dirty="0" smtClean="0"/>
              <a:t>Design meetings.</a:t>
            </a:r>
            <a:endParaRPr lang="en-IE" dirty="0"/>
          </a:p>
        </p:txBody>
      </p:sp>
      <p:pic>
        <p:nvPicPr>
          <p:cNvPr id="10" name="Picture 9" descr="screenshot1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785926"/>
            <a:ext cx="4286280" cy="3643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 Lost The Game</a:t>
            </a:r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71612"/>
            <a:ext cx="3757610" cy="4525963"/>
          </a:xfrm>
        </p:spPr>
        <p:txBody>
          <a:bodyPr/>
          <a:lstStyle/>
          <a:p>
            <a:r>
              <a:rPr lang="en-IE" dirty="0" smtClean="0"/>
              <a:t>Not enough team members could help.</a:t>
            </a:r>
          </a:p>
          <a:p>
            <a:endParaRPr lang="en-IE" dirty="0" smtClean="0"/>
          </a:p>
          <a:p>
            <a:r>
              <a:rPr lang="en-IE" dirty="0" smtClean="0"/>
              <a:t>It took way too long.</a:t>
            </a:r>
            <a:endParaRPr lang="en-IE" dirty="0"/>
          </a:p>
        </p:txBody>
      </p:sp>
      <p:pic>
        <p:nvPicPr>
          <p:cNvPr id="10" name="Picture 9" descr="screenshot1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785926"/>
            <a:ext cx="4286280" cy="3643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Game</a:t>
            </a:r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en-IE" dirty="0" smtClean="0"/>
              <a:t>Spend too long in preparation.</a:t>
            </a:r>
          </a:p>
          <a:p>
            <a:endParaRPr lang="en-IE" dirty="0"/>
          </a:p>
          <a:p>
            <a:r>
              <a:rPr lang="en-IE" dirty="0" smtClean="0"/>
              <a:t>Other modules got in the way.</a:t>
            </a:r>
            <a:endParaRPr lang="en-IE" dirty="0"/>
          </a:p>
        </p:txBody>
      </p:sp>
      <p:pic>
        <p:nvPicPr>
          <p:cNvPr id="5" name="Picture 4" descr="codeshot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785926"/>
            <a:ext cx="4286280" cy="3684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Time</a:t>
            </a:r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en-IE" dirty="0" smtClean="0"/>
              <a:t>Pick a smaller project.</a:t>
            </a:r>
          </a:p>
          <a:p>
            <a:endParaRPr lang="en-IE" dirty="0"/>
          </a:p>
          <a:p>
            <a:r>
              <a:rPr lang="en-IE" dirty="0" smtClean="0"/>
              <a:t>Include the whole team for the whole project.</a:t>
            </a:r>
          </a:p>
        </p:txBody>
      </p:sp>
      <p:pic>
        <p:nvPicPr>
          <p:cNvPr id="5" name="Picture 4" descr="codeshot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806605"/>
            <a:ext cx="4286280" cy="3643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66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Game</vt:lpstr>
      <vt:lpstr>The Game</vt:lpstr>
      <vt:lpstr>We Lost The Game</vt:lpstr>
      <vt:lpstr>The Game</vt:lpstr>
      <vt:lpstr>Next Time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Shane Farrell</dc:creator>
  <cp:lastModifiedBy>Shane Farrell</cp:lastModifiedBy>
  <cp:revision>41</cp:revision>
  <dcterms:created xsi:type="dcterms:W3CDTF">2012-12-02T14:52:12Z</dcterms:created>
  <dcterms:modified xsi:type="dcterms:W3CDTF">2012-12-03T13:40:13Z</dcterms:modified>
</cp:coreProperties>
</file>