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864" autoAdjust="0"/>
  </p:normalViewPr>
  <p:slideViewPr>
    <p:cSldViewPr>
      <p:cViewPr>
        <p:scale>
          <a:sx n="100" d="100"/>
          <a:sy n="100" d="100"/>
        </p:scale>
        <p:origin x="-1950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A6A09-119B-4BE7-AB0D-EACD18E74516}" type="datetimeFigureOut">
              <a:rPr lang="en-IE" smtClean="0"/>
              <a:t>24/07/2014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A3FFA-AC72-4E7D-9150-9BA19330ADD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97224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Hello :D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A3FFA-AC72-4E7D-9150-9BA19330ADD3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32701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I guess it can find golf courses too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A3FFA-AC72-4E7D-9150-9BA19330ADD3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841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The main thing we’ve been focusing on</a:t>
            </a:r>
          </a:p>
          <a:p>
            <a:r>
              <a:rPr lang="en-IE" dirty="0" smtClean="0"/>
              <a:t>A lot of other people</a:t>
            </a:r>
          </a:p>
          <a:p>
            <a:r>
              <a:rPr lang="en-IE" dirty="0" smtClean="0"/>
              <a:t>Live streaming</a:t>
            </a:r>
          </a:p>
          <a:p>
            <a:r>
              <a:rPr lang="en-IE" dirty="0" smtClean="0"/>
              <a:t>Huddled around</a:t>
            </a:r>
          </a:p>
          <a:p>
            <a:r>
              <a:rPr lang="en-IE" dirty="0" smtClean="0"/>
              <a:t>Heart monitor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A3FFA-AC72-4E7D-9150-9BA19330ADD3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95526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Two kits</a:t>
            </a:r>
            <a:r>
              <a:rPr lang="en-IE" baseline="0" dirty="0" smtClean="0"/>
              <a:t> </a:t>
            </a:r>
            <a:r>
              <a:rPr lang="en-IE" baseline="0" dirty="0" smtClean="0">
                <a:sym typeface="Wingdings" panose="05000000000000000000" pitchFamily="2" charset="2"/>
              </a:rPr>
              <a:t> depending on what you need to do</a:t>
            </a:r>
          </a:p>
          <a:p>
            <a:r>
              <a:rPr lang="en-IE" baseline="0" dirty="0" smtClean="0">
                <a:sym typeface="Wingdings" panose="05000000000000000000" pitchFamily="2" charset="2"/>
              </a:rPr>
              <a:t>I can imagine  professionals</a:t>
            </a:r>
          </a:p>
          <a:p>
            <a:r>
              <a:rPr lang="en-IE" baseline="0" dirty="0" smtClean="0">
                <a:sym typeface="Wingdings" panose="05000000000000000000" pitchFamily="2" charset="2"/>
              </a:rPr>
              <a:t>Whether it’ll kick off socially – I don’ know.</a:t>
            </a:r>
          </a:p>
          <a:p>
            <a:r>
              <a:rPr lang="en-IE" baseline="0" dirty="0" smtClean="0">
                <a:sym typeface="Wingdings" panose="05000000000000000000" pitchFamily="2" charset="2"/>
              </a:rPr>
              <a:t>Privacy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A3FFA-AC72-4E7D-9150-9BA19330ADD3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21505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Quick general overview</a:t>
            </a:r>
          </a:p>
          <a:p>
            <a:r>
              <a:rPr lang="en-I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682MB available</a:t>
            </a:r>
          </a:p>
          <a:p>
            <a:r>
              <a:rPr lang="en-I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lot of space</a:t>
            </a:r>
          </a:p>
          <a:p>
            <a:r>
              <a:rPr lang="en-I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Quite warm</a:t>
            </a:r>
          </a:p>
          <a:p>
            <a:r>
              <a:rPr lang="en-I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Compass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A3FFA-AC72-4E7D-9150-9BA19330ADD3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58061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Two</a:t>
            </a:r>
            <a:r>
              <a:rPr lang="en-IE" baseline="0" dirty="0" smtClean="0"/>
              <a:t> types of voice recognition</a:t>
            </a:r>
          </a:p>
          <a:p>
            <a:r>
              <a:rPr lang="en-IE" baseline="0" dirty="0" smtClean="0"/>
              <a:t>Pair with </a:t>
            </a:r>
            <a:r>
              <a:rPr lang="en-IE" baseline="0" dirty="0" smtClean="0">
                <a:sym typeface="Wingdings" panose="05000000000000000000" pitchFamily="2" charset="2"/>
              </a:rPr>
              <a:t> GPS</a:t>
            </a:r>
          </a:p>
          <a:p>
            <a:r>
              <a:rPr lang="en-IE" dirty="0" smtClean="0"/>
              <a:t>Stream everything</a:t>
            </a:r>
            <a:r>
              <a:rPr lang="en-IE" baseline="0" dirty="0" smtClean="0"/>
              <a:t> user sees</a:t>
            </a:r>
          </a:p>
          <a:p>
            <a:r>
              <a:rPr lang="en-IE" baseline="0" dirty="0" smtClean="0"/>
              <a:t>Google +</a:t>
            </a:r>
          </a:p>
          <a:p>
            <a:r>
              <a:rPr lang="en-IE" baseline="0" dirty="0" smtClean="0"/>
              <a:t>Bluetooth battery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A3FFA-AC72-4E7D-9150-9BA19330ADD3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98187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Original API</a:t>
            </a:r>
          </a:p>
          <a:p>
            <a:r>
              <a:rPr lang="en-IE" dirty="0" smtClean="0"/>
              <a:t>Social media and news</a:t>
            </a:r>
          </a:p>
          <a:p>
            <a:r>
              <a:rPr lang="en-IE" dirty="0" smtClean="0"/>
              <a:t>No installation</a:t>
            </a:r>
          </a:p>
          <a:p>
            <a:r>
              <a:rPr lang="en-IE" dirty="0" smtClean="0"/>
              <a:t>Sign up with Google account</a:t>
            </a:r>
          </a:p>
          <a:p>
            <a:r>
              <a:rPr lang="en-IE" dirty="0" err="1" smtClean="0"/>
              <a:t>Json</a:t>
            </a:r>
            <a:endParaRPr lang="en-IE" dirty="0" smtClean="0"/>
          </a:p>
          <a:p>
            <a:r>
              <a:rPr lang="en-IE" dirty="0" smtClean="0"/>
              <a:t>Google</a:t>
            </a:r>
            <a:r>
              <a:rPr lang="en-IE" baseline="0" dirty="0" smtClean="0"/>
              <a:t> Apps framework</a:t>
            </a:r>
          </a:p>
          <a:p>
            <a:r>
              <a:rPr lang="en-IE" baseline="0" dirty="0" smtClean="0"/>
              <a:t>Reply</a:t>
            </a:r>
            <a:endParaRPr lang="en-I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A3FFA-AC72-4E7D-9150-9BA19330ADD3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59550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Much more powerful</a:t>
            </a:r>
          </a:p>
          <a:p>
            <a:r>
              <a:rPr lang="en-IE" dirty="0" smtClean="0"/>
              <a:t>Beta</a:t>
            </a:r>
            <a:r>
              <a:rPr lang="en-IE" baseline="0" dirty="0" smtClean="0"/>
              <a:t> </a:t>
            </a:r>
            <a:r>
              <a:rPr lang="en-IE" baseline="0" dirty="0" smtClean="0">
                <a:sym typeface="Wingdings" panose="05000000000000000000" pitchFamily="2" charset="2"/>
              </a:rPr>
              <a:t></a:t>
            </a:r>
            <a:r>
              <a:rPr lang="en-IE" baseline="0" dirty="0" smtClean="0"/>
              <a:t> updates</a:t>
            </a:r>
          </a:p>
          <a:p>
            <a:r>
              <a:rPr lang="en-IE" baseline="0" dirty="0" smtClean="0"/>
              <a:t>Easy if you know android</a:t>
            </a:r>
          </a:p>
          <a:p>
            <a:r>
              <a:rPr lang="en-IE" dirty="0" smtClean="0"/>
              <a:t>Set up Bluetooth manually</a:t>
            </a:r>
          </a:p>
          <a:p>
            <a:r>
              <a:rPr lang="en-IE" dirty="0" smtClean="0"/>
              <a:t>Must be manually launched</a:t>
            </a:r>
          </a:p>
          <a:p>
            <a:endParaRPr lang="en-I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A3FFA-AC72-4E7D-9150-9BA19330ADD3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76136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Both good at respective fields</a:t>
            </a:r>
          </a:p>
          <a:p>
            <a:r>
              <a:rPr lang="en-IE" dirty="0" smtClean="0"/>
              <a:t>Depends on what you need to do</a:t>
            </a:r>
          </a:p>
          <a:p>
            <a:r>
              <a:rPr lang="en-IE" dirty="0" smtClean="0"/>
              <a:t>Wouldn’t discount Mirror, but SDK definitely more powerful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A3FFA-AC72-4E7D-9150-9BA19330ADD3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23850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One of the coolest apps I’ve seen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A3FFA-AC72-4E7D-9150-9BA19330ADD3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66396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Lets you look around</a:t>
            </a:r>
          </a:p>
          <a:p>
            <a:r>
              <a:rPr lang="en-IE" dirty="0" smtClean="0"/>
              <a:t>Reads aloud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A3FFA-AC72-4E7D-9150-9BA19330ADD3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41623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Automatically orients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A3FFA-AC72-4E7D-9150-9BA19330ADD3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3876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48BB-C5D8-4CF2-8D59-2242C13670AB}" type="datetime12">
              <a:rPr lang="en-IE" smtClean="0"/>
              <a:t>3:03 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4E7C-2879-40CB-9342-5D52E04CDF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2070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71E6-FDC3-4255-B6F6-2112B4E97518}" type="datetime12">
              <a:rPr lang="en-IE" smtClean="0"/>
              <a:t>3:03 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4E7C-2879-40CB-9342-5D52E04CDF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66294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8C65-7376-4480-8B5E-BA0D10E65DDC}" type="datetime12">
              <a:rPr lang="en-IE" smtClean="0"/>
              <a:t>3:03 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4E7C-2879-40CB-9342-5D52E04CDF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47396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0F08-AADE-454A-975E-545A20CE35A8}" type="datetime12">
              <a:rPr lang="en-IE" smtClean="0"/>
              <a:t>3:03 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4E7C-2879-40CB-9342-5D52E04CDF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80164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3DF53-5B20-4E81-B78D-C93531187279}" type="datetime12">
              <a:rPr lang="en-IE" smtClean="0"/>
              <a:t>3:03 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4E7C-2879-40CB-9342-5D52E04CDF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76332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190F-EFF4-4A79-AEC3-266B9FED8468}" type="datetime12">
              <a:rPr lang="en-IE" smtClean="0"/>
              <a:t>3:03 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4E7C-2879-40CB-9342-5D52E04CDF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53889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58ED-2A76-48A6-A6CD-0A00DD613F14}" type="datetime12">
              <a:rPr lang="en-IE" smtClean="0"/>
              <a:t>3:03 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4E7C-2879-40CB-9342-5D52E04CDF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26077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BFA8-F098-4F6B-BAD1-E2CF030AC19A}" type="datetime12">
              <a:rPr lang="en-IE" smtClean="0"/>
              <a:t>3:03 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4E7C-2879-40CB-9342-5D52E04CDF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77821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E744-FA4D-42B0-B149-E26378A4A181}" type="datetime12">
              <a:rPr lang="en-IE" smtClean="0"/>
              <a:t>3:03 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4E7C-2879-40CB-9342-5D52E04CDF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60587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F218-612F-4180-A0E7-08E99D0894F4}" type="datetime12">
              <a:rPr lang="en-IE" smtClean="0"/>
              <a:t>3:03 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4E7C-2879-40CB-9342-5D52E04CDF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27803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BE25-5F6F-4564-A4E6-A5F81DA89D01}" type="datetime12">
              <a:rPr lang="en-IE" smtClean="0"/>
              <a:t>3:03 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4E7C-2879-40CB-9342-5D52E04CDF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72351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E7F7F-02A7-4B7C-88EA-B829800E1753}" type="datetime12">
              <a:rPr lang="en-IE" smtClean="0"/>
              <a:t>3:03 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A4E7C-2879-40CB-9342-5D52E04CDF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4830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31951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800" dirty="0" smtClean="0">
                <a:solidFill>
                  <a:schemeClr val="bg1"/>
                </a:solidFill>
                <a:latin typeface="+mj-lt"/>
              </a:rPr>
              <a:t>“ ok glass ”</a:t>
            </a:r>
            <a:endParaRPr lang="en-IE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0" y="2708920"/>
            <a:ext cx="9143999" cy="941189"/>
          </a:xfrm>
        </p:spPr>
        <p:txBody>
          <a:bodyPr/>
          <a:lstStyle/>
          <a:p>
            <a:pPr algn="ctr"/>
            <a:fld id="{B7D348BB-C5D8-4CF2-8D59-2242C13670AB}" type="datetime12">
              <a:rPr lang="en-IE" sz="9600" smtClean="0">
                <a:solidFill>
                  <a:schemeClr val="bg1"/>
                </a:solidFill>
              </a:rPr>
              <a:pPr algn="ctr"/>
              <a:t>3:03 </a:t>
            </a:fld>
            <a:endParaRPr lang="en-IE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424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Applications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512053"/>
          </a:xfrm>
        </p:spPr>
        <p:txBody>
          <a:bodyPr/>
          <a:lstStyle/>
          <a:p>
            <a:r>
              <a:rPr lang="en-IE" dirty="0" smtClean="0"/>
              <a:t>Translate in place</a:t>
            </a:r>
          </a:p>
          <a:p>
            <a:r>
              <a:rPr lang="en-IE" dirty="0" smtClean="0"/>
              <a:t>Interactive star chart</a:t>
            </a:r>
          </a:p>
          <a:p>
            <a:r>
              <a:rPr lang="en-IE" dirty="0" smtClean="0"/>
              <a:t>Live directions</a:t>
            </a:r>
          </a:p>
          <a:p>
            <a:r>
              <a:rPr lang="en-IE" dirty="0" smtClean="0"/>
              <a:t>Golf</a:t>
            </a:r>
            <a:endParaRPr lang="en-IE" dirty="0"/>
          </a:p>
        </p:txBody>
      </p:sp>
      <p:pic>
        <p:nvPicPr>
          <p:cNvPr id="10242" name="Picture 2" descr="http://www.viuz.com/wp-content/uploads/Google-glass-Golf-sig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156" y="1556792"/>
            <a:ext cx="3677890" cy="19931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https://lh6.googleusercontent.com/-xA7geLW8zYY/AAAAAAAAAAI/AAAAAAAAACQ/aX39tjhBIDo/phot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989" y="4077072"/>
            <a:ext cx="2016224" cy="20162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890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Applications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512053"/>
          </a:xfrm>
        </p:spPr>
        <p:txBody>
          <a:bodyPr/>
          <a:lstStyle/>
          <a:p>
            <a:r>
              <a:rPr lang="en-IE" dirty="0" smtClean="0"/>
              <a:t>Translate in place</a:t>
            </a:r>
          </a:p>
          <a:p>
            <a:r>
              <a:rPr lang="en-IE" dirty="0" smtClean="0"/>
              <a:t>Interactive star chart</a:t>
            </a:r>
          </a:p>
          <a:p>
            <a:r>
              <a:rPr lang="en-IE" dirty="0" smtClean="0"/>
              <a:t>Live directions</a:t>
            </a:r>
          </a:p>
          <a:p>
            <a:r>
              <a:rPr lang="en-IE" strike="sngStrike" dirty="0" smtClean="0"/>
              <a:t>Golf</a:t>
            </a:r>
          </a:p>
          <a:p>
            <a:r>
              <a:rPr lang="en-IE" dirty="0" smtClean="0"/>
              <a:t>Surgery</a:t>
            </a:r>
            <a:endParaRPr lang="en-IE" dirty="0"/>
          </a:p>
        </p:txBody>
      </p:sp>
      <p:pic>
        <p:nvPicPr>
          <p:cNvPr id="11268" name="Picture 4" descr="http://a.abcnews.com/images/Technology/HT_google_glass_surgery_tk_130829_16x9_99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354" y="1560637"/>
            <a:ext cx="3693492" cy="20775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http://cdn.medgadget.com/wp-content/uploads/2013/10/philips-google-glas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446" y="4077072"/>
            <a:ext cx="3523307" cy="2207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637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www4.pcmag.com/media/images/423989-google-glass.jpg?thumb=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52736"/>
            <a:ext cx="4293146" cy="241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Glass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2950" y="2852937"/>
            <a:ext cx="4114800" cy="3096344"/>
          </a:xfrm>
        </p:spPr>
        <p:txBody>
          <a:bodyPr/>
          <a:lstStyle/>
          <a:p>
            <a:r>
              <a:rPr lang="en-IE" dirty="0" smtClean="0"/>
              <a:t>Glass Developer Kit</a:t>
            </a:r>
          </a:p>
          <a:p>
            <a:r>
              <a:rPr lang="en-IE" dirty="0" smtClean="0"/>
              <a:t>Mirror API</a:t>
            </a:r>
          </a:p>
          <a:p>
            <a:endParaRPr lang="en-IE" dirty="0"/>
          </a:p>
          <a:p>
            <a:r>
              <a:rPr lang="en-IE" dirty="0" smtClean="0"/>
              <a:t>Interesting usages</a:t>
            </a:r>
          </a:p>
          <a:p>
            <a:r>
              <a:rPr lang="en-IE" dirty="0" smtClean="0"/>
              <a:t>Specific professions</a:t>
            </a:r>
          </a:p>
        </p:txBody>
      </p:sp>
    </p:spTree>
    <p:extLst>
      <p:ext uri="{BB962C8B-B14F-4D97-AF65-F5344CB8AC3E}">
        <p14:creationId xmlns:p14="http://schemas.microsoft.com/office/powerpoint/2010/main" val="3284299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dn.arstechnica.net/wp-content/uploads/2014/01/google-glass-glasses-640x34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412776"/>
            <a:ext cx="3941013" cy="2112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Google Glass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9124"/>
            <a:ext cx="4042792" cy="4638188"/>
          </a:xfrm>
        </p:spPr>
        <p:txBody>
          <a:bodyPr>
            <a:normAutofit/>
          </a:bodyPr>
          <a:lstStyle/>
          <a:p>
            <a:r>
              <a:rPr lang="en-IE" dirty="0" smtClean="0"/>
              <a:t>5MP Camera</a:t>
            </a:r>
          </a:p>
          <a:p>
            <a:pPr>
              <a:lnSpc>
                <a:spcPct val="200000"/>
              </a:lnSpc>
            </a:pPr>
            <a:r>
              <a:rPr lang="en-IE" dirty="0" smtClean="0"/>
              <a:t>720p Video</a:t>
            </a:r>
          </a:p>
          <a:p>
            <a:pPr>
              <a:lnSpc>
                <a:spcPct val="200000"/>
              </a:lnSpc>
            </a:pPr>
            <a:r>
              <a:rPr lang="en-IE" dirty="0" smtClean="0"/>
              <a:t>12GB Hard Drive</a:t>
            </a:r>
          </a:p>
          <a:p>
            <a:pPr>
              <a:lnSpc>
                <a:spcPct val="200000"/>
              </a:lnSpc>
            </a:pPr>
            <a:r>
              <a:rPr lang="en-IE" dirty="0" smtClean="0"/>
              <a:t>1GB Total Ram</a:t>
            </a:r>
            <a:endParaRPr lang="en-IE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788024" y="3524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E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076056" y="3429000"/>
            <a:ext cx="3735681" cy="280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E" dirty="0" smtClean="0"/>
              <a:t>Accelerometer</a:t>
            </a:r>
          </a:p>
          <a:p>
            <a:pPr>
              <a:lnSpc>
                <a:spcPct val="150000"/>
              </a:lnSpc>
            </a:pPr>
            <a:r>
              <a:rPr lang="en-IE" dirty="0" smtClean="0"/>
              <a:t>Gyroscope</a:t>
            </a:r>
          </a:p>
          <a:p>
            <a:pPr>
              <a:lnSpc>
                <a:spcPct val="150000"/>
              </a:lnSpc>
            </a:pPr>
            <a:r>
              <a:rPr lang="en-IE" dirty="0" smtClean="0"/>
              <a:t>Magnetometer</a:t>
            </a: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1809785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sh/>
      </p:transition>
    </mc:Choice>
    <mc:Fallback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0904" cy="4525963"/>
          </a:xfrm>
        </p:spPr>
        <p:txBody>
          <a:bodyPr/>
          <a:lstStyle/>
          <a:p>
            <a:r>
              <a:rPr lang="en-IE" dirty="0" smtClean="0"/>
              <a:t>Android</a:t>
            </a:r>
          </a:p>
          <a:p>
            <a:r>
              <a:rPr lang="en-IE" dirty="0" smtClean="0"/>
              <a:t>Google servers</a:t>
            </a:r>
          </a:p>
          <a:p>
            <a:r>
              <a:rPr lang="en-IE" dirty="0" smtClean="0"/>
              <a:t>Voice recognition</a:t>
            </a:r>
          </a:p>
          <a:p>
            <a:endParaRPr lang="en-IE" dirty="0"/>
          </a:p>
          <a:p>
            <a:endParaRPr lang="en-IE" dirty="0"/>
          </a:p>
          <a:p>
            <a:r>
              <a:rPr lang="en-IE" dirty="0" smtClean="0"/>
              <a:t>My Glass App</a:t>
            </a:r>
          </a:p>
          <a:p>
            <a:pPr lvl="1"/>
            <a:r>
              <a:rPr lang="en-IE" dirty="0" smtClean="0"/>
              <a:t>Stream viewpoint</a:t>
            </a:r>
            <a:endParaRPr lang="en-I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Connection</a:t>
            </a:r>
            <a:endParaRPr lang="en-IE" dirty="0"/>
          </a:p>
        </p:txBody>
      </p:sp>
      <p:pic>
        <p:nvPicPr>
          <p:cNvPr id="2054" name="Picture 6" descr="http://thinkdigital.travel/wp-content/uploads/2013/06/wif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652849"/>
            <a:ext cx="1871495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qtooth.com/wp-content/uploads/2013/08/bluetoot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660" y="3068960"/>
            <a:ext cx="2370542" cy="65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a3.mzstatic.com/us/r30/Purple/v4/c7/7f/37/c77f3723-0b0f-0e9d-23f1-ae1c663744f1/icon_25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605104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882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news.doddleme.com/wp-content/uploads/2013/06/Google-Driv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980728"/>
            <a:ext cx="4248472" cy="2350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API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02832" cy="4525963"/>
          </a:xfrm>
        </p:spPr>
        <p:txBody>
          <a:bodyPr/>
          <a:lstStyle/>
          <a:p>
            <a:r>
              <a:rPr lang="en-IE" dirty="0" smtClean="0"/>
              <a:t>Mirror API</a:t>
            </a:r>
          </a:p>
          <a:p>
            <a:pPr lvl="1"/>
            <a:r>
              <a:rPr lang="en-IE" dirty="0" smtClean="0"/>
              <a:t>Server side</a:t>
            </a:r>
          </a:p>
          <a:p>
            <a:pPr lvl="1"/>
            <a:r>
              <a:rPr lang="en-IE" dirty="0" smtClean="0"/>
              <a:t>Timeline messages</a:t>
            </a:r>
          </a:p>
          <a:p>
            <a:pPr lvl="1"/>
            <a:r>
              <a:rPr lang="en-IE" dirty="0" smtClean="0"/>
              <a:t>Stream videos</a:t>
            </a:r>
          </a:p>
          <a:p>
            <a:pPr lvl="1"/>
            <a:endParaRPr lang="en-IE" dirty="0" smtClean="0"/>
          </a:p>
          <a:p>
            <a:pPr lvl="1"/>
            <a:r>
              <a:rPr lang="en-IE" dirty="0" smtClean="0"/>
              <a:t>Share videos</a:t>
            </a:r>
          </a:p>
          <a:p>
            <a:pPr lvl="1"/>
            <a:r>
              <a:rPr lang="en-IE" dirty="0" smtClean="0"/>
              <a:t>Virtual contact</a:t>
            </a:r>
            <a:endParaRPr lang="en-IE" dirty="0"/>
          </a:p>
        </p:txBody>
      </p:sp>
      <p:pic>
        <p:nvPicPr>
          <p:cNvPr id="3076" name="Picture 4" descr="https://developers.google.com/glass/images/jav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396" y="4768743"/>
            <a:ext cx="69466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developers.google.com/glass/images/php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416815"/>
            <a:ext cx="11430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developers.google.com/glass/images/pyth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258" y="4261975"/>
            <a:ext cx="81915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898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API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34880" cy="4525963"/>
          </a:xfrm>
        </p:spPr>
        <p:txBody>
          <a:bodyPr/>
          <a:lstStyle/>
          <a:p>
            <a:r>
              <a:rPr lang="en-IE" dirty="0" smtClean="0"/>
              <a:t>Glass Development Kit</a:t>
            </a:r>
          </a:p>
          <a:p>
            <a:pPr lvl="1"/>
            <a:r>
              <a:rPr lang="en-IE" dirty="0" smtClean="0"/>
              <a:t>Native apps</a:t>
            </a:r>
          </a:p>
          <a:p>
            <a:pPr lvl="1"/>
            <a:r>
              <a:rPr lang="en-IE" dirty="0" smtClean="0"/>
              <a:t>Access to sensors</a:t>
            </a:r>
          </a:p>
          <a:p>
            <a:pPr lvl="1"/>
            <a:r>
              <a:rPr lang="en-IE" dirty="0" smtClean="0"/>
              <a:t>Full control</a:t>
            </a:r>
          </a:p>
          <a:p>
            <a:pPr lvl="1"/>
            <a:endParaRPr lang="en-IE" dirty="0" smtClean="0"/>
          </a:p>
          <a:p>
            <a:pPr lvl="1"/>
            <a:r>
              <a:rPr lang="en-IE" dirty="0" smtClean="0"/>
              <a:t>Sideload</a:t>
            </a:r>
          </a:p>
          <a:p>
            <a:pPr lvl="1"/>
            <a:r>
              <a:rPr lang="en-IE" dirty="0" smtClean="0"/>
              <a:t>Android SDK</a:t>
            </a:r>
          </a:p>
          <a:p>
            <a:pPr lvl="1"/>
            <a:endParaRPr lang="en-IE" dirty="0" smtClean="0"/>
          </a:p>
        </p:txBody>
      </p:sp>
      <p:pic>
        <p:nvPicPr>
          <p:cNvPr id="4" name="Picture 4" descr="https://developers.google.com/glass/images/ja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4653136"/>
            <a:ext cx="69466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xbmc-android.com/wp-content/uploads/2012/09/android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064" y="4797152"/>
            <a:ext cx="1276400" cy="12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23480" y="1412776"/>
            <a:ext cx="2952328" cy="2626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7038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8064" y="1700808"/>
            <a:ext cx="3816424" cy="2304256"/>
          </a:xfrm>
        </p:spPr>
        <p:txBody>
          <a:bodyPr>
            <a:normAutofit/>
          </a:bodyPr>
          <a:lstStyle/>
          <a:p>
            <a:r>
              <a:rPr lang="en-IE" dirty="0" smtClean="0"/>
              <a:t>Mirror API</a:t>
            </a:r>
          </a:p>
          <a:p>
            <a:pPr lvl="1"/>
            <a:r>
              <a:rPr lang="en-IE" dirty="0" smtClean="0"/>
              <a:t>Easier networking</a:t>
            </a:r>
          </a:p>
          <a:p>
            <a:pPr lvl="1"/>
            <a:r>
              <a:rPr lang="en-IE" dirty="0" smtClean="0"/>
              <a:t>No installation</a:t>
            </a:r>
          </a:p>
          <a:p>
            <a:pPr lvl="1"/>
            <a:r>
              <a:rPr lang="en-IE" dirty="0" smtClean="0"/>
              <a:t>No direct control</a:t>
            </a: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467544" y="1700808"/>
            <a:ext cx="4968552" cy="2284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 smtClean="0"/>
              <a:t>GDK</a:t>
            </a:r>
          </a:p>
          <a:p>
            <a:pPr lvl="1"/>
            <a:r>
              <a:rPr lang="en-IE" dirty="0" smtClean="0"/>
              <a:t>Harder networking</a:t>
            </a:r>
          </a:p>
          <a:p>
            <a:pPr lvl="1"/>
            <a:r>
              <a:rPr lang="en-IE" dirty="0" smtClean="0"/>
              <a:t>Backwards incompatibility</a:t>
            </a:r>
          </a:p>
          <a:p>
            <a:pPr lvl="1"/>
            <a:r>
              <a:rPr lang="en-IE" dirty="0" smtClean="0"/>
              <a:t>Full control</a:t>
            </a:r>
            <a:endParaRPr lang="en-IE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IE" dirty="0" smtClean="0"/>
              <a:t>Comparison</a:t>
            </a:r>
            <a:endParaRPr lang="en-IE" dirty="0"/>
          </a:p>
        </p:txBody>
      </p:sp>
      <p:pic>
        <p:nvPicPr>
          <p:cNvPr id="5125" name="Picture 5" descr="http://www.signoutfitters.com/images/products/detail/ArrowBiDirectional12x6RedonWhiteG62DXX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509120"/>
            <a:ext cx="248602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66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Applications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512053"/>
          </a:xfrm>
        </p:spPr>
        <p:txBody>
          <a:bodyPr/>
          <a:lstStyle/>
          <a:p>
            <a:r>
              <a:rPr lang="en-IE" dirty="0" smtClean="0"/>
              <a:t>Translate in place</a:t>
            </a:r>
            <a:endParaRPr lang="en-IE" dirty="0"/>
          </a:p>
        </p:txBody>
      </p:sp>
      <p:pic>
        <p:nvPicPr>
          <p:cNvPr id="6146" name="Picture 2" descr="Word Le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628800"/>
            <a:ext cx="3747964" cy="21071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Word Le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005064"/>
            <a:ext cx="3747964" cy="21071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063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Applications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512053"/>
          </a:xfrm>
        </p:spPr>
        <p:txBody>
          <a:bodyPr/>
          <a:lstStyle/>
          <a:p>
            <a:r>
              <a:rPr lang="en-IE" dirty="0" smtClean="0"/>
              <a:t>Translate in place</a:t>
            </a:r>
          </a:p>
          <a:p>
            <a:r>
              <a:rPr lang="en-IE" dirty="0" smtClean="0"/>
              <a:t>Interactive star chart</a:t>
            </a:r>
            <a:endParaRPr lang="en-IE" dirty="0"/>
          </a:p>
        </p:txBody>
      </p:sp>
      <p:pic>
        <p:nvPicPr>
          <p:cNvPr id="8194" name="Picture 2" descr="http://rack.3.mshcdn.com/media/ZgkyMDE0LzA2LzI0L2FkL1N0YXJDaGFydC42NWFkOC5wbmcKcAl0aHVtYgkxMjAweDk2MDA-/e3d41ec8/e8b/StarCha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156" y="1556792"/>
            <a:ext cx="3722847" cy="20941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glassalmanac.com/wp-content/uploads/2014/07/star-chart-pollux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156" y="4005064"/>
            <a:ext cx="3722846" cy="21000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374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Applications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512053"/>
          </a:xfrm>
        </p:spPr>
        <p:txBody>
          <a:bodyPr/>
          <a:lstStyle/>
          <a:p>
            <a:r>
              <a:rPr lang="en-IE" dirty="0" smtClean="0"/>
              <a:t>Translate in place</a:t>
            </a:r>
          </a:p>
          <a:p>
            <a:r>
              <a:rPr lang="en-IE" dirty="0" smtClean="0"/>
              <a:t>Interactive star chart</a:t>
            </a:r>
          </a:p>
          <a:p>
            <a:r>
              <a:rPr lang="en-IE" dirty="0" smtClean="0"/>
              <a:t>Live directions</a:t>
            </a:r>
            <a:endParaRPr lang="en-IE" dirty="0"/>
          </a:p>
        </p:txBody>
      </p:sp>
      <p:pic>
        <p:nvPicPr>
          <p:cNvPr id="9218" name="Picture 2" descr="http://phandroid.s3.amazonaws.com/wp-content/uploads/2013/05/Screen-Shot-2013-05-09-at-11.11.00-AM-640x35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156" y="1556792"/>
            <a:ext cx="3677890" cy="20285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storage.googleapis.com/support-kms-prod/SNP_3083409_en_v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990" y="4005064"/>
            <a:ext cx="3600221" cy="2028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736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oboto">
      <a:majorFont>
        <a:latin typeface="Roboto Lt"/>
        <a:ea typeface=""/>
        <a:cs typeface=""/>
      </a:majorFont>
      <a:minorFont>
        <a:latin typeface="Roboto T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2646</TotalTime>
  <Words>296</Words>
  <Application>Microsoft Office PowerPoint</Application>
  <PresentationFormat>On-screen Show (4:3)</PresentationFormat>
  <Paragraphs>121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Google Glass</vt:lpstr>
      <vt:lpstr>Connection</vt:lpstr>
      <vt:lpstr>API</vt:lpstr>
      <vt:lpstr>API</vt:lpstr>
      <vt:lpstr>Comparison</vt:lpstr>
      <vt:lpstr>Applications</vt:lpstr>
      <vt:lpstr>Applications</vt:lpstr>
      <vt:lpstr>Applications</vt:lpstr>
      <vt:lpstr>Applications</vt:lpstr>
      <vt:lpstr>Applications</vt:lpstr>
      <vt:lpstr>Glass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Shane Farrell</dc:creator>
  <cp:lastModifiedBy>Shane Farrell</cp:lastModifiedBy>
  <cp:revision>44</cp:revision>
  <dcterms:created xsi:type="dcterms:W3CDTF">2014-07-23T15:53:09Z</dcterms:created>
  <dcterms:modified xsi:type="dcterms:W3CDTF">2014-07-25T12:00:21Z</dcterms:modified>
</cp:coreProperties>
</file>