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4" r:id="rId3"/>
    <p:sldId id="266" r:id="rId4"/>
    <p:sldId id="257" r:id="rId5"/>
    <p:sldId id="262" r:id="rId6"/>
    <p:sldId id="263" r:id="rId7"/>
    <p:sldId id="258" r:id="rId8"/>
    <p:sldId id="259" r:id="rId9"/>
    <p:sldId id="260" r:id="rId10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CC98FA-02B7-43F6-BC7E-4089C16D9251}" v="13" dt="2022-06-16T14:42:30.7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 Jurriens" userId="1c5535c1db43cb11" providerId="LiveId" clId="{90CC98FA-02B7-43F6-BC7E-4089C16D9251}"/>
    <pc:docChg chg="undo custSel addSld delSld modSld sldOrd">
      <pc:chgData name="Marc Jurriens" userId="1c5535c1db43cb11" providerId="LiveId" clId="{90CC98FA-02B7-43F6-BC7E-4089C16D9251}" dt="2022-06-16T18:43:09.304" v="2211" actId="20577"/>
      <pc:docMkLst>
        <pc:docMk/>
      </pc:docMkLst>
      <pc:sldChg chg="addSp delSp modSp del mod">
        <pc:chgData name="Marc Jurriens" userId="1c5535c1db43cb11" providerId="LiveId" clId="{90CC98FA-02B7-43F6-BC7E-4089C16D9251}" dt="2022-06-16T12:04:08.270" v="980" actId="47"/>
        <pc:sldMkLst>
          <pc:docMk/>
          <pc:sldMk cId="1469152427" sldId="256"/>
        </pc:sldMkLst>
        <pc:spChg chg="mod">
          <ac:chgData name="Marc Jurriens" userId="1c5535c1db43cb11" providerId="LiveId" clId="{90CC98FA-02B7-43F6-BC7E-4089C16D9251}" dt="2022-06-16T12:01:28.206" v="945" actId="21"/>
          <ac:spMkLst>
            <pc:docMk/>
            <pc:sldMk cId="1469152427" sldId="256"/>
            <ac:spMk id="2" creationId="{2809FEBA-E9F6-4ED2-B539-0A898F8169C4}"/>
          </ac:spMkLst>
        </pc:spChg>
        <pc:spChg chg="del">
          <ac:chgData name="Marc Jurriens" userId="1c5535c1db43cb11" providerId="LiveId" clId="{90CC98FA-02B7-43F6-BC7E-4089C16D9251}" dt="2022-06-16T11:11:25.178" v="9" actId="478"/>
          <ac:spMkLst>
            <pc:docMk/>
            <pc:sldMk cId="1469152427" sldId="256"/>
            <ac:spMk id="3" creationId="{6CC2798A-54CC-4619-A774-8E4DF1321613}"/>
          </ac:spMkLst>
        </pc:spChg>
        <pc:spChg chg="add del mod">
          <ac:chgData name="Marc Jurriens" userId="1c5535c1db43cb11" providerId="LiveId" clId="{90CC98FA-02B7-43F6-BC7E-4089C16D9251}" dt="2022-06-16T11:11:37.253" v="12"/>
          <ac:spMkLst>
            <pc:docMk/>
            <pc:sldMk cId="1469152427" sldId="256"/>
            <ac:spMk id="5" creationId="{83DFF394-6076-457E-8122-DE95823B05AD}"/>
          </ac:spMkLst>
        </pc:spChg>
      </pc:sldChg>
      <pc:sldChg chg="addSp delSp modSp new mod">
        <pc:chgData name="Marc Jurriens" userId="1c5535c1db43cb11" providerId="LiveId" clId="{90CC98FA-02B7-43F6-BC7E-4089C16D9251}" dt="2022-06-16T11:37:02.358" v="690" actId="20577"/>
        <pc:sldMkLst>
          <pc:docMk/>
          <pc:sldMk cId="1224231636" sldId="257"/>
        </pc:sldMkLst>
        <pc:spChg chg="del">
          <ac:chgData name="Marc Jurriens" userId="1c5535c1db43cb11" providerId="LiveId" clId="{90CC98FA-02B7-43F6-BC7E-4089C16D9251}" dt="2022-06-16T11:12:32.502" v="14" actId="478"/>
          <ac:spMkLst>
            <pc:docMk/>
            <pc:sldMk cId="1224231636" sldId="257"/>
            <ac:spMk id="2" creationId="{91ABCFA6-EE0D-4C97-969C-E1158DA942CF}"/>
          </ac:spMkLst>
        </pc:spChg>
        <pc:spChg chg="del">
          <ac:chgData name="Marc Jurriens" userId="1c5535c1db43cb11" providerId="LiveId" clId="{90CC98FA-02B7-43F6-BC7E-4089C16D9251}" dt="2022-06-16T11:12:33.811" v="15" actId="478"/>
          <ac:spMkLst>
            <pc:docMk/>
            <pc:sldMk cId="1224231636" sldId="257"/>
            <ac:spMk id="3" creationId="{1CCD0579-5214-4F73-9BF5-CB4481E68425}"/>
          </ac:spMkLst>
        </pc:spChg>
        <pc:spChg chg="add mod">
          <ac:chgData name="Marc Jurriens" userId="1c5535c1db43cb11" providerId="LiveId" clId="{90CC98FA-02B7-43F6-BC7E-4089C16D9251}" dt="2022-06-16T11:37:02.358" v="690" actId="20577"/>
          <ac:spMkLst>
            <pc:docMk/>
            <pc:sldMk cId="1224231636" sldId="257"/>
            <ac:spMk id="5" creationId="{E0CF9151-8183-4E85-A5FC-68464399ABF7}"/>
          </ac:spMkLst>
        </pc:spChg>
        <pc:picChg chg="add mod">
          <ac:chgData name="Marc Jurriens" userId="1c5535c1db43cb11" providerId="LiveId" clId="{90CC98FA-02B7-43F6-BC7E-4089C16D9251}" dt="2022-06-16T11:24:07.023" v="121" actId="1076"/>
          <ac:picMkLst>
            <pc:docMk/>
            <pc:sldMk cId="1224231636" sldId="257"/>
            <ac:picMk id="1026" creationId="{285255F5-CB58-47DE-977E-4FDA5F34E811}"/>
          </ac:picMkLst>
        </pc:picChg>
      </pc:sldChg>
      <pc:sldChg chg="delSp modSp new mod">
        <pc:chgData name="Marc Jurriens" userId="1c5535c1db43cb11" providerId="LiveId" clId="{90CC98FA-02B7-43F6-BC7E-4089C16D9251}" dt="2022-06-16T11:12:37.824" v="16" actId="478"/>
        <pc:sldMkLst>
          <pc:docMk/>
          <pc:sldMk cId="3987626164" sldId="258"/>
        </pc:sldMkLst>
        <pc:spChg chg="del">
          <ac:chgData name="Marc Jurriens" userId="1c5535c1db43cb11" providerId="LiveId" clId="{90CC98FA-02B7-43F6-BC7E-4089C16D9251}" dt="2022-06-16T11:12:37.824" v="16" actId="478"/>
          <ac:spMkLst>
            <pc:docMk/>
            <pc:sldMk cId="3987626164" sldId="258"/>
            <ac:spMk id="2" creationId="{FF13972E-4AEC-45AD-93CC-EF9CE0300EA7}"/>
          </ac:spMkLst>
        </pc:spChg>
        <pc:spChg chg="mod">
          <ac:chgData name="Marc Jurriens" userId="1c5535c1db43cb11" providerId="LiveId" clId="{90CC98FA-02B7-43F6-BC7E-4089C16D9251}" dt="2022-06-16T11:11:38.829" v="13"/>
          <ac:spMkLst>
            <pc:docMk/>
            <pc:sldMk cId="3987626164" sldId="258"/>
            <ac:spMk id="3" creationId="{90F0171F-47B0-4AA7-946F-0CAE5DC35216}"/>
          </ac:spMkLst>
        </pc:spChg>
      </pc:sldChg>
      <pc:sldChg chg="addSp delSp new mod">
        <pc:chgData name="Marc Jurriens" userId="1c5535c1db43cb11" providerId="LiveId" clId="{90CC98FA-02B7-43F6-BC7E-4089C16D9251}" dt="2022-06-16T11:12:42.402" v="18" actId="478"/>
        <pc:sldMkLst>
          <pc:docMk/>
          <pc:sldMk cId="4164831129" sldId="259"/>
        </pc:sldMkLst>
        <pc:spChg chg="del">
          <ac:chgData name="Marc Jurriens" userId="1c5535c1db43cb11" providerId="LiveId" clId="{90CC98FA-02B7-43F6-BC7E-4089C16D9251}" dt="2022-06-16T11:12:40.459" v="17" actId="478"/>
          <ac:spMkLst>
            <pc:docMk/>
            <pc:sldMk cId="4164831129" sldId="259"/>
            <ac:spMk id="2" creationId="{05D3AD1D-4720-42C6-A828-ED42BF5269E0}"/>
          </ac:spMkLst>
        </pc:spChg>
        <pc:spChg chg="del">
          <ac:chgData name="Marc Jurriens" userId="1c5535c1db43cb11" providerId="LiveId" clId="{90CC98FA-02B7-43F6-BC7E-4089C16D9251}" dt="2022-06-16T11:12:42.402" v="18" actId="478"/>
          <ac:spMkLst>
            <pc:docMk/>
            <pc:sldMk cId="4164831129" sldId="259"/>
            <ac:spMk id="3" creationId="{1861A303-6CAB-4496-A400-F85EA3AFCD2B}"/>
          </ac:spMkLst>
        </pc:spChg>
        <pc:spChg chg="add">
          <ac:chgData name="Marc Jurriens" userId="1c5535c1db43cb11" providerId="LiveId" clId="{90CC98FA-02B7-43F6-BC7E-4089C16D9251}" dt="2022-06-16T11:11:07.740" v="6" actId="22"/>
          <ac:spMkLst>
            <pc:docMk/>
            <pc:sldMk cId="4164831129" sldId="259"/>
            <ac:spMk id="5" creationId="{8DBEF566-0DAD-4306-BCFF-6C2AC8BE5D4A}"/>
          </ac:spMkLst>
        </pc:spChg>
      </pc:sldChg>
      <pc:sldChg chg="addSp delSp modSp new mod">
        <pc:chgData name="Marc Jurriens" userId="1c5535c1db43cb11" providerId="LiveId" clId="{90CC98FA-02B7-43F6-BC7E-4089C16D9251}" dt="2022-06-16T18:43:09.304" v="2211" actId="20577"/>
        <pc:sldMkLst>
          <pc:docMk/>
          <pc:sldMk cId="3804910339" sldId="260"/>
        </pc:sldMkLst>
        <pc:spChg chg="del">
          <ac:chgData name="Marc Jurriens" userId="1c5535c1db43cb11" providerId="LiveId" clId="{90CC98FA-02B7-43F6-BC7E-4089C16D9251}" dt="2022-06-16T11:12:45.608" v="19" actId="478"/>
          <ac:spMkLst>
            <pc:docMk/>
            <pc:sldMk cId="3804910339" sldId="260"/>
            <ac:spMk id="2" creationId="{444AA080-FB69-437B-BDFC-662EBCA6ACA5}"/>
          </ac:spMkLst>
        </pc:spChg>
        <pc:spChg chg="del">
          <ac:chgData name="Marc Jurriens" userId="1c5535c1db43cb11" providerId="LiveId" clId="{90CC98FA-02B7-43F6-BC7E-4089C16D9251}" dt="2022-06-16T11:12:48.424" v="20" actId="478"/>
          <ac:spMkLst>
            <pc:docMk/>
            <pc:sldMk cId="3804910339" sldId="260"/>
            <ac:spMk id="3" creationId="{124E0A0F-C017-49CD-BDFE-5463FAAB34E2}"/>
          </ac:spMkLst>
        </pc:spChg>
        <pc:spChg chg="add mod">
          <ac:chgData name="Marc Jurriens" userId="1c5535c1db43cb11" providerId="LiveId" clId="{90CC98FA-02B7-43F6-BC7E-4089C16D9251}" dt="2022-06-16T18:43:09.304" v="2211" actId="20577"/>
          <ac:spMkLst>
            <pc:docMk/>
            <pc:sldMk cId="3804910339" sldId="260"/>
            <ac:spMk id="5" creationId="{9EEF8240-41E5-4E73-8A05-AF5DC56499E5}"/>
          </ac:spMkLst>
        </pc:spChg>
      </pc:sldChg>
      <pc:sldChg chg="add del">
        <pc:chgData name="Marc Jurriens" userId="1c5535c1db43cb11" providerId="LiveId" clId="{90CC98FA-02B7-43F6-BC7E-4089C16D9251}" dt="2022-06-16T14:38:15.045" v="2153" actId="47"/>
        <pc:sldMkLst>
          <pc:docMk/>
          <pc:sldMk cId="1054302993" sldId="261"/>
        </pc:sldMkLst>
      </pc:sldChg>
      <pc:sldChg chg="addSp delSp modSp new del mod">
        <pc:chgData name="Marc Jurriens" userId="1c5535c1db43cb11" providerId="LiveId" clId="{90CC98FA-02B7-43F6-BC7E-4089C16D9251}" dt="2022-06-16T14:37:22.364" v="2145" actId="2696"/>
        <pc:sldMkLst>
          <pc:docMk/>
          <pc:sldMk cId="2032551460" sldId="261"/>
        </pc:sldMkLst>
        <pc:spChg chg="add del">
          <ac:chgData name="Marc Jurriens" userId="1c5535c1db43cb11" providerId="LiveId" clId="{90CC98FA-02B7-43F6-BC7E-4089C16D9251}" dt="2022-06-16T11:16:26.974" v="53" actId="478"/>
          <ac:spMkLst>
            <pc:docMk/>
            <pc:sldMk cId="2032551460" sldId="261"/>
            <ac:spMk id="2" creationId="{21AE5A8E-6F96-4EEA-898D-DE69645EBE2D}"/>
          </ac:spMkLst>
        </pc:spChg>
        <pc:spChg chg="add del mod">
          <ac:chgData name="Marc Jurriens" userId="1c5535c1db43cb11" providerId="LiveId" clId="{90CC98FA-02B7-43F6-BC7E-4089C16D9251}" dt="2022-06-16T12:11:09.557" v="1354" actId="21"/>
          <ac:spMkLst>
            <pc:docMk/>
            <pc:sldMk cId="2032551460" sldId="261"/>
            <ac:spMk id="3" creationId="{696760B2-FA04-4F5E-84E2-67DAB8325B46}"/>
          </ac:spMkLst>
        </pc:spChg>
        <pc:picChg chg="add mod">
          <ac:chgData name="Marc Jurriens" userId="1c5535c1db43cb11" providerId="LiveId" clId="{90CC98FA-02B7-43F6-BC7E-4089C16D9251}" dt="2022-06-16T11:23:15.724" v="81" actId="1076"/>
          <ac:picMkLst>
            <pc:docMk/>
            <pc:sldMk cId="2032551460" sldId="261"/>
            <ac:picMk id="5" creationId="{EC86C7B4-9C34-4F5A-B571-640B3B1D9536}"/>
          </ac:picMkLst>
        </pc:picChg>
      </pc:sldChg>
      <pc:sldChg chg="addSp delSp modSp add mod">
        <pc:chgData name="Marc Jurriens" userId="1c5535c1db43cb11" providerId="LiveId" clId="{90CC98FA-02B7-43F6-BC7E-4089C16D9251}" dt="2022-06-16T11:37:27.381" v="691" actId="20577"/>
        <pc:sldMkLst>
          <pc:docMk/>
          <pc:sldMk cId="111285324" sldId="262"/>
        </pc:sldMkLst>
        <pc:spChg chg="del">
          <ac:chgData name="Marc Jurriens" userId="1c5535c1db43cb11" providerId="LiveId" clId="{90CC98FA-02B7-43F6-BC7E-4089C16D9251}" dt="2022-06-16T11:18:49.924" v="59" actId="478"/>
          <ac:spMkLst>
            <pc:docMk/>
            <pc:sldMk cId="111285324" sldId="262"/>
            <ac:spMk id="5" creationId="{E0CF9151-8183-4E85-A5FC-68464399ABF7}"/>
          </ac:spMkLst>
        </pc:spChg>
        <pc:spChg chg="add mod">
          <ac:chgData name="Marc Jurriens" userId="1c5535c1db43cb11" providerId="LiveId" clId="{90CC98FA-02B7-43F6-BC7E-4089C16D9251}" dt="2022-06-16T11:37:27.381" v="691" actId="20577"/>
          <ac:spMkLst>
            <pc:docMk/>
            <pc:sldMk cId="111285324" sldId="262"/>
            <ac:spMk id="6" creationId="{D7BAE33F-BD7D-4734-813B-EFDE09905EF3}"/>
          </ac:spMkLst>
        </pc:spChg>
        <pc:picChg chg="del mod">
          <ac:chgData name="Marc Jurriens" userId="1c5535c1db43cb11" providerId="LiveId" clId="{90CC98FA-02B7-43F6-BC7E-4089C16D9251}" dt="2022-06-16T11:18:50.840" v="61" actId="478"/>
          <ac:picMkLst>
            <pc:docMk/>
            <pc:sldMk cId="111285324" sldId="262"/>
            <ac:picMk id="1026" creationId="{285255F5-CB58-47DE-977E-4FDA5F34E811}"/>
          </ac:picMkLst>
        </pc:picChg>
      </pc:sldChg>
      <pc:sldChg chg="addSp modSp new mod">
        <pc:chgData name="Marc Jurriens" userId="1c5535c1db43cb11" providerId="LiveId" clId="{90CC98FA-02B7-43F6-BC7E-4089C16D9251}" dt="2022-06-16T14:42:53.916" v="2181" actId="20577"/>
        <pc:sldMkLst>
          <pc:docMk/>
          <pc:sldMk cId="236614511" sldId="263"/>
        </pc:sldMkLst>
        <pc:spChg chg="mod">
          <ac:chgData name="Marc Jurriens" userId="1c5535c1db43cb11" providerId="LiveId" clId="{90CC98FA-02B7-43F6-BC7E-4089C16D9251}" dt="2022-06-16T14:42:30.472" v="2155" actId="20577"/>
          <ac:spMkLst>
            <pc:docMk/>
            <pc:sldMk cId="236614511" sldId="263"/>
            <ac:spMk id="2" creationId="{A2664E39-8E83-472C-8F2D-0EA90F1A5498}"/>
          </ac:spMkLst>
        </pc:spChg>
        <pc:spChg chg="mod">
          <ac:chgData name="Marc Jurriens" userId="1c5535c1db43cb11" providerId="LiveId" clId="{90CC98FA-02B7-43F6-BC7E-4089C16D9251}" dt="2022-06-16T14:42:53.916" v="2181" actId="20577"/>
          <ac:spMkLst>
            <pc:docMk/>
            <pc:sldMk cId="236614511" sldId="263"/>
            <ac:spMk id="3" creationId="{9BBE8BDB-8957-4257-9B1F-91DBEEA64B9E}"/>
          </ac:spMkLst>
        </pc:spChg>
        <pc:picChg chg="add mod">
          <ac:chgData name="Marc Jurriens" userId="1c5535c1db43cb11" providerId="LiveId" clId="{90CC98FA-02B7-43F6-BC7E-4089C16D9251}" dt="2022-06-16T14:42:30.758" v="2156"/>
          <ac:picMkLst>
            <pc:docMk/>
            <pc:sldMk cId="236614511" sldId="263"/>
            <ac:picMk id="4" creationId="{85E5AA4B-5680-4C00-8FBA-8E6B5DA9595A}"/>
          </ac:picMkLst>
        </pc:picChg>
      </pc:sldChg>
      <pc:sldChg chg="modSp new mod">
        <pc:chgData name="Marc Jurriens" userId="1c5535c1db43cb11" providerId="LiveId" clId="{90CC98FA-02B7-43F6-BC7E-4089C16D9251}" dt="2022-06-16T12:07:16.267" v="1217" actId="20577"/>
        <pc:sldMkLst>
          <pc:docMk/>
          <pc:sldMk cId="2903223011" sldId="264"/>
        </pc:sldMkLst>
        <pc:spChg chg="mod">
          <ac:chgData name="Marc Jurriens" userId="1c5535c1db43cb11" providerId="LiveId" clId="{90CC98FA-02B7-43F6-BC7E-4089C16D9251}" dt="2022-06-16T12:07:02.515" v="1215" actId="108"/>
          <ac:spMkLst>
            <pc:docMk/>
            <pc:sldMk cId="2903223011" sldId="264"/>
            <ac:spMk id="2" creationId="{1096B823-3BFC-4E40-880A-89B9E80B0068}"/>
          </ac:spMkLst>
        </pc:spChg>
        <pc:spChg chg="mod">
          <ac:chgData name="Marc Jurriens" userId="1c5535c1db43cb11" providerId="LiveId" clId="{90CC98FA-02B7-43F6-BC7E-4089C16D9251}" dt="2022-06-16T12:07:16.267" v="1217" actId="20577"/>
          <ac:spMkLst>
            <pc:docMk/>
            <pc:sldMk cId="2903223011" sldId="264"/>
            <ac:spMk id="3" creationId="{8BC05F1B-4E93-488E-B835-E1BFFEA1921E}"/>
          </ac:spMkLst>
        </pc:spChg>
      </pc:sldChg>
      <pc:sldChg chg="modSp new mod ord">
        <pc:chgData name="Marc Jurriens" userId="1c5535c1db43cb11" providerId="LiveId" clId="{90CC98FA-02B7-43F6-BC7E-4089C16D9251}" dt="2022-06-16T12:06:31.011" v="1214" actId="20577"/>
        <pc:sldMkLst>
          <pc:docMk/>
          <pc:sldMk cId="563742671" sldId="265"/>
        </pc:sldMkLst>
        <pc:spChg chg="mod">
          <ac:chgData name="Marc Jurriens" userId="1c5535c1db43cb11" providerId="LiveId" clId="{90CC98FA-02B7-43F6-BC7E-4089C16D9251}" dt="2022-06-16T12:01:17.989" v="944" actId="20577"/>
          <ac:spMkLst>
            <pc:docMk/>
            <pc:sldMk cId="563742671" sldId="265"/>
            <ac:spMk id="2" creationId="{A1D84B42-6F17-4E28-8B95-5AE70FE096FE}"/>
          </ac:spMkLst>
        </pc:spChg>
        <pc:spChg chg="mod">
          <ac:chgData name="Marc Jurriens" userId="1c5535c1db43cb11" providerId="LiveId" clId="{90CC98FA-02B7-43F6-BC7E-4089C16D9251}" dt="2022-06-16T12:06:31.011" v="1214" actId="20577"/>
          <ac:spMkLst>
            <pc:docMk/>
            <pc:sldMk cId="563742671" sldId="265"/>
            <ac:spMk id="3" creationId="{E4586FC8-8759-4308-9CF6-2430EB8CA000}"/>
          </ac:spMkLst>
        </pc:spChg>
      </pc:sldChg>
      <pc:sldChg chg="addSp delSp modSp new mod">
        <pc:chgData name="Marc Jurriens" userId="1c5535c1db43cb11" providerId="LiveId" clId="{90CC98FA-02B7-43F6-BC7E-4089C16D9251}" dt="2022-06-16T14:46:53.604" v="2198" actId="20577"/>
        <pc:sldMkLst>
          <pc:docMk/>
          <pc:sldMk cId="28584520" sldId="266"/>
        </pc:sldMkLst>
        <pc:spChg chg="mod">
          <ac:chgData name="Marc Jurriens" userId="1c5535c1db43cb11" providerId="LiveId" clId="{90CC98FA-02B7-43F6-BC7E-4089C16D9251}" dt="2022-06-16T12:07:57.188" v="1230" actId="20577"/>
          <ac:spMkLst>
            <pc:docMk/>
            <pc:sldMk cId="28584520" sldId="266"/>
            <ac:spMk id="2" creationId="{130C4376-EE45-4B87-ACB2-93C0745EDF8F}"/>
          </ac:spMkLst>
        </pc:spChg>
        <pc:spChg chg="mod">
          <ac:chgData name="Marc Jurriens" userId="1c5535c1db43cb11" providerId="LiveId" clId="{90CC98FA-02B7-43F6-BC7E-4089C16D9251}" dt="2022-06-16T14:46:53.604" v="2198" actId="20577"/>
          <ac:spMkLst>
            <pc:docMk/>
            <pc:sldMk cId="28584520" sldId="266"/>
            <ac:spMk id="3" creationId="{7D40F662-F2EE-4424-A3D1-641A95CB6496}"/>
          </ac:spMkLst>
        </pc:spChg>
        <pc:picChg chg="add del mod">
          <ac:chgData name="Marc Jurriens" userId="1c5535c1db43cb11" providerId="LiveId" clId="{90CC98FA-02B7-43F6-BC7E-4089C16D9251}" dt="2022-06-16T14:42:19.309" v="2154" actId="21"/>
          <ac:picMkLst>
            <pc:docMk/>
            <pc:sldMk cId="28584520" sldId="266"/>
            <ac:picMk id="4" creationId="{811D2924-2C56-4DA3-8077-006620E7D78F}"/>
          </ac:picMkLst>
        </pc:picChg>
      </pc:sldChg>
      <pc:sldChg chg="delSp modSp add del mod">
        <pc:chgData name="Marc Jurriens" userId="1c5535c1db43cb11" providerId="LiveId" clId="{90CC98FA-02B7-43F6-BC7E-4089C16D9251}" dt="2022-06-16T14:38:13.025" v="2152" actId="47"/>
        <pc:sldMkLst>
          <pc:docMk/>
          <pc:sldMk cId="1234003717" sldId="267"/>
        </pc:sldMkLst>
        <pc:picChg chg="del mod">
          <ac:chgData name="Marc Jurriens" userId="1c5535c1db43cb11" providerId="LiveId" clId="{90CC98FA-02B7-43F6-BC7E-4089C16D9251}" dt="2022-06-16T14:37:33.290" v="2149" actId="21"/>
          <ac:picMkLst>
            <pc:docMk/>
            <pc:sldMk cId="1234003717" sldId="267"/>
            <ac:picMk id="5" creationId="{EC86C7B4-9C34-4F5A-B571-640B3B1D9536}"/>
          </ac:picMkLst>
        </pc:picChg>
      </pc:sldChg>
      <pc:sldChg chg="addSp delSp modSp new del mod">
        <pc:chgData name="Marc Jurriens" userId="1c5535c1db43cb11" providerId="LiveId" clId="{90CC98FA-02B7-43F6-BC7E-4089C16D9251}" dt="2022-06-16T12:25:49.569" v="1586" actId="47"/>
        <pc:sldMkLst>
          <pc:docMk/>
          <pc:sldMk cId="1342088161" sldId="267"/>
        </pc:sldMkLst>
        <pc:spChg chg="del">
          <ac:chgData name="Marc Jurriens" userId="1c5535c1db43cb11" providerId="LiveId" clId="{90CC98FA-02B7-43F6-BC7E-4089C16D9251}" dt="2022-06-16T12:08:59.021" v="1232" actId="22"/>
          <ac:spMkLst>
            <pc:docMk/>
            <pc:sldMk cId="1342088161" sldId="267"/>
            <ac:spMk id="3" creationId="{C3E28BA3-D3A6-4D61-99CB-03D1E1C2CA91}"/>
          </ac:spMkLst>
        </pc:spChg>
        <pc:spChg chg="add mod">
          <ac:chgData name="Marc Jurriens" userId="1c5535c1db43cb11" providerId="LiveId" clId="{90CC98FA-02B7-43F6-BC7E-4089C16D9251}" dt="2022-06-16T12:09:30.551" v="1234" actId="478"/>
          <ac:spMkLst>
            <pc:docMk/>
            <pc:sldMk cId="1342088161" sldId="267"/>
            <ac:spMk id="7" creationId="{F0435753-EC0B-4FD4-8021-CD66E89AE282}"/>
          </ac:spMkLst>
        </pc:spChg>
        <pc:picChg chg="add del mod ord">
          <ac:chgData name="Marc Jurriens" userId="1c5535c1db43cb11" providerId="LiveId" clId="{90CC98FA-02B7-43F6-BC7E-4089C16D9251}" dt="2022-06-16T12:09:30.551" v="1234" actId="478"/>
          <ac:picMkLst>
            <pc:docMk/>
            <pc:sldMk cId="1342088161" sldId="267"/>
            <ac:picMk id="5" creationId="{B471D490-16CA-4D3C-BF6C-4BAF386962BC}"/>
          </ac:picMkLst>
        </pc:picChg>
        <pc:picChg chg="add mod">
          <ac:chgData name="Marc Jurriens" userId="1c5535c1db43cb11" providerId="LiveId" clId="{90CC98FA-02B7-43F6-BC7E-4089C16D9251}" dt="2022-06-16T12:09:36.142" v="1237" actId="1076"/>
          <ac:picMkLst>
            <pc:docMk/>
            <pc:sldMk cId="1342088161" sldId="267"/>
            <ac:picMk id="9" creationId="{D26D9A1D-3C0F-456B-AB83-1AC5AD6D059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BF0AAB-E312-4B59-8826-0368EBEB2E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62B71D04-8655-45A9-A454-E3CE979917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8A814CD-1254-4A3F-BDE2-1F4CF3830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4620B-03DE-42CB-A19A-109962AC60F4}" type="datetimeFigureOut">
              <a:rPr lang="nl-NL" smtClean="0"/>
              <a:t>16-6-2022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2D8250D-7524-45AA-BE47-DA1048B72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819379F-1FCB-4729-8378-9602E0D44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356F6-2C78-4E58-8212-7E740CCFBB5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60994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AF52CC-9E74-40A7-A776-088D84ADB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6B2A3CBC-708A-4F65-9C16-D0A5DA4C0F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555D790-0CA9-4285-BF58-5C2A27DF7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4620B-03DE-42CB-A19A-109962AC60F4}" type="datetimeFigureOut">
              <a:rPr lang="nl-NL" smtClean="0"/>
              <a:t>16-6-2022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416318B-BB9C-4F6A-BD3B-187A7F362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AD132A5-918B-4CF6-BE31-A0C91022F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356F6-2C78-4E58-8212-7E740CCFBB5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13285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B6BAB8F7-484A-4210-B361-1B5307A406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D9881E6B-E652-4358-BAA7-4CD4B9278C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79DA471-9655-44DF-B1E1-654B77129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4620B-03DE-42CB-A19A-109962AC60F4}" type="datetimeFigureOut">
              <a:rPr lang="nl-NL" smtClean="0"/>
              <a:t>16-6-2022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63BED43-1A65-4FCE-B9F2-4C59C1CA1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9090652-26AC-4B64-BADE-A2A928C46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356F6-2C78-4E58-8212-7E740CCFBB5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52937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5F624A-C7ED-4F25-A8FA-8E1059E19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A37DBA2-4687-4AE8-B779-555A8E2B8E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5825131-6152-490C-84DF-FBEA052BF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4620B-03DE-42CB-A19A-109962AC60F4}" type="datetimeFigureOut">
              <a:rPr lang="nl-NL" smtClean="0"/>
              <a:t>16-6-2022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8484CB9-452A-4374-9638-532E8ABDA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186CA1D-4F4E-4AE2-AF4B-B98E8CD6B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356F6-2C78-4E58-8212-7E740CCFBB5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5303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1A4B8C-0AD7-4B46-93C9-0C92EE3E6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3738BED-3F4E-4BB2-BF0B-16BCCFF28A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222BF62-4349-4FCD-8A4F-7F8BC56E4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4620B-03DE-42CB-A19A-109962AC60F4}" type="datetimeFigureOut">
              <a:rPr lang="nl-NL" smtClean="0"/>
              <a:t>16-6-2022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64B6095-68BC-4667-9DA5-BBA525BC9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A31D794-1D83-442E-8A40-43A883BFB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356F6-2C78-4E58-8212-7E740CCFBB5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91634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DCF0D8-C4C0-4918-B966-1EF709E3B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96FA751-A9AA-432D-BF4B-7D89D1E4CB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1A18D703-CA68-4940-B903-657D0B499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F2C2FDC8-FEEB-441A-AA8F-FA54AEB3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4620B-03DE-42CB-A19A-109962AC60F4}" type="datetimeFigureOut">
              <a:rPr lang="nl-NL" smtClean="0"/>
              <a:t>16-6-2022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5221892-9F11-4FC1-B590-EE85E3E4E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1FC0AB91-3AAD-4A57-B69C-8CF98234C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356F6-2C78-4E58-8212-7E740CCFBB5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30705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A0AE85-D273-4398-BE01-396A52AC6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DF44D10-BCE1-43C6-833E-2B25632DBF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A56A0EC7-6DB5-49AB-9634-0734E0EC8D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5210BF8D-05F4-4C9E-B9C5-2462EE74E4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26A00557-2683-41C2-A5D0-4219272894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BD46F5BE-F2BA-4083-ABA9-8A9F81242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4620B-03DE-42CB-A19A-109962AC60F4}" type="datetimeFigureOut">
              <a:rPr lang="nl-NL" smtClean="0"/>
              <a:t>16-6-2022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2DEF64D8-2652-4E61-B2B3-1DBBEB387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2F689159-6396-4094-9329-164436E6B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356F6-2C78-4E58-8212-7E740CCFBB5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65219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E73A20-0143-4C43-9D5A-CE8BD4968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9A986262-5D76-4347-83CB-78039C26A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4620B-03DE-42CB-A19A-109962AC60F4}" type="datetimeFigureOut">
              <a:rPr lang="nl-NL" smtClean="0"/>
              <a:t>16-6-2022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83F0EBA1-87CC-4BCF-B08F-E433954ED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02583E3-F1E2-4AB7-8003-B02C598F3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356F6-2C78-4E58-8212-7E740CCFBB5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28825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D37C3835-DD1E-4CD4-AA25-0FE975496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4620B-03DE-42CB-A19A-109962AC60F4}" type="datetimeFigureOut">
              <a:rPr lang="nl-NL" smtClean="0"/>
              <a:t>16-6-2022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C3208804-7392-44DD-AA21-6EFE37678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0A9A76D-FCB7-473C-AA21-0A9EF5001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356F6-2C78-4E58-8212-7E740CCFBB5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7187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90C73C-D8D9-4D34-B612-3DCB27EF1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8E4AE5B-D860-4B8D-AFC7-D43B99FEE5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672C4D41-7D9B-4F74-94A3-6C92EB3B37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5B9D5776-6F73-43E2-B1BE-7860E1043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4620B-03DE-42CB-A19A-109962AC60F4}" type="datetimeFigureOut">
              <a:rPr lang="nl-NL" smtClean="0"/>
              <a:t>16-6-2022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552D473D-8C06-4FF5-8E23-89AFA2B06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6A0F565-C62E-4E42-B31D-CC4E8B94C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356F6-2C78-4E58-8212-7E740CCFBB5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90773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5A1407-D692-43D1-AC7A-C6CE1AFCE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141C9760-F97C-4DA5-8365-701527159D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5E02C20-4B72-4B88-A4AE-CA94A9CF9A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6CF8565-5F2B-45DB-A067-792FA1A49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4620B-03DE-42CB-A19A-109962AC60F4}" type="datetimeFigureOut">
              <a:rPr lang="nl-NL" smtClean="0"/>
              <a:t>16-6-2022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B36E438-F893-40BB-B0AD-A74757DEC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F0624C8-A074-45C4-9FA1-D898B5822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356F6-2C78-4E58-8212-7E740CCFBB5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86462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AFB81974-DA9A-4996-B857-FE75DA3A3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461F802-79FB-4FCE-90EA-29F0608524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045DC86-0EEA-47A8-9269-EC629D13F6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D4620B-03DE-42CB-A19A-109962AC60F4}" type="datetimeFigureOut">
              <a:rPr lang="nl-NL" smtClean="0"/>
              <a:t>16-6-2022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C067292-F3C3-4509-8D50-FE9507FC51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5BF1D2E-2FA2-43FB-96BF-940485B149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2356F6-2C78-4E58-8212-7E740CCFBB5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29982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hs-conferences.org/articles/shsconf/abs/2020/05/shsconf_etltc2020_01001/shsconf_etltc2020_01001.html" TargetMode="External"/><Relationship Id="rId2" Type="http://schemas.openxmlformats.org/officeDocument/2006/relationships/hyperlink" Target="https://ieeexplore.ieee.org/abstract/document/5477159?casa_token=aWBnTSb-2l8AAAAA:_EykP5sE86JboeOuPUzybmlrx9J393LY-lSCXhtPLP-SNX41PdHEP7KkeeHDcypAU6Gv1hfp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sciencedirect.com/science/article/pii/S0360835214003714?via%3Dihub" TargetMode="External"/><Relationship Id="rId4" Type="http://schemas.openxmlformats.org/officeDocument/2006/relationships/hyperlink" Target="https://link.springer.com/article/10.1007/s10489-020-01833-x#additional-information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D84B42-6F17-4E28-8B95-5AE70FE09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4400" dirty="0" err="1">
                <a:solidFill>
                  <a:srgbClr val="000000"/>
                </a:solidFill>
                <a:latin typeface="+mn-lt"/>
              </a:rPr>
              <a:t>Lectures</a:t>
            </a:r>
            <a:r>
              <a:rPr lang="nl-NL" sz="4400" dirty="0">
                <a:solidFill>
                  <a:srgbClr val="000000"/>
                </a:solidFill>
                <a:latin typeface="+mn-lt"/>
              </a:rPr>
              <a:t> en lesroosters 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4586FC8-8759-4308-9CF6-2430EB8CA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nl-NL" sz="2800" dirty="0">
                <a:solidFill>
                  <a:srgbClr val="000000"/>
                </a:solidFill>
                <a:latin typeface="+mn-lt"/>
              </a:rPr>
              <a:t>In deze case moet een weekrooster gemaakt worden voor een vakkenlijst op </a:t>
            </a:r>
            <a:r>
              <a:rPr lang="nl-NL" sz="2800" dirty="0" err="1">
                <a:solidFill>
                  <a:srgbClr val="000000"/>
                </a:solidFill>
                <a:latin typeface="+mn-lt"/>
              </a:rPr>
              <a:t>Science</a:t>
            </a:r>
            <a:r>
              <a:rPr lang="nl-NL" sz="2800" dirty="0">
                <a:solidFill>
                  <a:srgbClr val="000000"/>
                </a:solidFill>
                <a:latin typeface="+mn-lt"/>
              </a:rPr>
              <a:t> Park.</a:t>
            </a:r>
          </a:p>
          <a:p>
            <a:r>
              <a:rPr lang="nl-NL" sz="2800" dirty="0">
                <a:solidFill>
                  <a:srgbClr val="000000"/>
                </a:solidFill>
                <a:latin typeface="+mn-lt"/>
              </a:rPr>
              <a:t>Vakken bestaan uit hoorcolleges en/of werkcolleges en/of practica. Er zijn maximumaantallen per werkcollege en practica.</a:t>
            </a:r>
          </a:p>
          <a:p>
            <a:r>
              <a:rPr lang="nl-NL" sz="2800" dirty="0">
                <a:solidFill>
                  <a:srgbClr val="000000"/>
                </a:solidFill>
                <a:latin typeface="+mn-lt"/>
              </a:rPr>
              <a:t>Er zijn zeven zalen van verschillende groottes, alle zalen zijn voor alle drie collegetypes geschikt.</a:t>
            </a:r>
          </a:p>
          <a:p>
            <a:r>
              <a:rPr lang="nl-NL" sz="2800" dirty="0">
                <a:solidFill>
                  <a:srgbClr val="000000"/>
                </a:solidFill>
                <a:latin typeface="+mn-lt"/>
              </a:rPr>
              <a:t>Een college duurt van 9:00-11:00, 11:00-13:00, 13:00-15:00 of 15:00-17:00 op een werkdag. Voor de grootste zaal is er een extra avondslot.</a:t>
            </a:r>
          </a:p>
          <a:p>
            <a:r>
              <a:rPr lang="nl-NL" sz="2800" dirty="0">
                <a:solidFill>
                  <a:srgbClr val="000000"/>
                </a:solidFill>
                <a:latin typeface="+mn-lt"/>
              </a:rPr>
              <a:t>Een geldig weekrooster is een weekrooster waarvoor aan alle roosterbare activiteiten van ieder vak een tijdsslot met een zaal hebben. </a:t>
            </a:r>
          </a:p>
          <a:p>
            <a:r>
              <a:rPr lang="nl-NL" sz="2800" dirty="0">
                <a:solidFill>
                  <a:srgbClr val="000000"/>
                </a:solidFill>
                <a:latin typeface="+mn-lt"/>
              </a:rPr>
              <a:t>Een zaalslot kan enkel gebruikt worden voor één activiteit.</a:t>
            </a:r>
          </a:p>
          <a:p>
            <a:r>
              <a:rPr lang="nl-NL" dirty="0">
                <a:solidFill>
                  <a:srgbClr val="000000"/>
                </a:solidFill>
              </a:rPr>
              <a:t>Studenten hebben allemaal een individueel rooster.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63742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96B823-3BFC-4E40-880A-89B9E80B0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0000"/>
                </a:solidFill>
                <a:latin typeface="+mn-lt"/>
              </a:rPr>
              <a:t>Strafpunten</a:t>
            </a:r>
            <a:endParaRPr lang="nl-NL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BC05F1B-4E93-488E-B835-E1BFFEA19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z="2800" dirty="0">
                <a:solidFill>
                  <a:srgbClr val="000000"/>
                </a:solidFill>
                <a:latin typeface="+mn-lt"/>
              </a:rPr>
              <a:t>Gebruik van het avondslot kost vijf maluspunten.</a:t>
            </a:r>
          </a:p>
          <a:p>
            <a:r>
              <a:rPr lang="nl-NL" sz="2800" dirty="0">
                <a:solidFill>
                  <a:srgbClr val="000000"/>
                </a:solidFill>
                <a:latin typeface="+mn-lt"/>
              </a:rPr>
              <a:t>Voor iedere student die niet meer in de zaal past krijg je een maluspunt. </a:t>
            </a:r>
          </a:p>
          <a:p>
            <a:r>
              <a:rPr lang="nl-NL" sz="2800" dirty="0">
                <a:solidFill>
                  <a:srgbClr val="000000"/>
                </a:solidFill>
                <a:latin typeface="+mn-lt"/>
              </a:rPr>
              <a:t>Ieder </a:t>
            </a:r>
            <a:r>
              <a:rPr lang="nl-NL" sz="2800" dirty="0" err="1">
                <a:solidFill>
                  <a:srgbClr val="000000"/>
                </a:solidFill>
                <a:latin typeface="+mn-lt"/>
              </a:rPr>
              <a:t>vakconflict</a:t>
            </a:r>
            <a:r>
              <a:rPr lang="nl-NL" sz="2800" dirty="0">
                <a:solidFill>
                  <a:srgbClr val="000000"/>
                </a:solidFill>
                <a:latin typeface="+mn-lt"/>
              </a:rPr>
              <a:t> van een student levert één maluspunt op.</a:t>
            </a:r>
          </a:p>
          <a:p>
            <a:r>
              <a:rPr lang="nl-NL" sz="2800" dirty="0">
                <a:solidFill>
                  <a:srgbClr val="000000"/>
                </a:solidFill>
                <a:latin typeface="+mn-lt"/>
              </a:rPr>
              <a:t>Een tussenslot voor een student op een dag levert één maluspunt op. </a:t>
            </a:r>
          </a:p>
          <a:p>
            <a:r>
              <a:rPr lang="nl-NL" sz="2800" dirty="0">
                <a:solidFill>
                  <a:srgbClr val="000000"/>
                </a:solidFill>
                <a:latin typeface="+mn-lt"/>
              </a:rPr>
              <a:t>Twee tussensloten op één dag voor een student levert drie maluspunten op. </a:t>
            </a:r>
          </a:p>
          <a:p>
            <a:r>
              <a:rPr lang="nl-NL" sz="2800" dirty="0">
                <a:solidFill>
                  <a:srgbClr val="000000"/>
                </a:solidFill>
                <a:latin typeface="+mn-lt"/>
              </a:rPr>
              <a:t>Drie tussensloten op één dag is niet toegestaan.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03223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0C4376-EE45-4B87-ACB2-93C0745ED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4400" dirty="0" err="1">
                <a:solidFill>
                  <a:srgbClr val="000000"/>
                </a:solidFill>
                <a:latin typeface="+mn-lt"/>
              </a:rPr>
              <a:t>StateSpace</a:t>
            </a:r>
            <a:br>
              <a:rPr lang="nl-NL" sz="4400" dirty="0">
                <a:solidFill>
                  <a:srgbClr val="000000"/>
                </a:solidFill>
                <a:latin typeface="+mn-lt"/>
              </a:rPr>
            </a:b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D40F662-F2EE-4424-A3D1-641A95CB64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Er is </a:t>
            </a:r>
            <a:r>
              <a:rPr lang="en-US" dirty="0" err="1"/>
              <a:t>geen</a:t>
            </a:r>
            <a:r>
              <a:rPr lang="en-US" dirty="0"/>
              <a:t> </a:t>
            </a:r>
            <a:r>
              <a:rPr lang="en-US" dirty="0" err="1"/>
              <a:t>perfecte</a:t>
            </a:r>
            <a:r>
              <a:rPr lang="en-US" dirty="0"/>
              <a:t> </a:t>
            </a:r>
            <a:r>
              <a:rPr lang="en-US" dirty="0" err="1"/>
              <a:t>oplossing</a:t>
            </a:r>
            <a:r>
              <a:rPr lang="en-US" dirty="0"/>
              <a:t>, er </a:t>
            </a:r>
            <a:r>
              <a:rPr lang="en-US" dirty="0" err="1"/>
              <a:t>zijn</a:t>
            </a:r>
            <a:r>
              <a:rPr lang="en-US" dirty="0"/>
              <a:t> </a:t>
            </a:r>
            <a:r>
              <a:rPr lang="en-US" dirty="0" err="1"/>
              <a:t>wel</a:t>
            </a:r>
            <a:r>
              <a:rPr lang="en-US" dirty="0"/>
              <a:t> </a:t>
            </a:r>
            <a:r>
              <a:rPr lang="en-US" dirty="0" err="1"/>
              <a:t>beperkingen</a:t>
            </a:r>
            <a:r>
              <a:rPr lang="en-US" dirty="0"/>
              <a:t>: </a:t>
            </a:r>
            <a:r>
              <a:rPr lang="en-US" dirty="0" err="1"/>
              <a:t>dit</a:t>
            </a:r>
            <a:r>
              <a:rPr lang="en-US" dirty="0"/>
              <a:t> is </a:t>
            </a:r>
            <a:r>
              <a:rPr lang="en-US" dirty="0" err="1"/>
              <a:t>een</a:t>
            </a:r>
            <a:r>
              <a:rPr lang="en-US" dirty="0"/>
              <a:t> “Constraint Optimization Problem” (COP)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</a:t>
            </a:r>
            <a:r>
              <a:rPr lang="en-U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hebben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een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aantal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variabelen</a:t>
            </a:r>
            <a:endParaRPr lang="nl-NL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Hoe </a:t>
            </a:r>
            <a:r>
              <a:rPr lang="en-U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delen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we de cursus op in lessen (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72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verschillende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lessen, maximal 145 “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zaalsloten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”, 33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werkcolleges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practica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-&gt; hoe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verdelen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we (145-72=) 73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mogelijkheden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over 33 lessen? </a:t>
            </a:r>
            <a:endParaRPr lang="nl-NL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nl-NL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Hoe verdelen we de lessen over de zaalsloten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-&gt;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hoe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verdelen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we 72-145 lessen over 145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mogelijkheden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? -&gt; 145! is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nl-NL" dirty="0"/>
              <a:t>8.047926057 E+251</a:t>
            </a:r>
            <a:endParaRPr lang="nl-NL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nl-NL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Hoe verdelen we de studenten over de lessen 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verschilt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per </a:t>
            </a:r>
            <a:r>
              <a:rPr lang="en-U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vak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, maar </a:t>
            </a:r>
            <a:r>
              <a:rPr lang="en-U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bijvoorbeeld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voor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nl-NL" dirty="0"/>
              <a:t>Advanced Heuristics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: hoe </a:t>
            </a:r>
            <a:r>
              <a:rPr lang="en-U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verdelen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we 22 </a:t>
            </a:r>
            <a:r>
              <a:rPr lang="en-U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studenten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over 3(-22) 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lessen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584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kstvak 4">
            <a:extLst>
              <a:ext uri="{FF2B5EF4-FFF2-40B4-BE49-F238E27FC236}">
                <a16:creationId xmlns:a16="http://schemas.microsoft.com/office/drawing/2014/main" id="{E0CF9151-8183-4E85-A5FC-68464399ABF7}"/>
              </a:ext>
            </a:extLst>
          </p:cNvPr>
          <p:cNvSpPr txBox="1"/>
          <p:nvPr/>
        </p:nvSpPr>
        <p:spPr>
          <a:xfrm>
            <a:off x="2160695" y="977401"/>
            <a:ext cx="609452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l-NL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Methode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nl-NL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Beschrijft TK; waarom verwacht je dat deze methode gaat werken?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nl-NL" sz="1100" dirty="0">
                <a:solidFill>
                  <a:srgbClr val="000000"/>
                </a:solidFill>
                <a:latin typeface="Arial" panose="020B0604020202020204" pitchFamily="34" charset="0"/>
              </a:rPr>
              <a:t>Eerst (pseudo) random (keuzes voor minimale hoeveelheid lessen rekening houdend met maximaal aantal studenten per les, evenwichtige indeling studenten over lessen)</a:t>
            </a:r>
            <a:endParaRPr lang="nl-NL" sz="11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rtl="0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nl-NL" sz="1100" dirty="0">
                <a:solidFill>
                  <a:srgbClr val="000000"/>
                </a:solidFill>
                <a:latin typeface="Arial" panose="020B0604020202020204" pitchFamily="34" charset="0"/>
              </a:rPr>
              <a:t>Constructief: veel te veel opties </a:t>
            </a:r>
            <a:r>
              <a:rPr lang="nl-NL" sz="1100" dirty="0">
                <a:solidFill>
                  <a:srgbClr val="000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 start met iteratieve algoritmen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nl-NL" sz="1100" dirty="0">
                <a:solidFill>
                  <a:srgbClr val="000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Eventueel later combinatie met niet-optimaal </a:t>
            </a:r>
            <a:r>
              <a:rPr lang="nl-NL" sz="1100" dirty="0" err="1">
                <a:solidFill>
                  <a:srgbClr val="000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prunen</a:t>
            </a:r>
            <a:endParaRPr lang="nl-NL" sz="11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742950" lvl="1" indent="-285750" rtl="0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nl-NL" sz="11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85255F5-CB58-47DE-977E-4FDA5F34E8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695" y="2689724"/>
            <a:ext cx="5734050" cy="3190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4231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vak 5">
            <a:extLst>
              <a:ext uri="{FF2B5EF4-FFF2-40B4-BE49-F238E27FC236}">
                <a16:creationId xmlns:a16="http://schemas.microsoft.com/office/drawing/2014/main" id="{D7BAE33F-BD7D-4734-813B-EFDE09905EF3}"/>
              </a:ext>
            </a:extLst>
          </p:cNvPr>
          <p:cNvSpPr txBox="1"/>
          <p:nvPr/>
        </p:nvSpPr>
        <p:spPr>
          <a:xfrm>
            <a:off x="2728404" y="1134907"/>
            <a:ext cx="6096000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spcBef>
                <a:spcPts val="1200"/>
              </a:spcBef>
              <a:spcAft>
                <a:spcPts val="0"/>
              </a:spcAft>
            </a:pPr>
            <a:r>
              <a:rPr lang="nl-NL" sz="1100" b="0" i="0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2"/>
              </a:rPr>
              <a:t>Literatuur</a:t>
            </a:r>
          </a:p>
          <a:p>
            <a:pPr rtl="0" fontAlgn="base">
              <a:spcBef>
                <a:spcPts val="1200"/>
              </a:spcBef>
              <a:spcAft>
                <a:spcPts val="0"/>
              </a:spcAft>
              <a:buFont typeface="+mj-lt"/>
              <a:buAutoNum type="arabicPeriod"/>
            </a:pPr>
            <a:r>
              <a:rPr lang="nl-NL" sz="1100" b="0" i="0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2"/>
              </a:rPr>
              <a:t>https://ieeexplore.ieee.org/abstract/document/5477159?casa_token=aWBnTSb-2l8AAAAA:_EykP5sE86JboeOuPUzybmlrx9J393LY-lSCXhtPLP-SNX41PdHEP7KkeeHDcypAU6Gv1hfp</a:t>
            </a:r>
            <a:endParaRPr lang="nl-NL" sz="11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nl-NL" sz="11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Many</a:t>
            </a:r>
            <a:r>
              <a:rPr lang="nl-NL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nl-NL" sz="11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algorithms</a:t>
            </a:r>
            <a:r>
              <a:rPr lang="nl-NL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are </a:t>
            </a:r>
            <a:r>
              <a:rPr lang="nl-NL" sz="11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compared</a:t>
            </a:r>
            <a:endParaRPr lang="nl-NL" sz="11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nl-NL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Best </a:t>
            </a:r>
            <a:r>
              <a:rPr lang="nl-NL" sz="11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algorithm</a:t>
            </a:r>
            <a:r>
              <a:rPr lang="nl-NL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Extended </a:t>
            </a:r>
            <a:r>
              <a:rPr lang="nl-NL" sz="11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Guided</a:t>
            </a:r>
            <a:r>
              <a:rPr lang="nl-NL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Search </a:t>
            </a:r>
            <a:r>
              <a:rPr lang="nl-NL" sz="11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Genetic</a:t>
            </a:r>
            <a:r>
              <a:rPr lang="nl-NL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nl-NL" sz="11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Algorithm</a:t>
            </a:r>
            <a:r>
              <a:rPr lang="nl-NL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(EGSGA)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nl-NL" sz="1100" b="0" i="0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3"/>
              </a:rPr>
              <a:t>https://www.shs-conferences.org/articles/shsconf/abs/2020/05/shsconf_etltc2020_01001/shsconf_etltc2020_01001.html</a:t>
            </a:r>
            <a:endParaRPr lang="nl-NL" sz="11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nl-NL" sz="11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Only</a:t>
            </a:r>
            <a:r>
              <a:rPr lang="nl-NL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Multi-Depth </a:t>
            </a:r>
            <a:r>
              <a:rPr lang="nl-NL" sz="11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Genetic</a:t>
            </a:r>
            <a:r>
              <a:rPr lang="nl-NL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nl-NL" sz="11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Algorithm</a:t>
            </a:r>
            <a:r>
              <a:rPr lang="nl-NL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(MDGA) is </a:t>
            </a:r>
            <a:r>
              <a:rPr lang="nl-NL" sz="11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discussed</a:t>
            </a:r>
            <a:r>
              <a:rPr lang="nl-NL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but </a:t>
            </a:r>
            <a:r>
              <a:rPr lang="nl-NL" sz="11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compared</a:t>
            </a:r>
            <a:r>
              <a:rPr lang="nl-NL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nl-NL" sz="11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with</a:t>
            </a:r>
            <a:r>
              <a:rPr lang="nl-NL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different </a:t>
            </a:r>
            <a:r>
              <a:rPr lang="nl-NL" sz="11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algorithms</a:t>
            </a:r>
            <a:r>
              <a:rPr lang="nl-NL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 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nl-NL" sz="11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outperformes</a:t>
            </a:r>
            <a:r>
              <a:rPr lang="nl-NL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nl-NL" sz="11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others</a:t>
            </a:r>
            <a:r>
              <a:rPr lang="nl-NL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in 6 of 25 cases.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nl-NL" sz="1100" b="0" i="0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4"/>
              </a:rPr>
              <a:t>https://link.springer.com/article/10.1007/s10489-020-01833-x#additional-information</a:t>
            </a:r>
            <a:endParaRPr lang="nl-NL" sz="11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nl-NL" sz="11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improved</a:t>
            </a:r>
            <a:r>
              <a:rPr lang="nl-NL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parallel </a:t>
            </a:r>
            <a:r>
              <a:rPr lang="nl-NL" sz="11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genetic</a:t>
            </a:r>
            <a:r>
              <a:rPr lang="nl-NL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nl-NL" sz="11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algorithm</a:t>
            </a:r>
            <a:r>
              <a:rPr lang="nl-NL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nl-NL" sz="11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and</a:t>
            </a:r>
            <a:r>
              <a:rPr lang="nl-NL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nl-NL" sz="11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local</a:t>
            </a:r>
            <a:r>
              <a:rPr lang="nl-NL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search (IPGALS)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nl-NL" sz="11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outperforms</a:t>
            </a:r>
            <a:r>
              <a:rPr lang="nl-NL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nl-NL" sz="11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others</a:t>
            </a:r>
            <a:r>
              <a:rPr lang="nl-NL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(</a:t>
            </a:r>
            <a:r>
              <a:rPr lang="nl-NL" sz="11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compared</a:t>
            </a:r>
            <a:r>
              <a:rPr lang="nl-NL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nl-NL" sz="11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with</a:t>
            </a:r>
            <a:r>
              <a:rPr lang="nl-NL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EGSGA but </a:t>
            </a:r>
            <a:r>
              <a:rPr lang="nl-NL" sz="11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not</a:t>
            </a:r>
            <a:r>
              <a:rPr lang="nl-NL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nl-NL" sz="11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with</a:t>
            </a:r>
            <a:r>
              <a:rPr lang="nl-NL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MDGA)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nl-NL" sz="1100" b="0" i="0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5"/>
              </a:rPr>
              <a:t>https://www.sciencedirect.com/science/article/pii/S0360835214003714?via%3Dihub</a:t>
            </a:r>
            <a:endParaRPr lang="nl-NL" sz="11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nl-NL" sz="11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Compares</a:t>
            </a:r>
            <a:r>
              <a:rPr lang="nl-NL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different </a:t>
            </a:r>
            <a:r>
              <a:rPr lang="nl-NL" sz="11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algorithms</a:t>
            </a:r>
            <a:r>
              <a:rPr lang="nl-NL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nl-NL" sz="11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based</a:t>
            </a:r>
            <a:r>
              <a:rPr lang="nl-NL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on </a:t>
            </a:r>
            <a:r>
              <a:rPr lang="nl-NL" sz="11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size</a:t>
            </a:r>
            <a:r>
              <a:rPr lang="nl-NL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of dataset. (does </a:t>
            </a:r>
            <a:r>
              <a:rPr lang="nl-NL" sz="11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not</a:t>
            </a:r>
            <a:r>
              <a:rPr lang="nl-NL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nl-NL" sz="11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include</a:t>
            </a:r>
            <a:r>
              <a:rPr lang="nl-NL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IPGALS </a:t>
            </a:r>
            <a:r>
              <a:rPr lang="nl-NL" sz="11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and</a:t>
            </a:r>
            <a:r>
              <a:rPr lang="nl-NL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MDGA, but does </a:t>
            </a:r>
            <a:r>
              <a:rPr lang="nl-NL" sz="11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include</a:t>
            </a:r>
            <a:r>
              <a:rPr lang="nl-NL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EGSGA)</a:t>
            </a:r>
          </a:p>
          <a:p>
            <a:pPr marL="1143000" lvl="2" indent="-2286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nl-NL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small dataset: A57 (ILS: </a:t>
            </a:r>
            <a:r>
              <a:rPr lang="nl-NL" sz="11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Iterative</a:t>
            </a:r>
            <a:r>
              <a:rPr lang="nl-NL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nl-NL" sz="11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Local</a:t>
            </a:r>
            <a:r>
              <a:rPr lang="nl-NL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Search)</a:t>
            </a:r>
          </a:p>
          <a:p>
            <a:pPr marL="1143000" lvl="2" indent="-2286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nl-NL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medium dataset: A64 (SA: </a:t>
            </a:r>
            <a:r>
              <a:rPr lang="nl-NL" sz="11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Simulated</a:t>
            </a:r>
            <a:r>
              <a:rPr lang="nl-NL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nl-NL" sz="11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Annealing</a:t>
            </a:r>
            <a:r>
              <a:rPr lang="nl-NL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marL="1143000" lvl="2" indent="-2286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nl-NL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Large dataset: A64 (SA: </a:t>
            </a:r>
            <a:r>
              <a:rPr lang="nl-NL" sz="11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Simulated</a:t>
            </a:r>
            <a:r>
              <a:rPr lang="nl-NL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nl-NL" sz="11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Annealing</a:t>
            </a:r>
            <a:r>
              <a:rPr lang="nl-NL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marL="1143000" lvl="2" indent="-228600" rtl="0" fontAlgn="base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nl-NL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Over </a:t>
            </a:r>
            <a:r>
              <a:rPr lang="nl-NL" sz="11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all</a:t>
            </a:r>
            <a:r>
              <a:rPr lang="nl-NL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datasets: A30 (AA: </a:t>
            </a:r>
            <a:r>
              <a:rPr lang="nl-NL" sz="11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Ant</a:t>
            </a:r>
            <a:r>
              <a:rPr lang="nl-NL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nl-NL" sz="11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Colony</a:t>
            </a:r>
            <a:r>
              <a:rPr lang="nl-NL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nl-NL" sz="11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optimization</a:t>
            </a:r>
            <a:r>
              <a:rPr lang="nl-NL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nl-NL" sz="11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Algorithm</a:t>
            </a:r>
            <a:r>
              <a:rPr lang="nl-NL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marL="1143000" lvl="2" indent="-228600" rtl="0" fontAlgn="base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endParaRPr lang="nl-NL" sz="11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rtl="0" fontAlgn="base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l-NL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Optie: </a:t>
            </a:r>
            <a:r>
              <a:rPr lang="nl-NL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constraint</a:t>
            </a:r>
            <a:r>
              <a:rPr lang="nl-NL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nl-NL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relaxation</a:t>
            </a:r>
            <a:r>
              <a:rPr lang="nl-NL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-&gt; strafpunten in plaats van ongeldig rooster voor 3 tussensloten</a:t>
            </a:r>
          </a:p>
          <a:p>
            <a:pPr marL="1143000" lvl="2" indent="-228600" rtl="0" fontAlgn="base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endParaRPr lang="nl-NL" sz="11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285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664E39-8E83-472C-8F2D-0EA90F1A5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Opzet</a:t>
            </a:r>
            <a:r>
              <a:rPr lang="en-US" dirty="0"/>
              <a:t> </a:t>
            </a:r>
            <a:r>
              <a:rPr lang="en-US" dirty="0" err="1"/>
              <a:t>algoritmen</a:t>
            </a:r>
            <a:r>
              <a:rPr lang="en-US" dirty="0"/>
              <a:t>	</a:t>
            </a:r>
            <a:br>
              <a:rPr lang="en-US" dirty="0"/>
            </a:b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BBE8BDB-8957-4257-9B1F-91DBEEA64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z="2800" dirty="0">
                <a:solidFill>
                  <a:srgbClr val="000000"/>
                </a:solidFill>
                <a:latin typeface="Arial" panose="020B0604020202020204" pitchFamily="34" charset="0"/>
              </a:rPr>
              <a:t>(in eerste instantie) keuzes voor minimale hoeveelheid lessen rekening houdend met maximaal aantal studenten per les, evenwichtige indeling studenten over lessen</a:t>
            </a:r>
          </a:p>
          <a:p>
            <a:r>
              <a:rPr lang="nl-NL" dirty="0">
                <a:solidFill>
                  <a:srgbClr val="000000"/>
                </a:solidFill>
                <a:latin typeface="Arial" panose="020B0604020202020204" pitchFamily="34" charset="0"/>
              </a:rPr>
              <a:t>Iteratief </a:t>
            </a:r>
            <a:r>
              <a:rPr lang="nl-NL" dirty="0" err="1">
                <a:solidFill>
                  <a:srgbClr val="000000"/>
                </a:solidFill>
                <a:latin typeface="Arial" panose="020B0604020202020204" pitchFamily="34" charset="0"/>
              </a:rPr>
              <a:t>Hillclimber</a:t>
            </a:r>
            <a:r>
              <a:rPr lang="nl-NL" dirty="0">
                <a:solidFill>
                  <a:srgbClr val="000000"/>
                </a:solidFill>
                <a:latin typeface="Arial" panose="020B0604020202020204" pitchFamily="34" charset="0"/>
              </a:rPr>
              <a:t>: random startpunt, daarna lessen verdelen over rooster, 100 strafpunten voor 3 tussenuren</a:t>
            </a:r>
          </a:p>
          <a:p>
            <a:r>
              <a:rPr lang="nl-NL" dirty="0">
                <a:solidFill>
                  <a:srgbClr val="000000"/>
                </a:solidFill>
                <a:latin typeface="Arial" panose="020B0604020202020204" pitchFamily="34" charset="0"/>
              </a:rPr>
              <a:t>Lessen anders opdelen -&gt; periodiek op basis van meeste conflicten per les</a:t>
            </a:r>
          </a:p>
          <a:p>
            <a:r>
              <a:rPr lang="nl-NL" dirty="0">
                <a:solidFill>
                  <a:srgbClr val="000000"/>
                </a:solidFill>
                <a:latin typeface="Arial" panose="020B0604020202020204" pitchFamily="34" charset="0"/>
              </a:rPr>
              <a:t>Studenten (her)verdelen over lessen </a:t>
            </a:r>
            <a:r>
              <a:rPr lang="nl-NL" dirty="0">
                <a:solidFill>
                  <a:srgbClr val="000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nl-NL" dirty="0" err="1">
                <a:solidFill>
                  <a:srgbClr val="000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Hill</a:t>
            </a:r>
            <a:r>
              <a:rPr lang="nl-NL" dirty="0" err="1">
                <a:solidFill>
                  <a:srgbClr val="000000"/>
                </a:solidFill>
                <a:latin typeface="Arial" panose="020B0604020202020204" pitchFamily="34" charset="0"/>
              </a:rPr>
              <a:t>climber</a:t>
            </a:r>
            <a:endParaRPr lang="nl-NL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85E5AA4B-5680-4C00-8FBA-8E6B5DA959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9096" y="40455"/>
            <a:ext cx="3244417" cy="1785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14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0F0171F-47B0-4AA7-946F-0CAE5DC35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 fontAlgn="base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l-NL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Resultaten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l-NL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Heel droog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l-NL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Alleen de algoritmes die je nuttig acht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l-NL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Duidelijke tabellen per gebruikt algoritme en in vergelijking tussen algoritmes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nl-NL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Grafieken moeten goed opgemaakt zijn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87626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kstvak 4">
            <a:extLst>
              <a:ext uri="{FF2B5EF4-FFF2-40B4-BE49-F238E27FC236}">
                <a16:creationId xmlns:a16="http://schemas.microsoft.com/office/drawing/2014/main" id="{8DBEF566-0DAD-4306-BCFF-6C2AC8BE5D4A}"/>
              </a:ext>
            </a:extLst>
          </p:cNvPr>
          <p:cNvSpPr txBox="1"/>
          <p:nvPr/>
        </p:nvSpPr>
        <p:spPr>
          <a:xfrm>
            <a:off x="3047260" y="3246553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nl-NL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Discussie</a:t>
            </a:r>
          </a:p>
        </p:txBody>
      </p:sp>
    </p:spTree>
    <p:extLst>
      <p:ext uri="{BB962C8B-B14F-4D97-AF65-F5344CB8AC3E}">
        <p14:creationId xmlns:p14="http://schemas.microsoft.com/office/powerpoint/2010/main" val="4164831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kstvak 4">
            <a:extLst>
              <a:ext uri="{FF2B5EF4-FFF2-40B4-BE49-F238E27FC236}">
                <a16:creationId xmlns:a16="http://schemas.microsoft.com/office/drawing/2014/main" id="{9EEF8240-41E5-4E73-8A05-AF5DC56499E5}"/>
              </a:ext>
            </a:extLst>
          </p:cNvPr>
          <p:cNvSpPr txBox="1"/>
          <p:nvPr/>
        </p:nvSpPr>
        <p:spPr>
          <a:xfrm>
            <a:off x="3047260" y="3246553"/>
            <a:ext cx="6094520" cy="1538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nl-NL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Conclusie</a:t>
            </a:r>
          </a:p>
          <a:p>
            <a:pPr rtl="0" fontAlgn="base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nl-NL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rtl="0" fontAlgn="base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nl-NL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Future</a:t>
            </a:r>
            <a:r>
              <a:rPr lang="nl-NL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nl-NL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work</a:t>
            </a:r>
            <a:endParaRPr lang="nl-NL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4910339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680</Words>
  <Application>Microsoft Office PowerPoint</Application>
  <PresentationFormat>Breedbeeld</PresentationFormat>
  <Paragraphs>58</Paragraphs>
  <Slides>9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Kantoorthema</vt:lpstr>
      <vt:lpstr>Lectures en lesroosters </vt:lpstr>
      <vt:lpstr>Strafpunten</vt:lpstr>
      <vt:lpstr>StateSpace </vt:lpstr>
      <vt:lpstr>PowerPoint-presentatie</vt:lpstr>
      <vt:lpstr>PowerPoint-presentatie</vt:lpstr>
      <vt:lpstr>Opzet algoritmen  </vt:lpstr>
      <vt:lpstr>PowerPoint-presentatie</vt:lpstr>
      <vt:lpstr>PowerPoint-presentatie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Marc Jurriens</dc:creator>
  <cp:lastModifiedBy>Marc Jurriens</cp:lastModifiedBy>
  <cp:revision>1</cp:revision>
  <dcterms:created xsi:type="dcterms:W3CDTF">2022-06-16T11:09:41Z</dcterms:created>
  <dcterms:modified xsi:type="dcterms:W3CDTF">2022-06-16T18:43:09Z</dcterms:modified>
</cp:coreProperties>
</file>