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8" r:id="rId3"/>
    <p:sldId id="267" r:id="rId4"/>
    <p:sldId id="269" r:id="rId5"/>
    <p:sldId id="266" r:id="rId6"/>
    <p:sldId id="288" r:id="rId7"/>
    <p:sldId id="279" r:id="rId8"/>
    <p:sldId id="287" r:id="rId9"/>
    <p:sldId id="285" r:id="rId10"/>
    <p:sldId id="286" r:id="rId11"/>
    <p:sldId id="284" r:id="rId12"/>
    <p:sldId id="293" r:id="rId13"/>
    <p:sldId id="294" r:id="rId14"/>
    <p:sldId id="297" r:id="rId15"/>
    <p:sldId id="275" r:id="rId16"/>
    <p:sldId id="292" r:id="rId17"/>
    <p:sldId id="276" r:id="rId18"/>
    <p:sldId id="277" r:id="rId19"/>
    <p:sldId id="278" r:id="rId20"/>
    <p:sldId id="274" r:id="rId21"/>
    <p:sldId id="280" r:id="rId22"/>
    <p:sldId id="281" r:id="rId23"/>
    <p:sldId id="282" r:id="rId24"/>
    <p:sldId id="289" r:id="rId25"/>
    <p:sldId id="295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79C2-AB38-48D0-B196-7F0694D076C9}" v="1" dt="2022-06-29T09:24:4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77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  <pc:docChgLst>
    <pc:chgData name="Marc Jurriens" userId="1c5535c1db43cb11" providerId="LiveId" clId="{3C1879C2-AB38-48D0-B196-7F0694D076C9}"/>
    <pc:docChg chg="custSel addSld delSld modSld sldOrd">
      <pc:chgData name="Marc Jurriens" userId="1c5535c1db43cb11" providerId="LiveId" clId="{3C1879C2-AB38-48D0-B196-7F0694D076C9}" dt="2022-06-29T09:35:00.929" v="29" actId="22"/>
      <pc:docMkLst>
        <pc:docMk/>
      </pc:docMkLst>
      <pc:sldChg chg="ord">
        <pc:chgData name="Marc Jurriens" userId="1c5535c1db43cb11" providerId="LiveId" clId="{3C1879C2-AB38-48D0-B196-7F0694D076C9}" dt="2022-06-29T09:24:33.493" v="4"/>
        <pc:sldMkLst>
          <pc:docMk/>
          <pc:sldMk cId="805685773" sldId="270"/>
        </pc:sldMkLst>
      </pc:sldChg>
      <pc:sldChg chg="modSp mod">
        <pc:chgData name="Marc Jurriens" userId="1c5535c1db43cb11" providerId="LiveId" clId="{3C1879C2-AB38-48D0-B196-7F0694D076C9}" dt="2022-06-29T09:32:10.423" v="27"/>
        <pc:sldMkLst>
          <pc:docMk/>
          <pc:sldMk cId="3171936087" sldId="271"/>
        </pc:sldMkLst>
        <pc:spChg chg="mod">
          <ac:chgData name="Marc Jurriens" userId="1c5535c1db43cb11" providerId="LiveId" clId="{3C1879C2-AB38-48D0-B196-7F0694D076C9}" dt="2022-06-29T09:32:10.423" v="27"/>
          <ac:spMkLst>
            <pc:docMk/>
            <pc:sldMk cId="3171936087" sldId="271"/>
            <ac:spMk id="5" creationId="{8E4BFE2A-1849-09BF-6BC4-32649F13987D}"/>
          </ac:spMkLst>
        </pc:spChg>
      </pc:sldChg>
      <pc:sldChg chg="new del ord">
        <pc:chgData name="Marc Jurriens" userId="1c5535c1db43cb11" providerId="LiveId" clId="{3C1879C2-AB38-48D0-B196-7F0694D076C9}" dt="2022-06-29T09:24:34.998" v="5" actId="47"/>
        <pc:sldMkLst>
          <pc:docMk/>
          <pc:sldMk cId="3460049094" sldId="279"/>
        </pc:sldMkLst>
      </pc:sldChg>
      <pc:sldChg chg="delSp add setBg delDesignElem">
        <pc:chgData name="Marc Jurriens" userId="1c5535c1db43cb11" providerId="LiveId" clId="{3C1879C2-AB38-48D0-B196-7F0694D076C9}" dt="2022-06-29T09:24:46.274" v="7"/>
        <pc:sldMkLst>
          <pc:docMk/>
          <pc:sldMk cId="4059477667" sldId="279"/>
        </pc:sldMkLst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2" creationId="{7FF47CB7-972F-479F-A36D-9E72D26EC8D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4" creationId="{0D153B68-5844-490D-8E67-F616D6D721C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6" creationId="{9A0D773F-7A7D-4DBB-9DEA-86BB8B8F4BC8}"/>
          </ac:spMkLst>
        </pc:spChg>
      </pc:sldChg>
      <pc:sldChg chg="modSp new mod">
        <pc:chgData name="Marc Jurriens" userId="1c5535c1db43cb11" providerId="LiveId" clId="{3C1879C2-AB38-48D0-B196-7F0694D076C9}" dt="2022-06-29T09:30:24.443" v="25" actId="20577"/>
        <pc:sldMkLst>
          <pc:docMk/>
          <pc:sldMk cId="1029260179" sldId="280"/>
        </pc:sldMkLst>
        <pc:spChg chg="mod">
          <ac:chgData name="Marc Jurriens" userId="1c5535c1db43cb11" providerId="LiveId" clId="{3C1879C2-AB38-48D0-B196-7F0694D076C9}" dt="2022-06-29T09:30:24.443" v="25" actId="20577"/>
          <ac:spMkLst>
            <pc:docMk/>
            <pc:sldMk cId="1029260179" sldId="280"/>
            <ac:spMk id="2" creationId="{35F5165F-C261-5341-A62D-F35C0658C8B2}"/>
          </ac:spMkLst>
        </pc:spChg>
      </pc:sldChg>
      <pc:sldChg chg="addSp new mod">
        <pc:chgData name="Marc Jurriens" userId="1c5535c1db43cb11" providerId="LiveId" clId="{3C1879C2-AB38-48D0-B196-7F0694D076C9}" dt="2022-06-29T09:35:00.929" v="29" actId="22"/>
        <pc:sldMkLst>
          <pc:docMk/>
          <pc:sldMk cId="2300350783" sldId="281"/>
        </pc:sldMkLst>
        <pc:picChg chg="add">
          <ac:chgData name="Marc Jurriens" userId="1c5535c1db43cb11" providerId="LiveId" clId="{3C1879C2-AB38-48D0-B196-7F0694D076C9}" dt="2022-06-29T09:35:00.929" v="29" actId="22"/>
          <ac:picMkLst>
            <pc:docMk/>
            <pc:sldMk cId="2300350783" sldId="281"/>
            <ac:picMk id="5" creationId="{7C02049A-DBE3-6F3D-5A6E-99EB94920F5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 err="1"/>
            <a:t>Uitgangspunt</a:t>
          </a:r>
          <a:endParaRPr lang="en-US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/>
      <dgm:spPr/>
      <dgm:t>
        <a:bodyPr/>
        <a:lstStyle/>
        <a:p>
          <a:r>
            <a:rPr lang="en-US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Optimalisatie</a:t>
          </a:r>
          <a:endParaRPr lang="en-US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719C5270-2CBC-4054-85E2-D6BCFCA876EA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CB4DD7EF-022F-46E0-B1F2-3FD14565C83E}" type="parTrans" cxnId="{CB2087FD-1BE5-4826-A7D8-B3A06EC996BC}">
      <dgm:prSet/>
      <dgm:spPr/>
      <dgm:t>
        <a:bodyPr/>
        <a:lstStyle/>
        <a:p>
          <a:endParaRPr lang="en-US"/>
        </a:p>
      </dgm:t>
    </dgm:pt>
    <dgm:pt modelId="{24860BC0-A2B8-4105-A190-FFA92C98552E}" type="sibTrans" cxnId="{CB2087FD-1BE5-4826-A7D8-B3A06EC996BC}">
      <dgm:prSet/>
      <dgm:spPr/>
      <dgm:t>
        <a:bodyPr/>
        <a:lstStyle/>
        <a:p>
          <a:endParaRPr lang="en-US"/>
        </a:p>
      </dgm:t>
    </dgm:pt>
    <dgm:pt modelId="{68959F69-F6E5-4314-BC77-FF143E732503}">
      <dgm:prSet custT="1"/>
      <dgm:spPr/>
      <dgm:t>
        <a:bodyPr/>
        <a:lstStyle/>
        <a:p>
          <a:r>
            <a:rPr lang="en-US" sz="1600" dirty="0"/>
            <a:t>Simulated annealing</a:t>
          </a:r>
        </a:p>
      </dgm:t>
    </dgm:pt>
    <dgm:pt modelId="{C7D9F400-CE39-4496-9AA1-9DB1C36099A0}" type="parTrans" cxnId="{45820D98-2CB4-4728-B7C2-6A6BC0C5C0B3}">
      <dgm:prSet/>
      <dgm:spPr/>
      <dgm:t>
        <a:bodyPr/>
        <a:lstStyle/>
        <a:p>
          <a:endParaRPr lang="en-US"/>
        </a:p>
      </dgm:t>
    </dgm:pt>
    <dgm:pt modelId="{B3FEDB16-A675-432E-A8EC-0E8797B73889}" type="sibTrans" cxnId="{45820D98-2CB4-4728-B7C2-6A6BC0C5C0B3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10FC0DA1-54BE-4120-A847-4D61D396A940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60437FF8-FC4A-4DAE-B7BA-9AA4DB0C142A}" type="parTrans" cxnId="{C5932E8B-39C9-48B4-82A4-50687E4D448F}">
      <dgm:prSet/>
      <dgm:spPr/>
      <dgm:t>
        <a:bodyPr/>
        <a:lstStyle/>
        <a:p>
          <a:endParaRPr lang="en-US"/>
        </a:p>
      </dgm:t>
    </dgm:pt>
    <dgm:pt modelId="{3817EA11-9989-4712-B3EE-B65F89D59FA4}" type="sibTrans" cxnId="{C5932E8B-39C9-48B4-82A4-50687E4D448F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814DD568-66FD-45BC-83D1-7D4E3ADD663B}">
      <dgm:prSet custT="1"/>
      <dgm:spPr/>
      <dgm:t>
        <a:bodyPr/>
        <a:lstStyle/>
        <a:p>
          <a:r>
            <a:rPr lang="en-US" sz="1600" dirty="0"/>
            <a:t>Greedy</a:t>
          </a:r>
        </a:p>
      </dgm:t>
    </dgm:pt>
    <dgm:pt modelId="{4D9C5400-646E-4D2A-8B44-D1F0452BEE85}" type="parTrans" cxnId="{1DBE7DD5-CC07-4CCA-B515-07389C98BE5F}">
      <dgm:prSet/>
      <dgm:spPr/>
      <dgm:t>
        <a:bodyPr/>
        <a:lstStyle/>
        <a:p>
          <a:endParaRPr lang="nl-NL"/>
        </a:p>
      </dgm:t>
    </dgm:pt>
    <dgm:pt modelId="{8994A41D-3317-45A6-85DB-5B4B71181424}" type="sibTrans" cxnId="{1DBE7DD5-CC07-4CCA-B515-07389C98BE5F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9231F710-C68A-49FD-85AA-2B067FD4C566}" type="presOf" srcId="{719C5270-2CBC-4054-85E2-D6BCFCA876EA}" destId="{2B816FC7-8AA0-4B3B-B262-9F5512AE4380}" srcOrd="0" destOrd="1" presId="urn:microsoft.com/office/officeart/2005/8/layout/list1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1617242D-8D79-4242-B77C-C07F9ADF82F9}" type="presOf" srcId="{68959F69-F6E5-4314-BC77-FF143E732503}" destId="{2B816FC7-8AA0-4B3B-B262-9F5512AE4380}" srcOrd="0" destOrd="2" presId="urn:microsoft.com/office/officeart/2005/8/layout/list1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525D4874-5A3A-4DBC-9CD3-1A1743272BD4}" type="presOf" srcId="{814DD568-66FD-45BC-83D1-7D4E3ADD663B}" destId="{2B816FC7-8AA0-4B3B-B262-9F5512AE4380}" srcOrd="0" destOrd="6" presId="urn:microsoft.com/office/officeart/2005/8/layout/list1"/>
    <dgm:cxn modelId="{C5932E8B-39C9-48B4-82A4-50687E4D448F}" srcId="{BB3015B6-54EF-4E6D-BE6F-E8111C16BD9F}" destId="{10FC0DA1-54BE-4120-A847-4D61D396A940}" srcOrd="0" destOrd="0" parTransId="{60437FF8-FC4A-4DAE-B7BA-9AA4DB0C142A}" sibTransId="{3817EA11-9989-4712-B3EE-B65F89D59FA4}"/>
    <dgm:cxn modelId="{7113A78C-133E-43D0-B06E-1E4BF92E33FC}" type="presOf" srcId="{10FC0DA1-54BE-4120-A847-4D61D396A940}" destId="{2B816FC7-8AA0-4B3B-B262-9F5512AE4380}" srcOrd="0" destOrd="4" presId="urn:microsoft.com/office/officeart/2005/8/layout/list1"/>
    <dgm:cxn modelId="{45820D98-2CB4-4728-B7C2-6A6BC0C5C0B3}" srcId="{851A10E5-C3B9-4248-809E-B0B946D00C17}" destId="{68959F69-F6E5-4314-BC77-FF143E732503}" srcOrd="1" destOrd="0" parTransId="{C7D9F400-CE39-4496-9AA1-9DB1C36099A0}" sibTransId="{B3FEDB16-A675-432E-A8EC-0E8797B73889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3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1DBE7DD5-CC07-4CCA-B515-07389C98BE5F}" srcId="{A94403E7-0CAC-45EE-B81A-27826F75105D}" destId="{814DD568-66FD-45BC-83D1-7D4E3ADD663B}" srcOrd="0" destOrd="0" parTransId="{4D9C5400-646E-4D2A-8B44-D1F0452BEE85}" sibTransId="{8994A41D-3317-45A6-85DB-5B4B71181424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5" presId="urn:microsoft.com/office/officeart/2005/8/layout/list1"/>
    <dgm:cxn modelId="{CB2087FD-1BE5-4826-A7D8-B3A06EC996BC}" srcId="{851A10E5-C3B9-4248-809E-B0B946D00C17}" destId="{719C5270-2CBC-4054-85E2-D6BCFCA876EA}" srcOrd="0" destOrd="0" parTransId="{CB4DD7EF-022F-46E0-B1F2-3FD14565C83E}" sibTransId="{24860BC0-A2B8-4105-A190-FFA92C98552E}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dirty="0" err="1"/>
            <a:t>Uitgangspunt</a:t>
          </a:r>
          <a:endParaRPr lang="en-US" sz="3500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 custT="1"/>
      <dgm:spPr/>
      <dgm:t>
        <a:bodyPr/>
        <a:lstStyle/>
        <a:p>
          <a:r>
            <a:rPr lang="en-US" sz="2000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 err="1"/>
            <a:t>Optimalisatie</a:t>
          </a:r>
          <a:endParaRPr lang="en-US" sz="2800" dirty="0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 custScaleY="67546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 custScaleY="58434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1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2" presId="urn:microsoft.com/office/officeart/2005/8/layout/list1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8FCA-5132-4B88-AA8E-F68DCD6409EA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D32DF4A-760A-4011-9C98-6EA3ADA5C6EE}">
      <dgm:prSet/>
      <dgm:spPr/>
      <dgm:t>
        <a:bodyPr/>
        <a:lstStyle/>
        <a:p>
          <a:r>
            <a:rPr lang="nl-NL"/>
            <a:t>Werkgroepen en practica verder opsplitsen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18</a:t>
          </a:r>
          <a:endParaRPr lang="en-US"/>
        </a:p>
      </dgm:t>
    </dgm:pt>
    <dgm:pt modelId="{5E5FA31A-932F-44CD-AE60-A0E0B3BEF1D9}" type="parTrans" cxnId="{FF79F366-087D-43A6-8582-EF589EB210AC}">
      <dgm:prSet/>
      <dgm:spPr/>
      <dgm:t>
        <a:bodyPr/>
        <a:lstStyle/>
        <a:p>
          <a:endParaRPr lang="en-US"/>
        </a:p>
      </dgm:t>
    </dgm:pt>
    <dgm:pt modelId="{D02EA82E-3C39-4AF7-B015-C95B5A275C5B}" type="sibTrans" cxnId="{FF79F366-087D-43A6-8582-EF589EB210AC}">
      <dgm:prSet/>
      <dgm:spPr/>
      <dgm:t>
        <a:bodyPr/>
        <a:lstStyle/>
        <a:p>
          <a:endParaRPr lang="en-US"/>
        </a:p>
      </dgm:t>
    </dgm:pt>
    <dgm:pt modelId="{69AC2AD2-528C-42B0-B763-E82B371ED19B}">
      <dgm:prSet/>
      <dgm:spPr/>
      <dgm:t>
        <a:bodyPr/>
        <a:lstStyle/>
        <a:p>
          <a:r>
            <a:rPr lang="nl-NL"/>
            <a:t>90 lessen over 16 zaalsloten verdelen. </a:t>
          </a:r>
          <a:endParaRPr lang="en-US"/>
        </a:p>
      </dgm:t>
    </dgm:pt>
    <dgm:pt modelId="{46657CFB-0BE8-46CA-9E02-288A0A9CDA00}" type="parTrans" cxnId="{5F84CDD5-D8D8-421F-AAE5-0C907527537E}">
      <dgm:prSet/>
      <dgm:spPr/>
      <dgm:t>
        <a:bodyPr/>
        <a:lstStyle/>
        <a:p>
          <a:endParaRPr lang="en-US"/>
        </a:p>
      </dgm:t>
    </dgm:pt>
    <dgm:pt modelId="{99E01F9A-D297-48E4-A8B0-1DD1CB6153C5}" type="sibTrans" cxnId="{5F84CDD5-D8D8-421F-AAE5-0C907527537E}">
      <dgm:prSet/>
      <dgm:spPr/>
      <dgm:t>
        <a:bodyPr/>
        <a:lstStyle/>
        <a:p>
          <a:endParaRPr lang="en-US"/>
        </a:p>
      </dgm:t>
    </dgm:pt>
    <dgm:pt modelId="{6BB5B9B7-329D-40AD-BAC0-241A6FDCA817}">
      <dgm:prSet/>
      <dgm:spPr/>
      <dgm:t>
        <a:bodyPr/>
        <a:lstStyle/>
        <a:p>
          <a:r>
            <a:rPr lang="nl-NL"/>
            <a:t>Herhaling = Ja, Volgorde = Nee</a:t>
          </a:r>
          <a:endParaRPr lang="en-US"/>
        </a:p>
      </dgm:t>
    </dgm:pt>
    <dgm:pt modelId="{8292CDA8-A308-4116-A03A-9EE52DC93D17}" type="parTrans" cxnId="{F0BD2346-5876-4B49-B7E6-1E654563E654}">
      <dgm:prSet/>
      <dgm:spPr/>
      <dgm:t>
        <a:bodyPr/>
        <a:lstStyle/>
        <a:p>
          <a:endParaRPr lang="en-US"/>
        </a:p>
      </dgm:t>
    </dgm:pt>
    <dgm:pt modelId="{D0D50BA5-1F93-40A2-8538-DAD15A39CB85}" type="sibTrans" cxnId="{F0BD2346-5876-4B49-B7E6-1E654563E654}">
      <dgm:prSet/>
      <dgm:spPr/>
      <dgm:t>
        <a:bodyPr/>
        <a:lstStyle/>
        <a:p>
          <a:endParaRPr lang="en-US"/>
        </a:p>
      </dgm:t>
    </dgm:pt>
    <dgm:pt modelId="{2289B81C-66FB-4F1D-BB06-3F31E5B6799A}">
      <dgm:prSet/>
      <dgm:spPr/>
      <dgm:t>
        <a:bodyPr/>
        <a:lstStyle/>
        <a:p>
          <a:r>
            <a:rPr lang="nl-NL" dirty="0"/>
            <a:t>Lessen verdelen over rooster </a:t>
          </a:r>
          <a:r>
            <a:rPr lang="nl-NL" dirty="0">
              <a:sym typeface="Wingdings" panose="05000000000000000000" pitchFamily="2" charset="2"/>
            </a:rPr>
            <a:t></a:t>
          </a:r>
          <a:r>
            <a:rPr lang="nl-NL" dirty="0"/>
            <a:t> ~ 10</a:t>
          </a:r>
          <a:r>
            <a:rPr lang="nl-NL" baseline="30000" dirty="0"/>
            <a:t>251                                                  </a:t>
          </a:r>
          <a:r>
            <a:rPr lang="nl-NL" baseline="0" dirty="0"/>
            <a:t>145!</a:t>
          </a:r>
          <a:endParaRPr lang="en-US" baseline="0" dirty="0"/>
        </a:p>
      </dgm:t>
    </dgm:pt>
    <dgm:pt modelId="{8C782760-BB78-4622-86C4-EC8548EB32F0}" type="parTrans" cxnId="{0D2A0905-B770-4D3C-BCA7-3346C82C39D2}">
      <dgm:prSet/>
      <dgm:spPr/>
      <dgm:t>
        <a:bodyPr/>
        <a:lstStyle/>
        <a:p>
          <a:endParaRPr lang="en-US"/>
        </a:p>
      </dgm:t>
    </dgm:pt>
    <dgm:pt modelId="{4735EEDA-B8C1-4077-B192-DC393EB1DDE4}" type="sibTrans" cxnId="{0D2A0905-B770-4D3C-BCA7-3346C82C39D2}">
      <dgm:prSet/>
      <dgm:spPr/>
      <dgm:t>
        <a:bodyPr/>
        <a:lstStyle/>
        <a:p>
          <a:endParaRPr lang="en-US"/>
        </a:p>
      </dgm:t>
    </dgm:pt>
    <dgm:pt modelId="{7EBABC2D-1CAF-4226-BBAF-6A51F9EF5D53}">
      <dgm:prSet/>
      <dgm:spPr/>
      <dgm:t>
        <a:bodyPr/>
        <a:lstStyle/>
        <a:p>
          <a:r>
            <a:rPr lang="nl-NL" dirty="0"/>
            <a:t>145 zaalsloten en maximaal 145 lessen </a:t>
          </a:r>
          <a:endParaRPr lang="en-US" dirty="0"/>
        </a:p>
      </dgm:t>
    </dgm:pt>
    <dgm:pt modelId="{79A9A215-8E05-4C56-9CB6-AC9B2005FE24}" type="parTrans" cxnId="{A38282AF-7F42-4577-AD58-487D86149E03}">
      <dgm:prSet/>
      <dgm:spPr/>
      <dgm:t>
        <a:bodyPr/>
        <a:lstStyle/>
        <a:p>
          <a:endParaRPr lang="en-US"/>
        </a:p>
      </dgm:t>
    </dgm:pt>
    <dgm:pt modelId="{D66FDE43-4F24-44F0-92F8-7AC2714B887A}" type="sibTrans" cxnId="{A38282AF-7F42-4577-AD58-487D86149E03}">
      <dgm:prSet/>
      <dgm:spPr/>
      <dgm:t>
        <a:bodyPr/>
        <a:lstStyle/>
        <a:p>
          <a:endParaRPr lang="en-US"/>
        </a:p>
      </dgm:t>
    </dgm:pt>
    <dgm:pt modelId="{CA8FF9D2-65DF-4E08-97CD-B4A0279B33A6}">
      <dgm:prSet/>
      <dgm:spPr/>
      <dgm:t>
        <a:bodyPr/>
        <a:lstStyle/>
        <a:p>
          <a:r>
            <a:rPr lang="nl-NL"/>
            <a:t>Studenten verdelen over lessen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7</a:t>
          </a:r>
          <a:endParaRPr lang="en-US"/>
        </a:p>
      </dgm:t>
    </dgm:pt>
    <dgm:pt modelId="{7E40DF53-C6CD-4475-8C59-9A913F145D65}" type="parTrans" cxnId="{EA5D81EF-BE4C-4AD1-A2A0-9F9F648B0389}">
      <dgm:prSet/>
      <dgm:spPr/>
      <dgm:t>
        <a:bodyPr/>
        <a:lstStyle/>
        <a:p>
          <a:endParaRPr lang="en-US"/>
        </a:p>
      </dgm:t>
    </dgm:pt>
    <dgm:pt modelId="{8E2FBE32-F500-4A54-A27D-4914554843D1}" type="sibTrans" cxnId="{EA5D81EF-BE4C-4AD1-A2A0-9F9F648B0389}">
      <dgm:prSet/>
      <dgm:spPr/>
      <dgm:t>
        <a:bodyPr/>
        <a:lstStyle/>
        <a:p>
          <a:endParaRPr lang="en-US"/>
        </a:p>
      </dgm:t>
    </dgm:pt>
    <dgm:pt modelId="{A64EA39E-E76D-41F9-AACB-FCD3838020D8}">
      <dgm:prSet/>
      <dgm:spPr/>
      <dgm:t>
        <a:bodyPr/>
        <a:lstStyle/>
        <a:p>
          <a:r>
            <a:rPr lang="nl-NL"/>
            <a:t>Gemiddeld 50 studenten per les verdelen over gemiddeld 4 groepen, 20 vakken</a:t>
          </a:r>
          <a:endParaRPr lang="en-US"/>
        </a:p>
      </dgm:t>
    </dgm:pt>
    <dgm:pt modelId="{683C8A0F-F1F6-435F-B530-7FE4B7ED4D6A}" type="parTrans" cxnId="{7B081203-B5A8-4C39-A44C-A8825D021485}">
      <dgm:prSet/>
      <dgm:spPr/>
      <dgm:t>
        <a:bodyPr/>
        <a:lstStyle/>
        <a:p>
          <a:endParaRPr lang="en-US"/>
        </a:p>
      </dgm:t>
    </dgm:pt>
    <dgm:pt modelId="{AAE135A3-CFF4-4E67-BCBF-8FBF301D00D2}" type="sibTrans" cxnId="{7B081203-B5A8-4C39-A44C-A8825D021485}">
      <dgm:prSet/>
      <dgm:spPr/>
      <dgm:t>
        <a:bodyPr/>
        <a:lstStyle/>
        <a:p>
          <a:endParaRPr lang="en-US"/>
        </a:p>
      </dgm:t>
    </dgm:pt>
    <dgm:pt modelId="{1554073D-C8B8-4A85-8E4F-D24D8881B709}" type="pres">
      <dgm:prSet presAssocID="{90AE8FCA-5132-4B88-AA8E-F68DCD6409EA}" presName="linear" presStyleCnt="0">
        <dgm:presLayoutVars>
          <dgm:dir/>
          <dgm:animLvl val="lvl"/>
          <dgm:resizeHandles val="exact"/>
        </dgm:presLayoutVars>
      </dgm:prSet>
      <dgm:spPr/>
    </dgm:pt>
    <dgm:pt modelId="{021C1317-0C23-4E7A-A6D7-993E15D1E637}" type="pres">
      <dgm:prSet presAssocID="{3D32DF4A-760A-4011-9C98-6EA3ADA5C6EE}" presName="parentLin" presStyleCnt="0"/>
      <dgm:spPr/>
    </dgm:pt>
    <dgm:pt modelId="{ADB81FED-F99B-4317-9713-2294124D73E1}" type="pres">
      <dgm:prSet presAssocID="{3D32DF4A-760A-4011-9C98-6EA3ADA5C6EE}" presName="parentLeftMargin" presStyleLbl="node1" presStyleIdx="0" presStyleCnt="3"/>
      <dgm:spPr/>
    </dgm:pt>
    <dgm:pt modelId="{ADBD525D-5CB4-4446-A3A2-8E4B8F586B93}" type="pres">
      <dgm:prSet presAssocID="{3D32DF4A-760A-4011-9C98-6EA3ADA5C6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3832A-C0EC-4FF7-B002-111C6A91C39E}" type="pres">
      <dgm:prSet presAssocID="{3D32DF4A-760A-4011-9C98-6EA3ADA5C6EE}" presName="negativeSpace" presStyleCnt="0"/>
      <dgm:spPr/>
    </dgm:pt>
    <dgm:pt modelId="{FC3C8FC3-067D-4055-9A15-8FAF635ACE3A}" type="pres">
      <dgm:prSet presAssocID="{3D32DF4A-760A-4011-9C98-6EA3ADA5C6EE}" presName="childText" presStyleLbl="conFgAcc1" presStyleIdx="0" presStyleCnt="3">
        <dgm:presLayoutVars>
          <dgm:bulletEnabled val="1"/>
        </dgm:presLayoutVars>
      </dgm:prSet>
      <dgm:spPr/>
    </dgm:pt>
    <dgm:pt modelId="{42CEBAE9-0037-43E2-8E57-F6F195229A87}" type="pres">
      <dgm:prSet presAssocID="{D02EA82E-3C39-4AF7-B015-C95B5A275C5B}" presName="spaceBetweenRectangles" presStyleCnt="0"/>
      <dgm:spPr/>
    </dgm:pt>
    <dgm:pt modelId="{9DB991CF-7393-4206-AB42-DBFEFF41E9A9}" type="pres">
      <dgm:prSet presAssocID="{2289B81C-66FB-4F1D-BB06-3F31E5B6799A}" presName="parentLin" presStyleCnt="0"/>
      <dgm:spPr/>
    </dgm:pt>
    <dgm:pt modelId="{5CAB9D25-DCE6-469F-93A3-7C44F628B8F3}" type="pres">
      <dgm:prSet presAssocID="{2289B81C-66FB-4F1D-BB06-3F31E5B6799A}" presName="parentLeftMargin" presStyleLbl="node1" presStyleIdx="0" presStyleCnt="3"/>
      <dgm:spPr/>
    </dgm:pt>
    <dgm:pt modelId="{8C99403E-23B4-47B2-8E26-C6CFA6BD786D}" type="pres">
      <dgm:prSet presAssocID="{2289B81C-66FB-4F1D-BB06-3F31E5B679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37B322-E654-4C9A-8F84-14DF09C0B023}" type="pres">
      <dgm:prSet presAssocID="{2289B81C-66FB-4F1D-BB06-3F31E5B6799A}" presName="negativeSpace" presStyleCnt="0"/>
      <dgm:spPr/>
    </dgm:pt>
    <dgm:pt modelId="{EAC80091-BE59-466B-B800-9E70610A020D}" type="pres">
      <dgm:prSet presAssocID="{2289B81C-66FB-4F1D-BB06-3F31E5B6799A}" presName="childText" presStyleLbl="conFgAcc1" presStyleIdx="1" presStyleCnt="3">
        <dgm:presLayoutVars>
          <dgm:bulletEnabled val="1"/>
        </dgm:presLayoutVars>
      </dgm:prSet>
      <dgm:spPr/>
    </dgm:pt>
    <dgm:pt modelId="{7D8DC891-8A31-42F4-940C-3CBF3CECE271}" type="pres">
      <dgm:prSet presAssocID="{4735EEDA-B8C1-4077-B192-DC393EB1DDE4}" presName="spaceBetweenRectangles" presStyleCnt="0"/>
      <dgm:spPr/>
    </dgm:pt>
    <dgm:pt modelId="{946D78E6-7522-46A8-A691-B837C579A25C}" type="pres">
      <dgm:prSet presAssocID="{CA8FF9D2-65DF-4E08-97CD-B4A0279B33A6}" presName="parentLin" presStyleCnt="0"/>
      <dgm:spPr/>
    </dgm:pt>
    <dgm:pt modelId="{0ACBA221-99EA-47ED-AFA6-72C3C7F6855F}" type="pres">
      <dgm:prSet presAssocID="{CA8FF9D2-65DF-4E08-97CD-B4A0279B33A6}" presName="parentLeftMargin" presStyleLbl="node1" presStyleIdx="1" presStyleCnt="3"/>
      <dgm:spPr/>
    </dgm:pt>
    <dgm:pt modelId="{9458B1D4-DF71-4FEB-8452-30AD2012099F}" type="pres">
      <dgm:prSet presAssocID="{CA8FF9D2-65DF-4E08-97CD-B4A0279B33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204494-0FCC-42E9-8A1A-852A3FF3EE67}" type="pres">
      <dgm:prSet presAssocID="{CA8FF9D2-65DF-4E08-97CD-B4A0279B33A6}" presName="negativeSpace" presStyleCnt="0"/>
      <dgm:spPr/>
    </dgm:pt>
    <dgm:pt modelId="{DAD30337-64CC-4ADF-8113-02523BC3815C}" type="pres">
      <dgm:prSet presAssocID="{CA8FF9D2-65DF-4E08-97CD-B4A0279B33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081203-B5A8-4C39-A44C-A8825D021485}" srcId="{CA8FF9D2-65DF-4E08-97CD-B4A0279B33A6}" destId="{A64EA39E-E76D-41F9-AACB-FCD3838020D8}" srcOrd="0" destOrd="0" parTransId="{683C8A0F-F1F6-435F-B530-7FE4B7ED4D6A}" sibTransId="{AAE135A3-CFF4-4E67-BCBF-8FBF301D00D2}"/>
    <dgm:cxn modelId="{0D2A0905-B770-4D3C-BCA7-3346C82C39D2}" srcId="{90AE8FCA-5132-4B88-AA8E-F68DCD6409EA}" destId="{2289B81C-66FB-4F1D-BB06-3F31E5B6799A}" srcOrd="1" destOrd="0" parTransId="{8C782760-BB78-4622-86C4-EC8548EB32F0}" sibTransId="{4735EEDA-B8C1-4077-B192-DC393EB1DDE4}"/>
    <dgm:cxn modelId="{DD81F560-7B88-4682-9BF7-9D44AC16F588}" type="presOf" srcId="{2289B81C-66FB-4F1D-BB06-3F31E5B6799A}" destId="{5CAB9D25-DCE6-469F-93A3-7C44F628B8F3}" srcOrd="0" destOrd="0" presId="urn:microsoft.com/office/officeart/2005/8/layout/list1"/>
    <dgm:cxn modelId="{F0BD2346-5876-4B49-B7E6-1E654563E654}" srcId="{3D32DF4A-760A-4011-9C98-6EA3ADA5C6EE}" destId="{6BB5B9B7-329D-40AD-BAC0-241A6FDCA817}" srcOrd="1" destOrd="0" parTransId="{8292CDA8-A308-4116-A03A-9EE52DC93D17}" sibTransId="{D0D50BA5-1F93-40A2-8538-DAD15A39CB85}"/>
    <dgm:cxn modelId="{FF79F366-087D-43A6-8582-EF589EB210AC}" srcId="{90AE8FCA-5132-4B88-AA8E-F68DCD6409EA}" destId="{3D32DF4A-760A-4011-9C98-6EA3ADA5C6EE}" srcOrd="0" destOrd="0" parTransId="{5E5FA31A-932F-44CD-AE60-A0E0B3BEF1D9}" sibTransId="{D02EA82E-3C39-4AF7-B015-C95B5A275C5B}"/>
    <dgm:cxn modelId="{D7375570-AFD9-4F54-A755-7BA827288743}" type="presOf" srcId="{3D32DF4A-760A-4011-9C98-6EA3ADA5C6EE}" destId="{ADB81FED-F99B-4317-9713-2294124D73E1}" srcOrd="0" destOrd="0" presId="urn:microsoft.com/office/officeart/2005/8/layout/list1"/>
    <dgm:cxn modelId="{522E2A7E-4349-42EF-9EF4-EF9EA1A735E9}" type="presOf" srcId="{6BB5B9B7-329D-40AD-BAC0-241A6FDCA817}" destId="{FC3C8FC3-067D-4055-9A15-8FAF635ACE3A}" srcOrd="0" destOrd="1" presId="urn:microsoft.com/office/officeart/2005/8/layout/list1"/>
    <dgm:cxn modelId="{8AB17B7E-72F8-4273-92C9-775CBC728EC3}" type="presOf" srcId="{2289B81C-66FB-4F1D-BB06-3F31E5B6799A}" destId="{8C99403E-23B4-47B2-8E26-C6CFA6BD786D}" srcOrd="1" destOrd="0" presId="urn:microsoft.com/office/officeart/2005/8/layout/list1"/>
    <dgm:cxn modelId="{3C36CEA0-CEAD-4805-BC91-7EB275BC3948}" type="presOf" srcId="{90AE8FCA-5132-4B88-AA8E-F68DCD6409EA}" destId="{1554073D-C8B8-4A85-8E4F-D24D8881B709}" srcOrd="0" destOrd="0" presId="urn:microsoft.com/office/officeart/2005/8/layout/list1"/>
    <dgm:cxn modelId="{A38282AF-7F42-4577-AD58-487D86149E03}" srcId="{2289B81C-66FB-4F1D-BB06-3F31E5B6799A}" destId="{7EBABC2D-1CAF-4226-BBAF-6A51F9EF5D53}" srcOrd="0" destOrd="0" parTransId="{79A9A215-8E05-4C56-9CB6-AC9B2005FE24}" sibTransId="{D66FDE43-4F24-44F0-92F8-7AC2714B887A}"/>
    <dgm:cxn modelId="{BE7B7AC2-154F-4BFD-BBEB-27088E167A96}" type="presOf" srcId="{3D32DF4A-760A-4011-9C98-6EA3ADA5C6EE}" destId="{ADBD525D-5CB4-4446-A3A2-8E4B8F586B93}" srcOrd="1" destOrd="0" presId="urn:microsoft.com/office/officeart/2005/8/layout/list1"/>
    <dgm:cxn modelId="{F6B7CFCB-2643-4C47-853F-DD6BB24D29E8}" type="presOf" srcId="{7EBABC2D-1CAF-4226-BBAF-6A51F9EF5D53}" destId="{EAC80091-BE59-466B-B800-9E70610A020D}" srcOrd="0" destOrd="0" presId="urn:microsoft.com/office/officeart/2005/8/layout/list1"/>
    <dgm:cxn modelId="{E4F5E1CF-6DD7-4A11-B60E-05CA7A4CDC98}" type="presOf" srcId="{A64EA39E-E76D-41F9-AACB-FCD3838020D8}" destId="{DAD30337-64CC-4ADF-8113-02523BC3815C}" srcOrd="0" destOrd="0" presId="urn:microsoft.com/office/officeart/2005/8/layout/list1"/>
    <dgm:cxn modelId="{0092C2D3-68D7-4D3B-A6B1-09D3BC42B82E}" type="presOf" srcId="{69AC2AD2-528C-42B0-B763-E82B371ED19B}" destId="{FC3C8FC3-067D-4055-9A15-8FAF635ACE3A}" srcOrd="0" destOrd="0" presId="urn:microsoft.com/office/officeart/2005/8/layout/list1"/>
    <dgm:cxn modelId="{5F84CDD5-D8D8-421F-AAE5-0C907527537E}" srcId="{3D32DF4A-760A-4011-9C98-6EA3ADA5C6EE}" destId="{69AC2AD2-528C-42B0-B763-E82B371ED19B}" srcOrd="0" destOrd="0" parTransId="{46657CFB-0BE8-46CA-9E02-288A0A9CDA00}" sibTransId="{99E01F9A-D297-48E4-A8B0-1DD1CB6153C5}"/>
    <dgm:cxn modelId="{66E18AD6-18CD-4EBC-9E39-9309C6ADCF63}" type="presOf" srcId="{CA8FF9D2-65DF-4E08-97CD-B4A0279B33A6}" destId="{0ACBA221-99EA-47ED-AFA6-72C3C7F6855F}" srcOrd="0" destOrd="0" presId="urn:microsoft.com/office/officeart/2005/8/layout/list1"/>
    <dgm:cxn modelId="{E9C871EA-48A8-4DBF-B244-14C5392B0E29}" type="presOf" srcId="{CA8FF9D2-65DF-4E08-97CD-B4A0279B33A6}" destId="{9458B1D4-DF71-4FEB-8452-30AD2012099F}" srcOrd="1" destOrd="0" presId="urn:microsoft.com/office/officeart/2005/8/layout/list1"/>
    <dgm:cxn modelId="{EA5D81EF-BE4C-4AD1-A2A0-9F9F648B0389}" srcId="{90AE8FCA-5132-4B88-AA8E-F68DCD6409EA}" destId="{CA8FF9D2-65DF-4E08-97CD-B4A0279B33A6}" srcOrd="2" destOrd="0" parTransId="{7E40DF53-C6CD-4475-8C59-9A913F145D65}" sibTransId="{8E2FBE32-F500-4A54-A27D-4914554843D1}"/>
    <dgm:cxn modelId="{5B75E3DD-5616-4AAC-A8A1-AF6F46202836}" type="presParOf" srcId="{1554073D-C8B8-4A85-8E4F-D24D8881B709}" destId="{021C1317-0C23-4E7A-A6D7-993E15D1E637}" srcOrd="0" destOrd="0" presId="urn:microsoft.com/office/officeart/2005/8/layout/list1"/>
    <dgm:cxn modelId="{B2720D10-4F55-42B9-8005-762F54DB78FC}" type="presParOf" srcId="{021C1317-0C23-4E7A-A6D7-993E15D1E637}" destId="{ADB81FED-F99B-4317-9713-2294124D73E1}" srcOrd="0" destOrd="0" presId="urn:microsoft.com/office/officeart/2005/8/layout/list1"/>
    <dgm:cxn modelId="{584868F0-7906-44DE-A8B9-428D65F81883}" type="presParOf" srcId="{021C1317-0C23-4E7A-A6D7-993E15D1E637}" destId="{ADBD525D-5CB4-4446-A3A2-8E4B8F586B93}" srcOrd="1" destOrd="0" presId="urn:microsoft.com/office/officeart/2005/8/layout/list1"/>
    <dgm:cxn modelId="{4143B212-6C08-4573-88C7-3DAD9034439B}" type="presParOf" srcId="{1554073D-C8B8-4A85-8E4F-D24D8881B709}" destId="{7433832A-C0EC-4FF7-B002-111C6A91C39E}" srcOrd="1" destOrd="0" presId="urn:microsoft.com/office/officeart/2005/8/layout/list1"/>
    <dgm:cxn modelId="{46130896-FF9D-4A48-8B4D-87E0116F7ADE}" type="presParOf" srcId="{1554073D-C8B8-4A85-8E4F-D24D8881B709}" destId="{FC3C8FC3-067D-4055-9A15-8FAF635ACE3A}" srcOrd="2" destOrd="0" presId="urn:microsoft.com/office/officeart/2005/8/layout/list1"/>
    <dgm:cxn modelId="{A766E162-CFA3-4262-AE4C-E768A3518DDE}" type="presParOf" srcId="{1554073D-C8B8-4A85-8E4F-D24D8881B709}" destId="{42CEBAE9-0037-43E2-8E57-F6F195229A87}" srcOrd="3" destOrd="0" presId="urn:microsoft.com/office/officeart/2005/8/layout/list1"/>
    <dgm:cxn modelId="{C9166B26-4077-4582-9C60-5E63C4EB1E82}" type="presParOf" srcId="{1554073D-C8B8-4A85-8E4F-D24D8881B709}" destId="{9DB991CF-7393-4206-AB42-DBFEFF41E9A9}" srcOrd="4" destOrd="0" presId="urn:microsoft.com/office/officeart/2005/8/layout/list1"/>
    <dgm:cxn modelId="{54B4A403-B49E-44E5-9F06-F74714D91BB1}" type="presParOf" srcId="{9DB991CF-7393-4206-AB42-DBFEFF41E9A9}" destId="{5CAB9D25-DCE6-469F-93A3-7C44F628B8F3}" srcOrd="0" destOrd="0" presId="urn:microsoft.com/office/officeart/2005/8/layout/list1"/>
    <dgm:cxn modelId="{BE2E81AB-AD93-48EE-95B3-305E8F5FF09E}" type="presParOf" srcId="{9DB991CF-7393-4206-AB42-DBFEFF41E9A9}" destId="{8C99403E-23B4-47B2-8E26-C6CFA6BD786D}" srcOrd="1" destOrd="0" presId="urn:microsoft.com/office/officeart/2005/8/layout/list1"/>
    <dgm:cxn modelId="{706E4F35-C61E-41AE-BF64-36FEE2FE64D5}" type="presParOf" srcId="{1554073D-C8B8-4A85-8E4F-D24D8881B709}" destId="{3837B322-E654-4C9A-8F84-14DF09C0B023}" srcOrd="5" destOrd="0" presId="urn:microsoft.com/office/officeart/2005/8/layout/list1"/>
    <dgm:cxn modelId="{CDDC1DD8-B708-41B7-8005-15F67C1BA87B}" type="presParOf" srcId="{1554073D-C8B8-4A85-8E4F-D24D8881B709}" destId="{EAC80091-BE59-466B-B800-9E70610A020D}" srcOrd="6" destOrd="0" presId="urn:microsoft.com/office/officeart/2005/8/layout/list1"/>
    <dgm:cxn modelId="{50C3D49C-9A81-439E-B99F-ED0ACD7CC4EF}" type="presParOf" srcId="{1554073D-C8B8-4A85-8E4F-D24D8881B709}" destId="{7D8DC891-8A31-42F4-940C-3CBF3CECE271}" srcOrd="7" destOrd="0" presId="urn:microsoft.com/office/officeart/2005/8/layout/list1"/>
    <dgm:cxn modelId="{3A0D96CE-FB50-434F-9450-DA58683B637D}" type="presParOf" srcId="{1554073D-C8B8-4A85-8E4F-D24D8881B709}" destId="{946D78E6-7522-46A8-A691-B837C579A25C}" srcOrd="8" destOrd="0" presId="urn:microsoft.com/office/officeart/2005/8/layout/list1"/>
    <dgm:cxn modelId="{3A84F28C-EAE5-49BE-90AD-82A114D1BD77}" type="presParOf" srcId="{946D78E6-7522-46A8-A691-B837C579A25C}" destId="{0ACBA221-99EA-47ED-AFA6-72C3C7F6855F}" srcOrd="0" destOrd="0" presId="urn:microsoft.com/office/officeart/2005/8/layout/list1"/>
    <dgm:cxn modelId="{9378ABDE-4D41-4B80-89BD-FE8459ED2B71}" type="presParOf" srcId="{946D78E6-7522-46A8-A691-B837C579A25C}" destId="{9458B1D4-DF71-4FEB-8452-30AD2012099F}" srcOrd="1" destOrd="0" presId="urn:microsoft.com/office/officeart/2005/8/layout/list1"/>
    <dgm:cxn modelId="{2F8759BE-D2F7-4A78-9D94-9A5CA42A1469}" type="presParOf" srcId="{1554073D-C8B8-4A85-8E4F-D24D8881B709}" destId="{FB204494-0FCC-42E9-8A1A-852A3FF3EE67}" srcOrd="9" destOrd="0" presId="urn:microsoft.com/office/officeart/2005/8/layout/list1"/>
    <dgm:cxn modelId="{7E14A767-B078-42D6-A909-BE051504223D}" type="presParOf" srcId="{1554073D-C8B8-4A85-8E4F-D24D8881B709}" destId="{DAD30337-64CC-4ADF-8113-02523BC381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303308"/>
          <a:ext cx="54650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303308"/>
        <a:ext cx="5465065" cy="850500"/>
      </dsp:txXfrm>
    </dsp:sp>
    <dsp:sp modelId="{21C23160-9104-4B6D-A8E0-48CD33B4B8A5}">
      <dsp:nvSpPr>
        <dsp:cNvPr id="0" name=""/>
        <dsp:cNvSpPr/>
      </dsp:nvSpPr>
      <dsp:spPr>
        <a:xfrm>
          <a:off x="273253" y="8108"/>
          <a:ext cx="3825545" cy="5904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Uitgangspunt</a:t>
          </a:r>
          <a:endParaRPr lang="en-US" sz="2000" kern="1200" dirty="0"/>
        </a:p>
      </dsp:txBody>
      <dsp:txXfrm>
        <a:off x="302074" y="36929"/>
        <a:ext cx="3767903" cy="532758"/>
      </dsp:txXfrm>
    </dsp:sp>
    <dsp:sp modelId="{2B816FC7-8AA0-4B3B-B262-9F5512AE4380}">
      <dsp:nvSpPr>
        <dsp:cNvPr id="0" name=""/>
        <dsp:cNvSpPr/>
      </dsp:nvSpPr>
      <dsp:spPr>
        <a:xfrm>
          <a:off x="0" y="1557008"/>
          <a:ext cx="5465065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Simulated annealing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Greedy</a:t>
          </a:r>
        </a:p>
      </dsp:txBody>
      <dsp:txXfrm>
        <a:off x="0" y="1557008"/>
        <a:ext cx="5465065" cy="2457000"/>
      </dsp:txXfrm>
    </dsp:sp>
    <dsp:sp modelId="{F22E3DD8-E641-4A60-9071-F6D444400B8E}">
      <dsp:nvSpPr>
        <dsp:cNvPr id="0" name=""/>
        <dsp:cNvSpPr/>
      </dsp:nvSpPr>
      <dsp:spPr>
        <a:xfrm>
          <a:off x="273253" y="1261808"/>
          <a:ext cx="3825545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Optimalisatie</a:t>
          </a:r>
          <a:endParaRPr lang="en-US" sz="2000" kern="1200"/>
        </a:p>
      </dsp:txBody>
      <dsp:txXfrm>
        <a:off x="302074" y="1290629"/>
        <a:ext cx="376790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263302"/>
          <a:ext cx="486661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263302"/>
        <a:ext cx="4866615" cy="1406475"/>
      </dsp:txXfrm>
    </dsp:sp>
    <dsp:sp modelId="{21C23160-9104-4B6D-A8E0-48CD33B4B8A5}">
      <dsp:nvSpPr>
        <dsp:cNvPr id="0" name=""/>
        <dsp:cNvSpPr/>
      </dsp:nvSpPr>
      <dsp:spPr>
        <a:xfrm>
          <a:off x="243330" y="19861"/>
          <a:ext cx="3406630" cy="93716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Uitgangspunt</a:t>
          </a:r>
          <a:endParaRPr lang="en-US" sz="3500" kern="1200" dirty="0"/>
        </a:p>
      </dsp:txBody>
      <dsp:txXfrm>
        <a:off x="289078" y="65609"/>
        <a:ext cx="3315134" cy="845664"/>
      </dsp:txXfrm>
    </dsp:sp>
    <dsp:sp modelId="{2B816FC7-8AA0-4B3B-B262-9F5512AE4380}">
      <dsp:nvSpPr>
        <dsp:cNvPr id="0" name=""/>
        <dsp:cNvSpPr/>
      </dsp:nvSpPr>
      <dsp:spPr>
        <a:xfrm>
          <a:off x="0" y="2040593"/>
          <a:ext cx="4866615" cy="1961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</dsp:txBody>
      <dsp:txXfrm>
        <a:off x="0" y="2040593"/>
        <a:ext cx="4866615" cy="1961662"/>
      </dsp:txXfrm>
    </dsp:sp>
    <dsp:sp modelId="{F22E3DD8-E641-4A60-9071-F6D444400B8E}">
      <dsp:nvSpPr>
        <dsp:cNvPr id="0" name=""/>
        <dsp:cNvSpPr/>
      </dsp:nvSpPr>
      <dsp:spPr>
        <a:xfrm>
          <a:off x="243330" y="1923577"/>
          <a:ext cx="3406630" cy="810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Optimalisatie</a:t>
          </a:r>
          <a:endParaRPr lang="en-US" sz="2800" kern="1200" dirty="0"/>
        </a:p>
      </dsp:txBody>
      <dsp:txXfrm>
        <a:off x="282907" y="1963154"/>
        <a:ext cx="3327476" cy="731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8FC3-067D-4055-9A15-8FAF635ACE3A}">
      <dsp:nvSpPr>
        <dsp:cNvPr id="0" name=""/>
        <dsp:cNvSpPr/>
      </dsp:nvSpPr>
      <dsp:spPr>
        <a:xfrm>
          <a:off x="0" y="402376"/>
          <a:ext cx="10515600" cy="12237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90 lessen over 16 zaalsloten verdelen.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Herhaling = Ja, Volgorde = Nee</a:t>
          </a:r>
          <a:endParaRPr lang="en-US" sz="2100" kern="1200"/>
        </a:p>
      </dsp:txBody>
      <dsp:txXfrm>
        <a:off x="0" y="402376"/>
        <a:ext cx="10515600" cy="1223775"/>
      </dsp:txXfrm>
    </dsp:sp>
    <dsp:sp modelId="{ADBD525D-5CB4-4446-A3A2-8E4B8F586B93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Werkgroepen en practica verder opsplitsen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18</a:t>
          </a:r>
          <a:endParaRPr lang="en-US" sz="2100" kern="1200"/>
        </a:p>
      </dsp:txBody>
      <dsp:txXfrm>
        <a:off x="556042" y="122678"/>
        <a:ext cx="7300396" cy="559396"/>
      </dsp:txXfrm>
    </dsp:sp>
    <dsp:sp modelId="{EAC80091-BE59-466B-B800-9E70610A020D}">
      <dsp:nvSpPr>
        <dsp:cNvPr id="0" name=""/>
        <dsp:cNvSpPr/>
      </dsp:nvSpPr>
      <dsp:spPr>
        <a:xfrm>
          <a:off x="0" y="2049511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 dirty="0"/>
            <a:t>145 zaalsloten en maximaal 145 lessen </a:t>
          </a:r>
          <a:endParaRPr lang="en-US" sz="2100" kern="1200" dirty="0"/>
        </a:p>
      </dsp:txBody>
      <dsp:txXfrm>
        <a:off x="0" y="2049511"/>
        <a:ext cx="10515600" cy="893025"/>
      </dsp:txXfrm>
    </dsp:sp>
    <dsp:sp modelId="{8C99403E-23B4-47B2-8E26-C6CFA6BD786D}">
      <dsp:nvSpPr>
        <dsp:cNvPr id="0" name=""/>
        <dsp:cNvSpPr/>
      </dsp:nvSpPr>
      <dsp:spPr>
        <a:xfrm>
          <a:off x="525780" y="1739551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Lessen verdelen over rooster </a:t>
          </a:r>
          <a:r>
            <a:rPr lang="nl-NL" sz="2100" kern="1200" dirty="0">
              <a:sym typeface="Wingdings" panose="05000000000000000000" pitchFamily="2" charset="2"/>
            </a:rPr>
            <a:t></a:t>
          </a:r>
          <a:r>
            <a:rPr lang="nl-NL" sz="2100" kern="1200" dirty="0"/>
            <a:t> ~ 10</a:t>
          </a:r>
          <a:r>
            <a:rPr lang="nl-NL" sz="2100" kern="1200" baseline="30000" dirty="0"/>
            <a:t>251                                                  </a:t>
          </a:r>
          <a:r>
            <a:rPr lang="nl-NL" sz="2100" kern="1200" baseline="0" dirty="0"/>
            <a:t>145!</a:t>
          </a:r>
          <a:endParaRPr lang="en-US" sz="2100" kern="1200" baseline="0" dirty="0"/>
        </a:p>
      </dsp:txBody>
      <dsp:txXfrm>
        <a:off x="556042" y="1769813"/>
        <a:ext cx="7300396" cy="559396"/>
      </dsp:txXfrm>
    </dsp:sp>
    <dsp:sp modelId="{DAD30337-64CC-4ADF-8113-02523BC3815C}">
      <dsp:nvSpPr>
        <dsp:cNvPr id="0" name=""/>
        <dsp:cNvSpPr/>
      </dsp:nvSpPr>
      <dsp:spPr>
        <a:xfrm>
          <a:off x="0" y="3365896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Gemiddeld 50 studenten per les verdelen over gemiddeld 4 groepen, 20 vakken</a:t>
          </a:r>
          <a:endParaRPr lang="en-US" sz="2100" kern="1200"/>
        </a:p>
      </dsp:txBody>
      <dsp:txXfrm>
        <a:off x="0" y="3365896"/>
        <a:ext cx="10515600" cy="893025"/>
      </dsp:txXfrm>
    </dsp:sp>
    <dsp:sp modelId="{9458B1D4-DF71-4FEB-8452-30AD2012099F}">
      <dsp:nvSpPr>
        <dsp:cNvPr id="0" name=""/>
        <dsp:cNvSpPr/>
      </dsp:nvSpPr>
      <dsp:spPr>
        <a:xfrm>
          <a:off x="525780" y="305593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Studenten verdelen over lessen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7</a:t>
          </a:r>
          <a:endParaRPr lang="en-US" sz="2100" kern="1200"/>
        </a:p>
      </dsp:txBody>
      <dsp:txXfrm>
        <a:off x="556042" y="308619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Maatschappelijke relevantie</a:t>
            </a:r>
          </a:p>
          <a:p>
            <a:r>
              <a:rPr lang="nl-NL" dirty="0"/>
              <a:t>Wetenschappelijke relevantie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16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80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9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50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142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57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711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67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  <a:p>
            <a:r>
              <a:rPr lang="nl-NL" dirty="0"/>
              <a:t>Zaalcapaciteit heuristiek</a:t>
            </a:r>
          </a:p>
          <a:p>
            <a:r>
              <a:rPr lang="nl-NL" dirty="0"/>
              <a:t>Avondslot heuristiek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092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864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7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76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20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2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82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04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30-6-2022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simulated_annealing_30_06_2022_01_45_schedul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r="4362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C7019-FA40-8C50-6C70-4C011B0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	Studenten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E0367-0707-B868-CA65-87D67505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Hillclimber</a:t>
            </a:r>
            <a:endParaRPr lang="nl-NL" sz="22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Pak alle werkgroepen of practica van een willekeurig vak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twee willekeurige lessen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Wissel twee studenten, of verplaats maar 1 student naar de andere 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Evalueer resultaat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Accepteer indien beter of gelijk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Evalueer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Accepteer indien beter of gelijk resultaat</a:t>
            </a:r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F5D275F5-BF74-22E5-B8E9-BE6A48627949}"/>
              </a:ext>
            </a:extLst>
          </p:cNvPr>
          <p:cNvSpPr/>
          <p:nvPr/>
        </p:nvSpPr>
        <p:spPr>
          <a:xfrm>
            <a:off x="745028" y="748361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</p:txBody>
      </p:sp>
      <p:sp>
        <p:nvSpPr>
          <p:cNvPr id="7" name="Pijl: gekromd rechts 6">
            <a:extLst>
              <a:ext uri="{FF2B5EF4-FFF2-40B4-BE49-F238E27FC236}">
                <a16:creationId xmlns:a16="http://schemas.microsoft.com/office/drawing/2014/main" id="{56CF2B97-4CB0-2C3C-D582-3F15734FC8C6}"/>
              </a:ext>
            </a:extLst>
          </p:cNvPr>
          <p:cNvSpPr/>
          <p:nvPr/>
        </p:nvSpPr>
        <p:spPr>
          <a:xfrm>
            <a:off x="8985956" y="3558660"/>
            <a:ext cx="1038578" cy="184291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Pijl: gekromd rechts 8">
            <a:extLst>
              <a:ext uri="{FF2B5EF4-FFF2-40B4-BE49-F238E27FC236}">
                <a16:creationId xmlns:a16="http://schemas.microsoft.com/office/drawing/2014/main" id="{13AB82B3-8D1E-0DEA-1CA2-3E0547D6FB95}"/>
              </a:ext>
            </a:extLst>
          </p:cNvPr>
          <p:cNvSpPr/>
          <p:nvPr/>
        </p:nvSpPr>
        <p:spPr>
          <a:xfrm rot="10800000">
            <a:off x="10227732" y="3429000"/>
            <a:ext cx="1022943" cy="1930400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Pijl: gekromd rechts 10">
            <a:extLst>
              <a:ext uri="{FF2B5EF4-FFF2-40B4-BE49-F238E27FC236}">
                <a16:creationId xmlns:a16="http://schemas.microsoft.com/office/drawing/2014/main" id="{96815D00-1978-3F82-C529-409EDC9BB864}"/>
              </a:ext>
            </a:extLst>
          </p:cNvPr>
          <p:cNvSpPr/>
          <p:nvPr/>
        </p:nvSpPr>
        <p:spPr>
          <a:xfrm>
            <a:off x="9594147" y="4100028"/>
            <a:ext cx="489978" cy="82176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Pijl: gekromd rechts 11">
            <a:extLst>
              <a:ext uri="{FF2B5EF4-FFF2-40B4-BE49-F238E27FC236}">
                <a16:creationId xmlns:a16="http://schemas.microsoft.com/office/drawing/2014/main" id="{E57F9351-0F22-D19B-4B74-65210055FF61}"/>
              </a:ext>
            </a:extLst>
          </p:cNvPr>
          <p:cNvSpPr/>
          <p:nvPr/>
        </p:nvSpPr>
        <p:spPr>
          <a:xfrm rot="10800000">
            <a:off x="10173998" y="4061016"/>
            <a:ext cx="482602" cy="860778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7B214D-83B3-79A6-E5CC-F2EF81E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sz="4800" dirty="0"/>
              <a:t>	Werkgroepen/practica verder opsplitsen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55677-B7E1-5453-A567-2D50CE91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Greedy</a:t>
            </a:r>
            <a:endParaRPr lang="nl-NL" b="1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x vakken met de hoogste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endParaRPr lang="nl-NL" sz="2200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Voor ieder vak: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de slechtste les (werkgroep of practicum)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Split deze les in twee (studenten evenwichtig verdeeld)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Plaats nieuwe les op een willekeurige lege plek in het rooster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BA293F-F9A8-3AB0-FE1F-584EEAFA1049}"/>
              </a:ext>
            </a:extLst>
          </p:cNvPr>
          <p:cNvSpPr/>
          <p:nvPr/>
        </p:nvSpPr>
        <p:spPr>
          <a:xfrm>
            <a:off x="838200" y="741705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64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Resultaten: objective value over de tijd</a:t>
            </a:r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690688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>
                <a:solidFill>
                  <a:schemeClr val="accent2"/>
                </a:solidFill>
              </a:rPr>
              <a:t>Hillclimber</a:t>
            </a:r>
            <a:endParaRPr lang="nl-NL" b="1" dirty="0">
              <a:solidFill>
                <a:schemeClr val="accent2"/>
              </a:solidFill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6752210" y="1690688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b="1" dirty="0" err="1">
                <a:solidFill>
                  <a:schemeClr val="accent2"/>
                </a:solidFill>
              </a:rPr>
              <a:t>Simulated</a:t>
            </a:r>
            <a:r>
              <a:rPr lang="nl-NL" b="1" dirty="0">
                <a:solidFill>
                  <a:schemeClr val="accent2"/>
                </a:solidFill>
              </a:rPr>
              <a:t> </a:t>
            </a:r>
            <a:r>
              <a:rPr lang="nl-NL" b="1" dirty="0" err="1">
                <a:solidFill>
                  <a:schemeClr val="accent2"/>
                </a:solidFill>
              </a:rPr>
              <a:t>Annealing</a:t>
            </a:r>
            <a:endParaRPr lang="nl-NL" b="1" dirty="0">
              <a:solidFill>
                <a:schemeClr val="accent2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033CCE1-7566-17D3-90C9-AA6DE4D1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37" y="2300884"/>
            <a:ext cx="5825067" cy="436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DCFBEFB-B185-1806-0CB8-6A021E90D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6" y="2300883"/>
            <a:ext cx="5825068" cy="4368801"/>
          </a:xfrm>
          <a:prstGeom prst="rect">
            <a:avLst/>
          </a:prstGeom>
        </p:spPr>
      </p:pic>
      <p:sp>
        <p:nvSpPr>
          <p:cNvPr id="31" name="Tekstvak 30">
            <a:extLst>
              <a:ext uri="{FF2B5EF4-FFF2-40B4-BE49-F238E27FC236}">
                <a16:creationId xmlns:a16="http://schemas.microsoft.com/office/drawing/2014/main" id="{09AE1D27-5539-72E0-4656-42EF6886CD52}"/>
              </a:ext>
            </a:extLst>
          </p:cNvPr>
          <p:cNvSpPr txBox="1"/>
          <p:nvPr/>
        </p:nvSpPr>
        <p:spPr>
          <a:xfrm>
            <a:off x="397614" y="502259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(log)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42369E26-D854-FD90-86D1-47815A446542}"/>
              </a:ext>
            </a:extLst>
          </p:cNvPr>
          <p:cNvSpPr txBox="1"/>
          <p:nvPr/>
        </p:nvSpPr>
        <p:spPr>
          <a:xfrm>
            <a:off x="6012325" y="5022593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18209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Resultaten: objective value over de tijd</a:t>
            </a:r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690688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>
                <a:solidFill>
                  <a:schemeClr val="accent2"/>
                </a:solidFill>
              </a:rPr>
              <a:t>Hillclimber</a:t>
            </a:r>
            <a:endParaRPr lang="nl-NL" b="1" dirty="0">
              <a:solidFill>
                <a:schemeClr val="accent2"/>
              </a:solidFill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6752210" y="1690688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b="1" dirty="0" err="1">
                <a:solidFill>
                  <a:schemeClr val="accent2"/>
                </a:solidFill>
              </a:rPr>
              <a:t>Simulated</a:t>
            </a:r>
            <a:r>
              <a:rPr lang="nl-NL" b="1" dirty="0">
                <a:solidFill>
                  <a:schemeClr val="accent2"/>
                </a:solidFill>
              </a:rPr>
              <a:t> </a:t>
            </a:r>
            <a:r>
              <a:rPr lang="nl-NL" b="1" dirty="0" err="1">
                <a:solidFill>
                  <a:schemeClr val="accent2"/>
                </a:solidFill>
              </a:rPr>
              <a:t>Annealing</a:t>
            </a:r>
            <a:endParaRPr lang="nl-NL" b="1" dirty="0">
              <a:solidFill>
                <a:schemeClr val="accent2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033CCE1-7566-17D3-90C9-AA6DE4D1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37" y="2300884"/>
            <a:ext cx="5825067" cy="436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DCFBEFB-B185-1806-0CB8-6A021E90D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6" y="2300883"/>
            <a:ext cx="5825068" cy="4368801"/>
          </a:xfrm>
          <a:prstGeom prst="rect">
            <a:avLst/>
          </a:prstGeom>
        </p:spPr>
      </p:pic>
      <p:sp>
        <p:nvSpPr>
          <p:cNvPr id="31" name="Tekstvak 30">
            <a:extLst>
              <a:ext uri="{FF2B5EF4-FFF2-40B4-BE49-F238E27FC236}">
                <a16:creationId xmlns:a16="http://schemas.microsoft.com/office/drawing/2014/main" id="{09AE1D27-5539-72E0-4656-42EF6886CD52}"/>
              </a:ext>
            </a:extLst>
          </p:cNvPr>
          <p:cNvSpPr txBox="1"/>
          <p:nvPr/>
        </p:nvSpPr>
        <p:spPr>
          <a:xfrm>
            <a:off x="397614" y="502259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(log)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42369E26-D854-FD90-86D1-47815A446542}"/>
              </a:ext>
            </a:extLst>
          </p:cNvPr>
          <p:cNvSpPr txBox="1"/>
          <p:nvPr/>
        </p:nvSpPr>
        <p:spPr>
          <a:xfrm>
            <a:off x="6012325" y="5022593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(log)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8BE4C2A-6873-39A6-FF71-394C15D8F7C2}"/>
              </a:ext>
            </a:extLst>
          </p:cNvPr>
          <p:cNvCxnSpPr>
            <a:cxnSpLocks/>
          </p:cNvCxnSpPr>
          <p:nvPr/>
        </p:nvCxnSpPr>
        <p:spPr>
          <a:xfrm flipH="1">
            <a:off x="7448983" y="4535138"/>
            <a:ext cx="43198" cy="7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BD2344-08B6-F17F-C569-83D02D4AC4AE}"/>
              </a:ext>
            </a:extLst>
          </p:cNvPr>
          <p:cNvCxnSpPr>
            <a:cxnSpLocks/>
          </p:cNvCxnSpPr>
          <p:nvPr/>
        </p:nvCxnSpPr>
        <p:spPr>
          <a:xfrm flipH="1" flipV="1">
            <a:off x="6982179" y="3098555"/>
            <a:ext cx="479777" cy="27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50BE01E-3833-DDA0-19B4-CC77184EAE3C}"/>
              </a:ext>
            </a:extLst>
          </p:cNvPr>
          <p:cNvCxnSpPr>
            <a:cxnSpLocks/>
          </p:cNvCxnSpPr>
          <p:nvPr/>
        </p:nvCxnSpPr>
        <p:spPr>
          <a:xfrm>
            <a:off x="8161867" y="5724136"/>
            <a:ext cx="540490" cy="19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4E23BD8-3771-49C9-8D18-9E269CBA7CA7}"/>
              </a:ext>
            </a:extLst>
          </p:cNvPr>
          <p:cNvCxnSpPr>
            <a:cxnSpLocks/>
          </p:cNvCxnSpPr>
          <p:nvPr/>
        </p:nvCxnSpPr>
        <p:spPr>
          <a:xfrm flipH="1">
            <a:off x="8833346" y="4263118"/>
            <a:ext cx="217206" cy="4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CCB9159-4DA4-B074-6B43-FF3C121B75B7}"/>
              </a:ext>
            </a:extLst>
          </p:cNvPr>
          <p:cNvCxnSpPr>
            <a:cxnSpLocks/>
          </p:cNvCxnSpPr>
          <p:nvPr/>
        </p:nvCxnSpPr>
        <p:spPr>
          <a:xfrm flipH="1">
            <a:off x="9260114" y="5048787"/>
            <a:ext cx="254126" cy="28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BFAFD88F-CA70-1F4F-D9EF-E567176F911C}"/>
              </a:ext>
            </a:extLst>
          </p:cNvPr>
          <p:cNvSpPr txBox="1"/>
          <p:nvPr/>
        </p:nvSpPr>
        <p:spPr>
          <a:xfrm>
            <a:off x="7461956" y="3275111"/>
            <a:ext cx="1604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Lessen herverdelen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1A22FD0-C3B2-AC69-6C47-9A482D0CC454}"/>
              </a:ext>
            </a:extLst>
          </p:cNvPr>
          <p:cNvSpPr txBox="1"/>
          <p:nvPr/>
        </p:nvSpPr>
        <p:spPr>
          <a:xfrm>
            <a:off x="8963375" y="4001373"/>
            <a:ext cx="1604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Lessen herverdelen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B21565B-8136-26B2-F592-E5F697B6195B}"/>
              </a:ext>
            </a:extLst>
          </p:cNvPr>
          <p:cNvSpPr txBox="1"/>
          <p:nvPr/>
        </p:nvSpPr>
        <p:spPr>
          <a:xfrm>
            <a:off x="7092029" y="4227361"/>
            <a:ext cx="18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Studenten herverdelen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1F0375F-3E40-468B-19F0-0DC86823D6F5}"/>
              </a:ext>
            </a:extLst>
          </p:cNvPr>
          <p:cNvSpPr txBox="1"/>
          <p:nvPr/>
        </p:nvSpPr>
        <p:spPr>
          <a:xfrm>
            <a:off x="9449873" y="4820313"/>
            <a:ext cx="18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Studenten herverdelen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96EA923-8501-0BD5-117C-CDC84F394C97}"/>
              </a:ext>
            </a:extLst>
          </p:cNvPr>
          <p:cNvSpPr txBox="1"/>
          <p:nvPr/>
        </p:nvSpPr>
        <p:spPr>
          <a:xfrm>
            <a:off x="6760803" y="5515687"/>
            <a:ext cx="14984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400" dirty="0"/>
              <a:t>Vakken opsplitsen</a:t>
            </a:r>
          </a:p>
        </p:txBody>
      </p:sp>
    </p:spTree>
    <p:extLst>
      <p:ext uri="{BB962C8B-B14F-4D97-AF65-F5344CB8AC3E}">
        <p14:creationId xmlns:p14="http://schemas.microsoft.com/office/powerpoint/2010/main" val="16275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8CB169A-61CD-DAC6-57A2-40B4B741D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07" y="0"/>
            <a:ext cx="5167788" cy="68903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AF40E06-C853-F260-91C6-5426DB5A3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9" y="-47168"/>
            <a:ext cx="5189966" cy="691995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E3FB9BC8-D31F-3FF0-8E86-7ADA5CF95E04}"/>
              </a:ext>
            </a:extLst>
          </p:cNvPr>
          <p:cNvSpPr txBox="1"/>
          <p:nvPr/>
        </p:nvSpPr>
        <p:spPr>
          <a:xfrm>
            <a:off x="6781046" y="93560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6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T-test: p = 0.0032</a:t>
            </a:r>
          </a:p>
          <a:p>
            <a:pPr algn="ctr"/>
            <a:r>
              <a:rPr lang="nl-NL" sz="1400" dirty="0">
                <a:solidFill>
                  <a:srgbClr val="000000"/>
                </a:solidFill>
                <a:latin typeface="Barlow" panose="00000500000000000000" pitchFamily="2" charset="0"/>
              </a:rPr>
              <a:t>Significant </a:t>
            </a:r>
            <a:r>
              <a:rPr lang="nl-NL" sz="1400" dirty="0" err="1">
                <a:solidFill>
                  <a:srgbClr val="000000"/>
                </a:solidFill>
                <a:latin typeface="Barlow" panose="00000500000000000000" pitchFamily="2" charset="0"/>
              </a:rPr>
              <a:t>with</a:t>
            </a:r>
            <a:r>
              <a:rPr lang="nl-NL" sz="1400" dirty="0">
                <a:solidFill>
                  <a:srgbClr val="000000"/>
                </a:solidFill>
                <a:latin typeface="Barlow" panose="00000500000000000000" pitchFamily="2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α</a:t>
            </a:r>
            <a:r>
              <a:rPr lang="nl-NL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0.05</a:t>
            </a:r>
            <a:endParaRPr lang="nl-NL" sz="1400" b="0" i="0" dirty="0">
              <a:solidFill>
                <a:srgbClr val="000000"/>
              </a:solidFill>
              <a:effectLst/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7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betere resultaten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State-</a:t>
            </a:r>
            <a:r>
              <a:rPr lang="nl-NL" dirty="0" err="1"/>
              <a:t>space</a:t>
            </a:r>
            <a:r>
              <a:rPr lang="nl-NL" dirty="0"/>
              <a:t> van lessen herverdelen is relatief groot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Voorkomt vastzitten in lokale optima vaker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Beste roosters vaak geen avondsloten en geen capaciteits-overschrijdingen</a:t>
            </a:r>
          </a:p>
          <a:p>
            <a:pPr lvl="1"/>
            <a:r>
              <a:rPr lang="nl-NL" dirty="0"/>
              <a:t>Uitgangsrooster zonder avondsloten en lessen alleen passend ingedeeld resulteert niet in lagere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Extra lessen afsplitsen leidt niet altijd tot betere resultaten, soms zelfs slechter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Wanneer is convergentie bereikt?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Resultaten: objective value over de tijd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033CCE1-7566-17D3-90C9-AA6DE4D10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93" y="1524000"/>
            <a:ext cx="6625167" cy="4968875"/>
          </a:xfrm>
          <a:prstGeom prst="rect">
            <a:avLst/>
          </a:prstGeom>
        </p:spPr>
      </p:pic>
      <p:sp>
        <p:nvSpPr>
          <p:cNvPr id="32" name="Tekstvak 31">
            <a:extLst>
              <a:ext uri="{FF2B5EF4-FFF2-40B4-BE49-F238E27FC236}">
                <a16:creationId xmlns:a16="http://schemas.microsoft.com/office/drawing/2014/main" id="{42369E26-D854-FD90-86D1-47815A446542}"/>
              </a:ext>
            </a:extLst>
          </p:cNvPr>
          <p:cNvSpPr txBox="1"/>
          <p:nvPr/>
        </p:nvSpPr>
        <p:spPr>
          <a:xfrm>
            <a:off x="2603081" y="4803510"/>
            <a:ext cx="55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(log)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8BE4C2A-6873-39A6-FF71-394C15D8F7C2}"/>
              </a:ext>
            </a:extLst>
          </p:cNvPr>
          <p:cNvCxnSpPr>
            <a:cxnSpLocks/>
          </p:cNvCxnSpPr>
          <p:nvPr/>
        </p:nvCxnSpPr>
        <p:spPr>
          <a:xfrm flipH="1">
            <a:off x="4231868" y="4181957"/>
            <a:ext cx="43198" cy="7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BD2344-08B6-F17F-C569-83D02D4AC4AE}"/>
              </a:ext>
            </a:extLst>
          </p:cNvPr>
          <p:cNvCxnSpPr>
            <a:cxnSpLocks/>
          </p:cNvCxnSpPr>
          <p:nvPr/>
        </p:nvCxnSpPr>
        <p:spPr>
          <a:xfrm flipH="1" flipV="1">
            <a:off x="3682784" y="2451737"/>
            <a:ext cx="479777" cy="27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50BE01E-3833-DDA0-19B4-CC77184EAE3C}"/>
              </a:ext>
            </a:extLst>
          </p:cNvPr>
          <p:cNvCxnSpPr>
            <a:cxnSpLocks/>
          </p:cNvCxnSpPr>
          <p:nvPr/>
        </p:nvCxnSpPr>
        <p:spPr>
          <a:xfrm>
            <a:off x="5100818" y="5445075"/>
            <a:ext cx="540490" cy="19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4E23BD8-3771-49C9-8D18-9E269CBA7CA7}"/>
              </a:ext>
            </a:extLst>
          </p:cNvPr>
          <p:cNvCxnSpPr>
            <a:cxnSpLocks/>
          </p:cNvCxnSpPr>
          <p:nvPr/>
        </p:nvCxnSpPr>
        <p:spPr>
          <a:xfrm flipH="1">
            <a:off x="5788025" y="3825199"/>
            <a:ext cx="217206" cy="4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CCB9159-4DA4-B074-6B43-FF3C121B75B7}"/>
              </a:ext>
            </a:extLst>
          </p:cNvPr>
          <p:cNvCxnSpPr>
            <a:cxnSpLocks/>
          </p:cNvCxnSpPr>
          <p:nvPr/>
        </p:nvCxnSpPr>
        <p:spPr>
          <a:xfrm flipH="1">
            <a:off x="6325004" y="4652549"/>
            <a:ext cx="254126" cy="28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BFAFD88F-CA70-1F4F-D9EF-E567176F911C}"/>
              </a:ext>
            </a:extLst>
          </p:cNvPr>
          <p:cNvSpPr txBox="1"/>
          <p:nvPr/>
        </p:nvSpPr>
        <p:spPr>
          <a:xfrm>
            <a:off x="4162561" y="2586019"/>
            <a:ext cx="172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Lessen herverdelen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1A22FD0-C3B2-AC69-6C47-9A482D0CC454}"/>
              </a:ext>
            </a:extLst>
          </p:cNvPr>
          <p:cNvSpPr txBox="1"/>
          <p:nvPr/>
        </p:nvSpPr>
        <p:spPr>
          <a:xfrm>
            <a:off x="5918054" y="3521180"/>
            <a:ext cx="172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Lessen herverdelen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B21565B-8136-26B2-F592-E5F697B6195B}"/>
              </a:ext>
            </a:extLst>
          </p:cNvPr>
          <p:cNvSpPr txBox="1"/>
          <p:nvPr/>
        </p:nvSpPr>
        <p:spPr>
          <a:xfrm>
            <a:off x="3874913" y="3831906"/>
            <a:ext cx="201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Studenten herverdelen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1F0375F-3E40-468B-19F0-0DC86823D6F5}"/>
              </a:ext>
            </a:extLst>
          </p:cNvPr>
          <p:cNvSpPr txBox="1"/>
          <p:nvPr/>
        </p:nvSpPr>
        <p:spPr>
          <a:xfrm>
            <a:off x="6514762" y="4381801"/>
            <a:ext cx="201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Studenten herverdelen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96EA923-8501-0BD5-117C-CDC84F394C97}"/>
              </a:ext>
            </a:extLst>
          </p:cNvPr>
          <p:cNvSpPr txBox="1"/>
          <p:nvPr/>
        </p:nvSpPr>
        <p:spPr>
          <a:xfrm>
            <a:off x="3699754" y="5194352"/>
            <a:ext cx="16124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400" dirty="0"/>
              <a:t>Vakken opsplitsen</a:t>
            </a:r>
          </a:p>
        </p:txBody>
      </p:sp>
    </p:spTree>
    <p:extLst>
      <p:ext uri="{BB962C8B-B14F-4D97-AF65-F5344CB8AC3E}">
        <p14:creationId xmlns:p14="http://schemas.microsoft.com/office/powerpoint/2010/main" val="126309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7" y="713232"/>
            <a:ext cx="6224335" cy="5431536"/>
          </a:xfrm>
        </p:spPr>
        <p:txBody>
          <a:bodyPr anchor="ctr">
            <a:normAutofit/>
          </a:bodyPr>
          <a:lstStyle/>
          <a:p>
            <a:r>
              <a:rPr lang="nl-NL" sz="2200" dirty="0"/>
              <a:t>Lessen en studenten herverdelen beter resultaat t.o.v. random rooster.</a:t>
            </a:r>
          </a:p>
          <a:p>
            <a:endParaRPr lang="nl-NL" sz="2200" dirty="0"/>
          </a:p>
          <a:p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beter resultaat dan </a:t>
            </a:r>
            <a:r>
              <a:rPr lang="nl-NL" sz="2200" dirty="0" err="1"/>
              <a:t>hillclimber</a:t>
            </a:r>
            <a:r>
              <a:rPr lang="nl-NL" sz="2200" dirty="0"/>
              <a:t> bij lessen herverdelen.</a:t>
            </a:r>
          </a:p>
          <a:p>
            <a:endParaRPr lang="nl-NL" sz="2200" dirty="0"/>
          </a:p>
          <a:p>
            <a:r>
              <a:rPr lang="nl-NL" sz="2200" dirty="0"/>
              <a:t>Geen betere resultaten gevonden met extra heuristieken.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Future</a:t>
            </a:r>
            <a:r>
              <a:rPr lang="nl-NL" sz="5400" dirty="0"/>
              <a:t> </a:t>
            </a:r>
            <a:r>
              <a:rPr lang="nl-NL" sz="5400" dirty="0" err="1"/>
              <a:t>work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endParaRPr lang="nl-NL" sz="2200" dirty="0"/>
          </a:p>
          <a:p>
            <a:r>
              <a:rPr lang="nl-NL" sz="2200" dirty="0"/>
              <a:t>Experimenteren met andere manieren van extra lessen afsplitsen</a:t>
            </a:r>
          </a:p>
          <a:p>
            <a:pPr lvl="1"/>
            <a:r>
              <a:rPr lang="nl-NL" sz="1800" dirty="0"/>
              <a:t>Random rooster met meer dan 129 lessen aan het begin</a:t>
            </a:r>
          </a:p>
          <a:p>
            <a:pPr lvl="1"/>
            <a:r>
              <a:rPr lang="nl-NL" sz="1800" dirty="0"/>
              <a:t>Experimenteren met koelingsschema’s specifiek na het afsplitsen van extra lessen</a:t>
            </a:r>
          </a:p>
          <a:p>
            <a:pPr marL="457200" lvl="1" indent="0">
              <a:buNone/>
            </a:pPr>
            <a:endParaRPr lang="nl-NL" sz="1800" dirty="0"/>
          </a:p>
          <a:p>
            <a:r>
              <a:rPr lang="nl-NL" sz="2200" dirty="0"/>
              <a:t>Experimenteren met geforceerde verschuivingen van avondsloten</a:t>
            </a:r>
          </a:p>
          <a:p>
            <a:pPr marL="0" indent="0">
              <a:buNone/>
            </a:pP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178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Bedankt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aandacht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RoosterRulers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604294" y="5609802"/>
            <a:ext cx="8876782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43" y="260502"/>
            <a:ext cx="5763905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5400" dirty="0"/>
              <a:t>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Nije Balans Lesrooster - Nije Balans | Lifestyle &amp; Bewegen">
            <a:hlinkClick r:id="rId3" action="ppaction://hlinkfile"/>
            <a:extLst>
              <a:ext uri="{FF2B5EF4-FFF2-40B4-BE49-F238E27FC236}">
                <a16:creationId xmlns:a16="http://schemas.microsoft.com/office/drawing/2014/main" id="{EDA60A44-2845-31F2-FF20-1590DE3A5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8545321" y="3043707"/>
            <a:ext cx="1250376" cy="12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F5165F-C261-5341-A62D-F35C065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Parameters </a:t>
            </a:r>
            <a:r>
              <a:rPr lang="en-US" sz="5400" dirty="0" err="1">
                <a:solidFill>
                  <a:srgbClr val="FFFFFF"/>
                </a:solidFill>
              </a:rPr>
              <a:t>tunen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ED334F-B2C0-0DA0-D29B-BED61A0E1E58}"/>
              </a:ext>
            </a:extLst>
          </p:cNvPr>
          <p:cNvSpPr/>
          <p:nvPr/>
        </p:nvSpPr>
        <p:spPr>
          <a:xfrm>
            <a:off x="835152" y="5029407"/>
            <a:ext cx="5376077" cy="680018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3836C-C86F-A343-6A5F-3798ADCC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>
                <a:sym typeface="Wingdings" panose="05000000000000000000" pitchFamily="2" charset="2"/>
              </a:rPr>
              <a:t>Aantal parameters</a:t>
            </a:r>
            <a:endParaRPr lang="nl-NL" sz="2200" b="1" dirty="0"/>
          </a:p>
          <a:p>
            <a:r>
              <a:rPr lang="nl-NL" sz="2200" dirty="0" err="1"/>
              <a:t>Hillclimber</a:t>
            </a:r>
            <a:r>
              <a:rPr lang="nl-NL" sz="2200" dirty="0"/>
              <a:t> </a:t>
            </a:r>
            <a:r>
              <a:rPr lang="nl-NL" sz="2200" dirty="0">
                <a:sym typeface="Wingdings" panose="05000000000000000000" pitchFamily="2" charset="2"/>
              </a:rPr>
              <a:t> 3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Simulated</a:t>
            </a:r>
            <a:r>
              <a:rPr lang="nl-NL" sz="2200" dirty="0">
                <a:sym typeface="Wingdings" panose="05000000000000000000" pitchFamily="2" charset="2"/>
              </a:rPr>
              <a:t> </a:t>
            </a:r>
            <a:r>
              <a:rPr lang="nl-NL" sz="2200" dirty="0" err="1">
                <a:sym typeface="Wingdings" panose="05000000000000000000" pitchFamily="2" charset="2"/>
              </a:rPr>
              <a:t>annealing</a:t>
            </a:r>
            <a:r>
              <a:rPr lang="nl-NL" sz="2200" dirty="0">
                <a:sym typeface="Wingdings" panose="05000000000000000000" pitchFamily="2" charset="2"/>
              </a:rPr>
              <a:t>  4 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Greedy</a:t>
            </a:r>
            <a:r>
              <a:rPr lang="nl-NL" sz="2200" dirty="0">
                <a:sym typeface="Wingdings" panose="05000000000000000000" pitchFamily="2" charset="2"/>
              </a:rPr>
              <a:t>  2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200" dirty="0">
                <a:sym typeface="Wingdings" panose="05000000000000000000" pitchFamily="2" charset="2"/>
              </a:rPr>
              <a:t>Verschillende combinaties met 10 runs testen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2926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201643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optimalisatie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Heuristieken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afel&#10;&#10;Automatisch gegenereerde beschrijving">
            <a:extLst>
              <a:ext uri="{FF2B5EF4-FFF2-40B4-BE49-F238E27FC236}">
                <a16:creationId xmlns:a16="http://schemas.microsoft.com/office/drawing/2014/main" id="{D4177F63-0A59-C8EA-281D-2901D59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14" y="640080"/>
            <a:ext cx="596818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6274-2186-7A6F-1FE2-16C06C1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Berekening state-</a:t>
            </a:r>
            <a:r>
              <a:rPr lang="nl-NL" dirty="0" err="1"/>
              <a:t>space</a:t>
            </a:r>
            <a:endParaRPr lang="nl-NL" dirty="0"/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81B9B80E-3AB0-9A5F-6EFA-4C7E03725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10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D903EDED-3CC3-0F55-17B5-073E34038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20" y="1956853"/>
            <a:ext cx="1128137" cy="504693"/>
          </a:xfrm>
          <a:prstGeom prst="rect">
            <a:avLst/>
          </a:prstGeom>
        </p:spPr>
      </p:pic>
      <p:pic>
        <p:nvPicPr>
          <p:cNvPr id="7" name="Afbeelding 6" descr="Afbeelding met tekst, horloge, meter&#10;&#10;Automatisch gegenereerde beschrijving">
            <a:extLst>
              <a:ext uri="{FF2B5EF4-FFF2-40B4-BE49-F238E27FC236}">
                <a16:creationId xmlns:a16="http://schemas.microsoft.com/office/drawing/2014/main" id="{4CA5FE24-ED17-0BEA-A547-88A09C582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312" y="4945440"/>
            <a:ext cx="1128137" cy="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79026A-42BA-525C-6D73-7508B89F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Temperatuur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keuze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FAC51-42CF-A3EB-4E1B-ECC23FDC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Berekening acceptatie bij verslechtering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A1D2BEE-51D0-B850-0388-A4FA5FEB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08" y="3459998"/>
            <a:ext cx="10029784" cy="18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8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D7A85-9B0D-F21C-EB84-864ADBD1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45" y="3785659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2000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Hillclimber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88.20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11.71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3.70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10    </a:t>
            </a:r>
            <a:b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5A58D33-6B62-1125-E8F4-BE657A25222C}"/>
              </a:ext>
            </a:extLst>
          </p:cNvPr>
          <p:cNvSpPr txBox="1"/>
          <p:nvPr/>
        </p:nvSpPr>
        <p:spPr>
          <a:xfrm>
            <a:off x="666045" y="20880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Intermediate values used in calculations: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t = 3.3933</a:t>
            </a:r>
            <a:b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= 18</a:t>
            </a:r>
            <a:b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standard error of difference = 4.951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Review your data:</a:t>
            </a:r>
          </a:p>
          <a:p>
            <a:pPr algn="r"/>
            <a: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Group</a:t>
            </a:r>
          </a:p>
          <a:p>
            <a:pPr algn="r"/>
            <a: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Mean</a:t>
            </a:r>
            <a:b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SD</a:t>
            </a:r>
            <a:b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SEM</a:t>
            </a:r>
            <a:b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9A2A36E-265E-9614-1A0C-8325584F740B}"/>
              </a:ext>
            </a:extLst>
          </p:cNvPr>
          <p:cNvSpPr txBox="1"/>
          <p:nvPr/>
        </p:nvSpPr>
        <p:spPr>
          <a:xfrm>
            <a:off x="3239911" y="347302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Simulated annealing</a:t>
            </a:r>
          </a:p>
          <a:p>
            <a:pPr algn="r"/>
            <a: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71.40</a:t>
            </a:r>
            <a:b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10.39</a:t>
            </a:r>
            <a:b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3.29</a:t>
            </a:r>
            <a:b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10   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156D54-01B9-FF16-42D8-23224C455FD8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221135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49272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413418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 dirty="0"/>
              <a:t>Doel</a:t>
            </a:r>
            <a:endParaRPr lang="nl-NL" sz="28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669036" y="5614185"/>
            <a:ext cx="6612710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tussenslot = 1 punt</a:t>
            </a:r>
          </a:p>
          <a:p>
            <a:pPr marL="2743200" lvl="6" indent="0">
              <a:buNone/>
            </a:pPr>
            <a:r>
              <a:rPr lang="nl-NL" sz="2200"/>
              <a:t>2 </a:t>
            </a:r>
            <a:r>
              <a:rPr lang="nl-NL" sz="2200" dirty="0"/>
              <a:t>tussensloten = 3 punten</a:t>
            </a:r>
          </a:p>
          <a:p>
            <a:pPr marL="2743200" lvl="6" indent="0">
              <a:buNone/>
            </a:pPr>
            <a:r>
              <a:rPr lang="nl-NL" sz="22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 </a:t>
            </a:r>
            <a:r>
              <a:rPr lang="nl-NL" sz="2200" dirty="0">
                <a:sym typeface="Wingdings" panose="05000000000000000000" pitchFamily="2" charset="2"/>
              </a:rPr>
              <a:t> naar 0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rmAutofit/>
          </a:bodyPr>
          <a:lstStyle/>
          <a:p>
            <a:r>
              <a:rPr lang="nl-NL" sz="4200" dirty="0"/>
              <a:t>Probleembeschrijving</a:t>
            </a:r>
            <a:br>
              <a:rPr lang="nl-NL" sz="4200" dirty="0"/>
            </a:br>
            <a:endParaRPr lang="nl-NL" sz="42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keuzes kunnen we maken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18</a:t>
            </a:r>
            <a:endParaRPr lang="nl-NL" sz="22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endParaRPr lang="nl-NL" sz="2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8740"/>
            <a:ext cx="7665571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kstvak 4">
            <a:extLst>
              <a:ext uri="{FF2B5EF4-FFF2-40B4-BE49-F238E27FC236}">
                <a16:creationId xmlns:a16="http://schemas.microsoft.com/office/drawing/2014/main" id="{C5CC042C-285E-1010-9076-7A1E5CBA1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435259"/>
              </p:ext>
            </p:extLst>
          </p:nvPr>
        </p:nvGraphicFramePr>
        <p:xfrm>
          <a:off x="630935" y="2131164"/>
          <a:ext cx="546506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ep 13">
            <a:extLst>
              <a:ext uri="{FF2B5EF4-FFF2-40B4-BE49-F238E27FC236}">
                <a16:creationId xmlns:a16="http://schemas.microsoft.com/office/drawing/2014/main" id="{FF35E25D-E044-ED66-BCFB-E33D586B68D9}"/>
              </a:ext>
            </a:extLst>
          </p:cNvPr>
          <p:cNvGrpSpPr/>
          <p:nvPr/>
        </p:nvGrpSpPr>
        <p:grpSpPr>
          <a:xfrm>
            <a:off x="6882391" y="3186377"/>
            <a:ext cx="4422196" cy="1474435"/>
            <a:chOff x="6800520" y="2220939"/>
            <a:chExt cx="3558072" cy="1583415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5B29BCC8-A7F2-DC92-8B01-20802690BFE2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F16C80B0-E3A5-928F-7AAC-CEE561C5D20C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b="1" dirty="0" err="1"/>
                <a:t>Constraint</a:t>
              </a:r>
              <a:r>
                <a:rPr lang="nl-NL" sz="3100" b="1" dirty="0"/>
                <a:t> </a:t>
              </a:r>
              <a:r>
                <a:rPr lang="nl-NL" sz="3100" b="1" dirty="0" err="1"/>
                <a:t>relaxation</a:t>
              </a:r>
              <a:endParaRPr lang="nl-NL" sz="3100" dirty="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dirty="0"/>
                <a:t>3 tussensloten toegestaan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5400" dirty="0"/>
              <a:t>Random rooster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738828"/>
            <a:ext cx="7499063" cy="329799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Nee,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minimaal aantal lessen (129)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129 lessen willekeurig plaatsen over 145 zaalsloten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evenwichtig over werkgroepen en practica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594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0"/>
            <a:ext cx="659505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2B97DEC9-B37A-D9ED-3561-DD5C7E4D5E75}"/>
              </a:ext>
            </a:extLst>
          </p:cNvPr>
          <p:cNvGrpSpPr/>
          <p:nvPr/>
        </p:nvGrpSpPr>
        <p:grpSpPr>
          <a:xfrm>
            <a:off x="7363758" y="941183"/>
            <a:ext cx="3715287" cy="772722"/>
            <a:chOff x="6800520" y="2220939"/>
            <a:chExt cx="3558072" cy="1583415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03A5D165-D347-6F37-6FA6-6E192A500F1B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883DB98-46D3-ABCA-7F62-20713264E0C8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rooster</a:t>
              </a: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BCAEF0E-9A9C-41BF-A054-E649EAD653F8}"/>
              </a:ext>
            </a:extLst>
          </p:cNvPr>
          <p:cNvGrpSpPr/>
          <p:nvPr/>
        </p:nvGrpSpPr>
        <p:grpSpPr>
          <a:xfrm>
            <a:off x="9260187" y="2453680"/>
            <a:ext cx="2039158" cy="772722"/>
            <a:chOff x="6800522" y="2282214"/>
            <a:chExt cx="3558072" cy="158341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89F54A02-6757-B3F6-58EA-D12D02A177B6}"/>
                </a:ext>
              </a:extLst>
            </p:cNvPr>
            <p:cNvSpPr/>
            <p:nvPr/>
          </p:nvSpPr>
          <p:spPr>
            <a:xfrm>
              <a:off x="6800522" y="2282214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75B4E32-365B-8989-FE9F-2CBB5972BB40}"/>
                </a:ext>
              </a:extLst>
            </p:cNvPr>
            <p:cNvSpPr txBox="1"/>
            <p:nvPr/>
          </p:nvSpPr>
          <p:spPr>
            <a:xfrm>
              <a:off x="7011932" y="2282214"/>
              <a:ext cx="3135246" cy="73043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Simulated</a:t>
              </a:r>
              <a:r>
                <a:rPr lang="nl-N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annealing</a:t>
              </a:r>
              <a:endParaRPr lang="nl-N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C7B9A238-89B6-EA0D-B291-A270E577658E}"/>
              </a:ext>
            </a:extLst>
          </p:cNvPr>
          <p:cNvGrpSpPr/>
          <p:nvPr/>
        </p:nvGrpSpPr>
        <p:grpSpPr>
          <a:xfrm>
            <a:off x="7225989" y="2453680"/>
            <a:ext cx="1952976" cy="772722"/>
            <a:chOff x="6800520" y="2220939"/>
            <a:chExt cx="3558072" cy="1583415"/>
          </a:xfrm>
        </p:grpSpPr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73D1F5EF-CD7C-5592-D6B1-A93542B34F64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CE7D8026-92F5-5457-DECB-9D1721C99AC0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3C464E1-817B-AD4C-002C-63746EE2F95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8202477" y="1713905"/>
            <a:ext cx="1018925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1301FE6E-3264-C84B-5D8F-D9EC50E3A2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221402" y="1713905"/>
            <a:ext cx="1058363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D11D18B-0588-727E-E04F-429EAAE6DA34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8202477" y="3226402"/>
            <a:ext cx="1018925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Tekstvak 4">
            <a:extLst>
              <a:ext uri="{FF2B5EF4-FFF2-40B4-BE49-F238E27FC236}">
                <a16:creationId xmlns:a16="http://schemas.microsoft.com/office/drawing/2014/main" id="{96776E75-2ED7-E4AB-E785-5E4D2D10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4975"/>
              </p:ext>
            </p:extLst>
          </p:nvPr>
        </p:nvGraphicFramePr>
        <p:xfrm>
          <a:off x="630935" y="2131164"/>
          <a:ext cx="486661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2F822B96-5141-1236-1132-9F481CAE6266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9221402" y="3226402"/>
            <a:ext cx="1058364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ep 38">
            <a:extLst>
              <a:ext uri="{FF2B5EF4-FFF2-40B4-BE49-F238E27FC236}">
                <a16:creationId xmlns:a16="http://schemas.microsoft.com/office/drawing/2014/main" id="{47C535D1-89F5-B5B9-AA64-097EDE7869E6}"/>
              </a:ext>
            </a:extLst>
          </p:cNvPr>
          <p:cNvGrpSpPr/>
          <p:nvPr/>
        </p:nvGrpSpPr>
        <p:grpSpPr>
          <a:xfrm>
            <a:off x="8244914" y="4019626"/>
            <a:ext cx="1952976" cy="772722"/>
            <a:chOff x="6800520" y="2220939"/>
            <a:chExt cx="3558072" cy="1583415"/>
          </a:xfrm>
        </p:grpSpPr>
        <p:sp>
          <p:nvSpPr>
            <p:cNvPr id="40" name="Rechthoek: afgeronde hoeken 39">
              <a:extLst>
                <a:ext uri="{FF2B5EF4-FFF2-40B4-BE49-F238E27FC236}">
                  <a16:creationId xmlns:a16="http://schemas.microsoft.com/office/drawing/2014/main" id="{71B89477-4CED-9910-C1F7-975501C22356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35339863-1AE1-9236-96F8-65DBA9D0565B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85C288A4-4081-D397-F68B-2C895700300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1402" y="4792348"/>
            <a:ext cx="0" cy="58821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10C3CA8-EEFE-7C1F-5FFE-CE85E7B5AEE5}"/>
              </a:ext>
            </a:extLst>
          </p:cNvPr>
          <p:cNvGrpSpPr/>
          <p:nvPr/>
        </p:nvGrpSpPr>
        <p:grpSpPr>
          <a:xfrm>
            <a:off x="8244914" y="5380560"/>
            <a:ext cx="1952976" cy="772722"/>
            <a:chOff x="6800520" y="2220939"/>
            <a:chExt cx="3558072" cy="1583415"/>
          </a:xfrm>
        </p:grpSpPr>
        <p:sp>
          <p:nvSpPr>
            <p:cNvPr id="44" name="Rechthoek: afgeronde hoeken 43">
              <a:extLst>
                <a:ext uri="{FF2B5EF4-FFF2-40B4-BE49-F238E27FC236}">
                  <a16:creationId xmlns:a16="http://schemas.microsoft.com/office/drawing/2014/main" id="{0339B388-2D74-5B40-A163-2496BE0F53D7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44298CB7-FE81-5077-0792-63E7C83D4D94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Greedy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Verbindingslijn: gekromd 46">
            <a:extLst>
              <a:ext uri="{FF2B5EF4-FFF2-40B4-BE49-F238E27FC236}">
                <a16:creationId xmlns:a16="http://schemas.microsoft.com/office/drawing/2014/main" id="{8F992CD7-3930-5D1B-0F0E-725E017CC69E}"/>
              </a:ext>
            </a:extLst>
          </p:cNvPr>
          <p:cNvCxnSpPr>
            <a:stCxn id="44" idx="3"/>
            <a:endCxn id="19" idx="3"/>
          </p:cNvCxnSpPr>
          <p:nvPr/>
        </p:nvCxnSpPr>
        <p:spPr>
          <a:xfrm flipV="1">
            <a:off x="10197890" y="2840041"/>
            <a:ext cx="1101455" cy="2926880"/>
          </a:xfrm>
          <a:prstGeom prst="curvedConnector3">
            <a:avLst>
              <a:gd name="adj1" fmla="val 14201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Verbindingslijn: gekromd 48">
            <a:extLst>
              <a:ext uri="{FF2B5EF4-FFF2-40B4-BE49-F238E27FC236}">
                <a16:creationId xmlns:a16="http://schemas.microsoft.com/office/drawing/2014/main" id="{21041AA3-5949-6215-BFA2-0B2DD3D80831}"/>
              </a:ext>
            </a:extLst>
          </p:cNvPr>
          <p:cNvCxnSpPr>
            <a:cxnSpLocks/>
            <a:stCxn id="44" idx="1"/>
            <a:endCxn id="24" idx="1"/>
          </p:cNvCxnSpPr>
          <p:nvPr/>
        </p:nvCxnSpPr>
        <p:spPr>
          <a:xfrm rot="10800000">
            <a:off x="7225990" y="2840041"/>
            <a:ext cx="1018925" cy="2926880"/>
          </a:xfrm>
          <a:prstGeom prst="curvedConnector3">
            <a:avLst>
              <a:gd name="adj1" fmla="val 143228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420FAC5E-C85E-824B-5B93-E031E6868B58}"/>
              </a:ext>
            </a:extLst>
          </p:cNvPr>
          <p:cNvSpPr/>
          <p:nvPr/>
        </p:nvSpPr>
        <p:spPr>
          <a:xfrm>
            <a:off x="5865541" y="2591004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1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146B16BC-C505-49F0-FF41-64CF1475DCD5}"/>
              </a:ext>
            </a:extLst>
          </p:cNvPr>
          <p:cNvSpPr/>
          <p:nvPr/>
        </p:nvSpPr>
        <p:spPr>
          <a:xfrm>
            <a:off x="5839678" y="4126441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1F7243BA-89F6-CBCB-B76A-7C18E64B52AA}"/>
              </a:ext>
            </a:extLst>
          </p:cNvPr>
          <p:cNvSpPr/>
          <p:nvPr/>
        </p:nvSpPr>
        <p:spPr>
          <a:xfrm>
            <a:off x="5851829" y="5487375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092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9F03-9013-6A76-DEED-12853DA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	Lessen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F7D0AB-A0EA-A5A7-4914-1527480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40915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twee willekeurige posities in het rooster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Wissel de inhoud van deze posities (niet per se een les)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Evalueer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Hillclimber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2000" dirty="0"/>
              <a:t>4.	Accepteer indien beter of gelijk resultaat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Simulated</a:t>
            </a:r>
            <a:r>
              <a:rPr lang="nl-NL" sz="2200" b="1" dirty="0"/>
              <a:t> </a:t>
            </a:r>
            <a:r>
              <a:rPr lang="nl-NL" sz="2200" b="1" dirty="0" err="1"/>
              <a:t>annealing</a:t>
            </a:r>
            <a:endParaRPr lang="nl-NL" sz="2200" b="1" dirty="0"/>
          </a:p>
          <a:p>
            <a:pPr marL="914400" lvl="1" indent="-457200">
              <a:buAutoNum type="arabicPeriod" startAt="4"/>
            </a:pPr>
            <a:r>
              <a:rPr lang="nl-NL" sz="2000" dirty="0"/>
              <a:t>Accepteer volgens kansberekening o.b.v. resultaat</a:t>
            </a:r>
          </a:p>
          <a:p>
            <a:pPr marL="1371600" lvl="2" indent="-457200">
              <a:buAutoNum type="arabicPeriod" startAt="4"/>
            </a:pPr>
            <a:endParaRPr lang="nl-NL" sz="1600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04FAD47-A5F6-AB0D-A2CF-DB47ADBBF258}"/>
              </a:ext>
            </a:extLst>
          </p:cNvPr>
          <p:cNvSpPr/>
          <p:nvPr/>
        </p:nvSpPr>
        <p:spPr>
          <a:xfrm>
            <a:off x="836676" y="753159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1</a:t>
            </a:r>
          </a:p>
        </p:txBody>
      </p:sp>
      <p:sp>
        <p:nvSpPr>
          <p:cNvPr id="5" name="Pijl: gekromd rechts 4">
            <a:extLst>
              <a:ext uri="{FF2B5EF4-FFF2-40B4-BE49-F238E27FC236}">
                <a16:creationId xmlns:a16="http://schemas.microsoft.com/office/drawing/2014/main" id="{7FC1579B-B85D-0673-1912-1FE10EBEBECD}"/>
              </a:ext>
            </a:extLst>
          </p:cNvPr>
          <p:cNvSpPr/>
          <p:nvPr/>
        </p:nvSpPr>
        <p:spPr>
          <a:xfrm>
            <a:off x="8658578" y="3429000"/>
            <a:ext cx="1038578" cy="184291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Pijl: gekromd rechts 8">
            <a:extLst>
              <a:ext uri="{FF2B5EF4-FFF2-40B4-BE49-F238E27FC236}">
                <a16:creationId xmlns:a16="http://schemas.microsoft.com/office/drawing/2014/main" id="{90DCC3FF-6EED-2E9A-80F3-43835C753FF3}"/>
              </a:ext>
            </a:extLst>
          </p:cNvPr>
          <p:cNvSpPr/>
          <p:nvPr/>
        </p:nvSpPr>
        <p:spPr>
          <a:xfrm rot="10800000">
            <a:off x="9900354" y="3299340"/>
            <a:ext cx="1022943" cy="1930400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861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Breedbeeld</PresentationFormat>
  <Paragraphs>244</Paragraphs>
  <Slides>25</Slides>
  <Notes>23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Barlow</vt:lpstr>
      <vt:lpstr>Calibri</vt:lpstr>
      <vt:lpstr>Calibri Light</vt:lpstr>
      <vt:lpstr>Times New Roman</vt:lpstr>
      <vt:lpstr>Wingdings</vt:lpstr>
      <vt:lpstr>Kantoorthema</vt:lpstr>
      <vt:lpstr>Lectures &amp; Lesroosters </vt:lpstr>
      <vt:lpstr>De case (1/2)</vt:lpstr>
      <vt:lpstr>De case (2/2)</vt:lpstr>
      <vt:lpstr>Doel</vt:lpstr>
      <vt:lpstr>Probleembeschrijving </vt:lpstr>
      <vt:lpstr>Methode: algoritmes</vt:lpstr>
      <vt:lpstr>Random rooster</vt:lpstr>
      <vt:lpstr>Methode: algoritmes</vt:lpstr>
      <vt:lpstr> Lessen herverdelen</vt:lpstr>
      <vt:lpstr> Studenten herverdelen</vt:lpstr>
      <vt:lpstr> Werkgroepen/practica verder opsplitsen</vt:lpstr>
      <vt:lpstr>Resultaten: objective value over de tijd</vt:lpstr>
      <vt:lpstr>Resultaten: objective value over de tijd</vt:lpstr>
      <vt:lpstr>PowerPoint-presentatie</vt:lpstr>
      <vt:lpstr>Discussie</vt:lpstr>
      <vt:lpstr>Resultaten: objective value over de tijd</vt:lpstr>
      <vt:lpstr>Conclusie</vt:lpstr>
      <vt:lpstr>Future work</vt:lpstr>
      <vt:lpstr>Bedankt voor uw aandacht voor de RoosterRulers!    Vragen?</vt:lpstr>
      <vt:lpstr>Resultaten: Verbeterd rooster</vt:lpstr>
      <vt:lpstr>Parameters tunen</vt:lpstr>
      <vt:lpstr>Parameter optimalisatie  Heuristieken</vt:lpstr>
      <vt:lpstr>Berekening state-space</vt:lpstr>
      <vt:lpstr>Temperatuur keuze</vt:lpstr>
      <vt:lpstr>Hillclimber 88.20 11.71 3.70 10   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Dennis Vlegels</cp:lastModifiedBy>
  <cp:revision>33</cp:revision>
  <dcterms:created xsi:type="dcterms:W3CDTF">2022-06-16T11:09:41Z</dcterms:created>
  <dcterms:modified xsi:type="dcterms:W3CDTF">2022-06-30T10:48:58Z</dcterms:modified>
</cp:coreProperties>
</file>