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61" r:id="rId5"/>
    <p:sldId id="257" r:id="rId6"/>
    <p:sldId id="262" r:id="rId7"/>
    <p:sldId id="263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98FA-02B7-43F6-BC7E-4089C16D9251}" v="9" dt="2022-06-16T11:24:07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urriens" userId="1c5535c1db43cb11" providerId="LiveId" clId="{90CC98FA-02B7-43F6-BC7E-4089C16D9251}"/>
    <pc:docChg chg="undo custSel addSld delSld modSld sldOrd">
      <pc:chgData name="Marc Jurriens" userId="1c5535c1db43cb11" providerId="LiveId" clId="{90CC98FA-02B7-43F6-BC7E-4089C16D9251}" dt="2022-06-16T12:25:49.569" v="1586" actId="47"/>
      <pc:docMkLst>
        <pc:docMk/>
      </pc:docMkLst>
      <pc:sldChg chg="addSp delSp modSp del mod">
        <pc:chgData name="Marc Jurriens" userId="1c5535c1db43cb11" providerId="LiveId" clId="{90CC98FA-02B7-43F6-BC7E-4089C16D9251}" dt="2022-06-16T12:04:08.270" v="980" actId="47"/>
        <pc:sldMkLst>
          <pc:docMk/>
          <pc:sldMk cId="1469152427" sldId="256"/>
        </pc:sldMkLst>
        <pc:spChg chg="mod">
          <ac:chgData name="Marc Jurriens" userId="1c5535c1db43cb11" providerId="LiveId" clId="{90CC98FA-02B7-43F6-BC7E-4089C16D9251}" dt="2022-06-16T12:01:28.206" v="945" actId="21"/>
          <ac:spMkLst>
            <pc:docMk/>
            <pc:sldMk cId="1469152427" sldId="256"/>
            <ac:spMk id="2" creationId="{2809FEBA-E9F6-4ED2-B539-0A898F8169C4}"/>
          </ac:spMkLst>
        </pc:spChg>
        <pc:spChg chg="del">
          <ac:chgData name="Marc Jurriens" userId="1c5535c1db43cb11" providerId="LiveId" clId="{90CC98FA-02B7-43F6-BC7E-4089C16D9251}" dt="2022-06-16T11:11:25.178" v="9" actId="478"/>
          <ac:spMkLst>
            <pc:docMk/>
            <pc:sldMk cId="1469152427" sldId="256"/>
            <ac:spMk id="3" creationId="{6CC2798A-54CC-4619-A774-8E4DF1321613}"/>
          </ac:spMkLst>
        </pc:spChg>
        <pc:spChg chg="add del mod">
          <ac:chgData name="Marc Jurriens" userId="1c5535c1db43cb11" providerId="LiveId" clId="{90CC98FA-02B7-43F6-BC7E-4089C16D9251}" dt="2022-06-16T11:11:37.253" v="12"/>
          <ac:spMkLst>
            <pc:docMk/>
            <pc:sldMk cId="1469152427" sldId="256"/>
            <ac:spMk id="5" creationId="{83DFF394-6076-457E-8122-DE95823B05AD}"/>
          </ac:spMkLst>
        </pc:spChg>
      </pc:sldChg>
      <pc:sldChg chg="addSp delSp modSp new mod">
        <pc:chgData name="Marc Jurriens" userId="1c5535c1db43cb11" providerId="LiveId" clId="{90CC98FA-02B7-43F6-BC7E-4089C16D9251}" dt="2022-06-16T11:37:02.358" v="690" actId="20577"/>
        <pc:sldMkLst>
          <pc:docMk/>
          <pc:sldMk cId="1224231636" sldId="257"/>
        </pc:sldMkLst>
        <pc:spChg chg="del">
          <ac:chgData name="Marc Jurriens" userId="1c5535c1db43cb11" providerId="LiveId" clId="{90CC98FA-02B7-43F6-BC7E-4089C16D9251}" dt="2022-06-16T11:12:32.502" v="14" actId="478"/>
          <ac:spMkLst>
            <pc:docMk/>
            <pc:sldMk cId="1224231636" sldId="257"/>
            <ac:spMk id="2" creationId="{91ABCFA6-EE0D-4C97-969C-E1158DA942CF}"/>
          </ac:spMkLst>
        </pc:spChg>
        <pc:spChg chg="del">
          <ac:chgData name="Marc Jurriens" userId="1c5535c1db43cb11" providerId="LiveId" clId="{90CC98FA-02B7-43F6-BC7E-4089C16D9251}" dt="2022-06-16T11:12:33.811" v="15" actId="478"/>
          <ac:spMkLst>
            <pc:docMk/>
            <pc:sldMk cId="1224231636" sldId="257"/>
            <ac:spMk id="3" creationId="{1CCD0579-5214-4F73-9BF5-CB4481E68425}"/>
          </ac:spMkLst>
        </pc:spChg>
        <pc:spChg chg="add mod">
          <ac:chgData name="Marc Jurriens" userId="1c5535c1db43cb11" providerId="LiveId" clId="{90CC98FA-02B7-43F6-BC7E-4089C16D9251}" dt="2022-06-16T11:37:02.358" v="690" actId="20577"/>
          <ac:spMkLst>
            <pc:docMk/>
            <pc:sldMk cId="1224231636" sldId="257"/>
            <ac:spMk id="5" creationId="{E0CF9151-8183-4E85-A5FC-68464399ABF7}"/>
          </ac:spMkLst>
        </pc:spChg>
        <pc:picChg chg="add mod">
          <ac:chgData name="Marc Jurriens" userId="1c5535c1db43cb11" providerId="LiveId" clId="{90CC98FA-02B7-43F6-BC7E-4089C16D9251}" dt="2022-06-16T11:24:07.023" v="121" actId="1076"/>
          <ac:picMkLst>
            <pc:docMk/>
            <pc:sldMk cId="1224231636" sldId="257"/>
            <ac:picMk id="1026" creationId="{285255F5-CB58-47DE-977E-4FDA5F34E811}"/>
          </ac:picMkLst>
        </pc:picChg>
      </pc:sldChg>
      <pc:sldChg chg="delSp modSp new mod">
        <pc:chgData name="Marc Jurriens" userId="1c5535c1db43cb11" providerId="LiveId" clId="{90CC98FA-02B7-43F6-BC7E-4089C16D9251}" dt="2022-06-16T11:12:37.824" v="16" actId="478"/>
        <pc:sldMkLst>
          <pc:docMk/>
          <pc:sldMk cId="3987626164" sldId="258"/>
        </pc:sldMkLst>
        <pc:spChg chg="del">
          <ac:chgData name="Marc Jurriens" userId="1c5535c1db43cb11" providerId="LiveId" clId="{90CC98FA-02B7-43F6-BC7E-4089C16D9251}" dt="2022-06-16T11:12:37.824" v="16" actId="478"/>
          <ac:spMkLst>
            <pc:docMk/>
            <pc:sldMk cId="3987626164" sldId="258"/>
            <ac:spMk id="2" creationId="{FF13972E-4AEC-45AD-93CC-EF9CE0300EA7}"/>
          </ac:spMkLst>
        </pc:spChg>
        <pc:spChg chg="mod">
          <ac:chgData name="Marc Jurriens" userId="1c5535c1db43cb11" providerId="LiveId" clId="{90CC98FA-02B7-43F6-BC7E-4089C16D9251}" dt="2022-06-16T11:11:38.829" v="13"/>
          <ac:spMkLst>
            <pc:docMk/>
            <pc:sldMk cId="3987626164" sldId="258"/>
            <ac:spMk id="3" creationId="{90F0171F-47B0-4AA7-946F-0CAE5DC35216}"/>
          </ac:spMkLst>
        </pc:spChg>
      </pc:sldChg>
      <pc:sldChg chg="addSp delSp new mod">
        <pc:chgData name="Marc Jurriens" userId="1c5535c1db43cb11" providerId="LiveId" clId="{90CC98FA-02B7-43F6-BC7E-4089C16D9251}" dt="2022-06-16T11:12:42.402" v="18" actId="478"/>
        <pc:sldMkLst>
          <pc:docMk/>
          <pc:sldMk cId="4164831129" sldId="259"/>
        </pc:sldMkLst>
        <pc:spChg chg="del">
          <ac:chgData name="Marc Jurriens" userId="1c5535c1db43cb11" providerId="LiveId" clId="{90CC98FA-02B7-43F6-BC7E-4089C16D9251}" dt="2022-06-16T11:12:40.459" v="17" actId="478"/>
          <ac:spMkLst>
            <pc:docMk/>
            <pc:sldMk cId="4164831129" sldId="259"/>
            <ac:spMk id="2" creationId="{05D3AD1D-4720-42C6-A828-ED42BF5269E0}"/>
          </ac:spMkLst>
        </pc:spChg>
        <pc:spChg chg="del">
          <ac:chgData name="Marc Jurriens" userId="1c5535c1db43cb11" providerId="LiveId" clId="{90CC98FA-02B7-43F6-BC7E-4089C16D9251}" dt="2022-06-16T11:12:42.402" v="18" actId="478"/>
          <ac:spMkLst>
            <pc:docMk/>
            <pc:sldMk cId="4164831129" sldId="259"/>
            <ac:spMk id="3" creationId="{1861A303-6CAB-4496-A400-F85EA3AFCD2B}"/>
          </ac:spMkLst>
        </pc:spChg>
        <pc:spChg chg="add">
          <ac:chgData name="Marc Jurriens" userId="1c5535c1db43cb11" providerId="LiveId" clId="{90CC98FA-02B7-43F6-BC7E-4089C16D9251}" dt="2022-06-16T11:11:07.740" v="6" actId="22"/>
          <ac:spMkLst>
            <pc:docMk/>
            <pc:sldMk cId="4164831129" sldId="259"/>
            <ac:spMk id="5" creationId="{8DBEF566-0DAD-4306-BCFF-6C2AC8BE5D4A}"/>
          </ac:spMkLst>
        </pc:spChg>
      </pc:sldChg>
      <pc:sldChg chg="addSp delSp new mod">
        <pc:chgData name="Marc Jurriens" userId="1c5535c1db43cb11" providerId="LiveId" clId="{90CC98FA-02B7-43F6-BC7E-4089C16D9251}" dt="2022-06-16T11:12:48.424" v="20" actId="478"/>
        <pc:sldMkLst>
          <pc:docMk/>
          <pc:sldMk cId="3804910339" sldId="260"/>
        </pc:sldMkLst>
        <pc:spChg chg="del">
          <ac:chgData name="Marc Jurriens" userId="1c5535c1db43cb11" providerId="LiveId" clId="{90CC98FA-02B7-43F6-BC7E-4089C16D9251}" dt="2022-06-16T11:12:45.608" v="19" actId="478"/>
          <ac:spMkLst>
            <pc:docMk/>
            <pc:sldMk cId="3804910339" sldId="260"/>
            <ac:spMk id="2" creationId="{444AA080-FB69-437B-BDFC-662EBCA6ACA5}"/>
          </ac:spMkLst>
        </pc:spChg>
        <pc:spChg chg="del">
          <ac:chgData name="Marc Jurriens" userId="1c5535c1db43cb11" providerId="LiveId" clId="{90CC98FA-02B7-43F6-BC7E-4089C16D9251}" dt="2022-06-16T11:12:48.424" v="20" actId="478"/>
          <ac:spMkLst>
            <pc:docMk/>
            <pc:sldMk cId="3804910339" sldId="260"/>
            <ac:spMk id="3" creationId="{124E0A0F-C017-49CD-BDFE-5463FAAB34E2}"/>
          </ac:spMkLst>
        </pc:spChg>
        <pc:spChg chg="add">
          <ac:chgData name="Marc Jurriens" userId="1c5535c1db43cb11" providerId="LiveId" clId="{90CC98FA-02B7-43F6-BC7E-4089C16D9251}" dt="2022-06-16T11:11:15.292" v="8" actId="22"/>
          <ac:spMkLst>
            <pc:docMk/>
            <pc:sldMk cId="3804910339" sldId="260"/>
            <ac:spMk id="5" creationId="{9EEF8240-41E5-4E73-8A05-AF5DC56499E5}"/>
          </ac:spMkLst>
        </pc:spChg>
      </pc:sldChg>
      <pc:sldChg chg="addSp delSp modSp new mod">
        <pc:chgData name="Marc Jurriens" userId="1c5535c1db43cb11" providerId="LiveId" clId="{90CC98FA-02B7-43F6-BC7E-4089C16D9251}" dt="2022-06-16T12:11:09.557" v="1354" actId="21"/>
        <pc:sldMkLst>
          <pc:docMk/>
          <pc:sldMk cId="2032551460" sldId="261"/>
        </pc:sldMkLst>
        <pc:spChg chg="add del">
          <ac:chgData name="Marc Jurriens" userId="1c5535c1db43cb11" providerId="LiveId" clId="{90CC98FA-02B7-43F6-BC7E-4089C16D9251}" dt="2022-06-16T11:16:26.974" v="53" actId="478"/>
          <ac:spMkLst>
            <pc:docMk/>
            <pc:sldMk cId="2032551460" sldId="261"/>
            <ac:spMk id="2" creationId="{21AE5A8E-6F96-4EEA-898D-DE69645EBE2D}"/>
          </ac:spMkLst>
        </pc:spChg>
        <pc:spChg chg="add del mod">
          <ac:chgData name="Marc Jurriens" userId="1c5535c1db43cb11" providerId="LiveId" clId="{90CC98FA-02B7-43F6-BC7E-4089C16D9251}" dt="2022-06-16T12:11:09.557" v="1354" actId="21"/>
          <ac:spMkLst>
            <pc:docMk/>
            <pc:sldMk cId="2032551460" sldId="261"/>
            <ac:spMk id="3" creationId="{696760B2-FA04-4F5E-84E2-67DAB8325B46}"/>
          </ac:spMkLst>
        </pc:spChg>
        <pc:picChg chg="add mod">
          <ac:chgData name="Marc Jurriens" userId="1c5535c1db43cb11" providerId="LiveId" clId="{90CC98FA-02B7-43F6-BC7E-4089C16D9251}" dt="2022-06-16T11:23:15.724" v="81" actId="1076"/>
          <ac:picMkLst>
            <pc:docMk/>
            <pc:sldMk cId="2032551460" sldId="261"/>
            <ac:picMk id="5" creationId="{EC86C7B4-9C34-4F5A-B571-640B3B1D9536}"/>
          </ac:picMkLst>
        </pc:picChg>
      </pc:sldChg>
      <pc:sldChg chg="addSp delSp modSp add mod">
        <pc:chgData name="Marc Jurriens" userId="1c5535c1db43cb11" providerId="LiveId" clId="{90CC98FA-02B7-43F6-BC7E-4089C16D9251}" dt="2022-06-16T11:37:27.381" v="691" actId="20577"/>
        <pc:sldMkLst>
          <pc:docMk/>
          <pc:sldMk cId="111285324" sldId="262"/>
        </pc:sldMkLst>
        <pc:spChg chg="del">
          <ac:chgData name="Marc Jurriens" userId="1c5535c1db43cb11" providerId="LiveId" clId="{90CC98FA-02B7-43F6-BC7E-4089C16D9251}" dt="2022-06-16T11:18:49.924" v="59" actId="478"/>
          <ac:spMkLst>
            <pc:docMk/>
            <pc:sldMk cId="111285324" sldId="262"/>
            <ac:spMk id="5" creationId="{E0CF9151-8183-4E85-A5FC-68464399ABF7}"/>
          </ac:spMkLst>
        </pc:spChg>
        <pc:spChg chg="add mod">
          <ac:chgData name="Marc Jurriens" userId="1c5535c1db43cb11" providerId="LiveId" clId="{90CC98FA-02B7-43F6-BC7E-4089C16D9251}" dt="2022-06-16T11:37:27.381" v="691" actId="20577"/>
          <ac:spMkLst>
            <pc:docMk/>
            <pc:sldMk cId="111285324" sldId="262"/>
            <ac:spMk id="6" creationId="{D7BAE33F-BD7D-4734-813B-EFDE09905EF3}"/>
          </ac:spMkLst>
        </pc:spChg>
        <pc:picChg chg="del mod">
          <ac:chgData name="Marc Jurriens" userId="1c5535c1db43cb11" providerId="LiveId" clId="{90CC98FA-02B7-43F6-BC7E-4089C16D9251}" dt="2022-06-16T11:18:50.840" v="61" actId="478"/>
          <ac:picMkLst>
            <pc:docMk/>
            <pc:sldMk cId="111285324" sldId="262"/>
            <ac:picMk id="1026" creationId="{285255F5-CB58-47DE-977E-4FDA5F34E811}"/>
          </ac:picMkLst>
        </pc:picChg>
      </pc:sldChg>
      <pc:sldChg chg="modSp new mod">
        <pc:chgData name="Marc Jurriens" userId="1c5535c1db43cb11" providerId="LiveId" clId="{90CC98FA-02B7-43F6-BC7E-4089C16D9251}" dt="2022-06-16T11:40:35.011" v="906"/>
        <pc:sldMkLst>
          <pc:docMk/>
          <pc:sldMk cId="236614511" sldId="263"/>
        </pc:sldMkLst>
        <pc:spChg chg="mod">
          <ac:chgData name="Marc Jurriens" userId="1c5535c1db43cb11" providerId="LiveId" clId="{90CC98FA-02B7-43F6-BC7E-4089C16D9251}" dt="2022-06-16T11:38:42.567" v="714" actId="20577"/>
          <ac:spMkLst>
            <pc:docMk/>
            <pc:sldMk cId="236614511" sldId="263"/>
            <ac:spMk id="2" creationId="{A2664E39-8E83-472C-8F2D-0EA90F1A5498}"/>
          </ac:spMkLst>
        </pc:spChg>
        <pc:spChg chg="mod">
          <ac:chgData name="Marc Jurriens" userId="1c5535c1db43cb11" providerId="LiveId" clId="{90CC98FA-02B7-43F6-BC7E-4089C16D9251}" dt="2022-06-16T11:40:35.011" v="906"/>
          <ac:spMkLst>
            <pc:docMk/>
            <pc:sldMk cId="236614511" sldId="263"/>
            <ac:spMk id="3" creationId="{9BBE8BDB-8957-4257-9B1F-91DBEEA64B9E}"/>
          </ac:spMkLst>
        </pc:spChg>
      </pc:sldChg>
      <pc:sldChg chg="modSp new mod">
        <pc:chgData name="Marc Jurriens" userId="1c5535c1db43cb11" providerId="LiveId" clId="{90CC98FA-02B7-43F6-BC7E-4089C16D9251}" dt="2022-06-16T12:07:16.267" v="1217" actId="20577"/>
        <pc:sldMkLst>
          <pc:docMk/>
          <pc:sldMk cId="2903223011" sldId="264"/>
        </pc:sldMkLst>
        <pc:spChg chg="mod">
          <ac:chgData name="Marc Jurriens" userId="1c5535c1db43cb11" providerId="LiveId" clId="{90CC98FA-02B7-43F6-BC7E-4089C16D9251}" dt="2022-06-16T12:07:02.515" v="1215" actId="108"/>
          <ac:spMkLst>
            <pc:docMk/>
            <pc:sldMk cId="2903223011" sldId="264"/>
            <ac:spMk id="2" creationId="{1096B823-3BFC-4E40-880A-89B9E80B0068}"/>
          </ac:spMkLst>
        </pc:spChg>
        <pc:spChg chg="mod">
          <ac:chgData name="Marc Jurriens" userId="1c5535c1db43cb11" providerId="LiveId" clId="{90CC98FA-02B7-43F6-BC7E-4089C16D9251}" dt="2022-06-16T12:07:16.267" v="1217" actId="20577"/>
          <ac:spMkLst>
            <pc:docMk/>
            <pc:sldMk cId="2903223011" sldId="264"/>
            <ac:spMk id="3" creationId="{8BC05F1B-4E93-488E-B835-E1BFFEA1921E}"/>
          </ac:spMkLst>
        </pc:spChg>
      </pc:sldChg>
      <pc:sldChg chg="modSp new mod ord">
        <pc:chgData name="Marc Jurriens" userId="1c5535c1db43cb11" providerId="LiveId" clId="{90CC98FA-02B7-43F6-BC7E-4089C16D9251}" dt="2022-06-16T12:06:31.011" v="1214" actId="20577"/>
        <pc:sldMkLst>
          <pc:docMk/>
          <pc:sldMk cId="563742671" sldId="265"/>
        </pc:sldMkLst>
        <pc:spChg chg="mod">
          <ac:chgData name="Marc Jurriens" userId="1c5535c1db43cb11" providerId="LiveId" clId="{90CC98FA-02B7-43F6-BC7E-4089C16D9251}" dt="2022-06-16T12:01:17.989" v="944" actId="20577"/>
          <ac:spMkLst>
            <pc:docMk/>
            <pc:sldMk cId="563742671" sldId="265"/>
            <ac:spMk id="2" creationId="{A1D84B42-6F17-4E28-8B95-5AE70FE096FE}"/>
          </ac:spMkLst>
        </pc:spChg>
        <pc:spChg chg="mod">
          <ac:chgData name="Marc Jurriens" userId="1c5535c1db43cb11" providerId="LiveId" clId="{90CC98FA-02B7-43F6-BC7E-4089C16D9251}" dt="2022-06-16T12:06:31.011" v="1214" actId="20577"/>
          <ac:spMkLst>
            <pc:docMk/>
            <pc:sldMk cId="563742671" sldId="265"/>
            <ac:spMk id="3" creationId="{E4586FC8-8759-4308-9CF6-2430EB8CA000}"/>
          </ac:spMkLst>
        </pc:spChg>
      </pc:sldChg>
      <pc:sldChg chg="modSp new mod">
        <pc:chgData name="Marc Jurriens" userId="1c5535c1db43cb11" providerId="LiveId" clId="{90CC98FA-02B7-43F6-BC7E-4089C16D9251}" dt="2022-06-16T12:12:42.781" v="1585" actId="313"/>
        <pc:sldMkLst>
          <pc:docMk/>
          <pc:sldMk cId="28584520" sldId="266"/>
        </pc:sldMkLst>
        <pc:spChg chg="mod">
          <ac:chgData name="Marc Jurriens" userId="1c5535c1db43cb11" providerId="LiveId" clId="{90CC98FA-02B7-43F6-BC7E-4089C16D9251}" dt="2022-06-16T12:07:57.188" v="1230" actId="20577"/>
          <ac:spMkLst>
            <pc:docMk/>
            <pc:sldMk cId="28584520" sldId="266"/>
            <ac:spMk id="2" creationId="{130C4376-EE45-4B87-ACB2-93C0745EDF8F}"/>
          </ac:spMkLst>
        </pc:spChg>
        <pc:spChg chg="mod">
          <ac:chgData name="Marc Jurriens" userId="1c5535c1db43cb11" providerId="LiveId" clId="{90CC98FA-02B7-43F6-BC7E-4089C16D9251}" dt="2022-06-16T12:12:42.781" v="1585" actId="313"/>
          <ac:spMkLst>
            <pc:docMk/>
            <pc:sldMk cId="28584520" sldId="266"/>
            <ac:spMk id="3" creationId="{7D40F662-F2EE-4424-A3D1-641A95CB6496}"/>
          </ac:spMkLst>
        </pc:spChg>
      </pc:sldChg>
      <pc:sldChg chg="addSp delSp modSp new del mod">
        <pc:chgData name="Marc Jurriens" userId="1c5535c1db43cb11" providerId="LiveId" clId="{90CC98FA-02B7-43F6-BC7E-4089C16D9251}" dt="2022-06-16T12:25:49.569" v="1586" actId="47"/>
        <pc:sldMkLst>
          <pc:docMk/>
          <pc:sldMk cId="1342088161" sldId="267"/>
        </pc:sldMkLst>
        <pc:spChg chg="del">
          <ac:chgData name="Marc Jurriens" userId="1c5535c1db43cb11" providerId="LiveId" clId="{90CC98FA-02B7-43F6-BC7E-4089C16D9251}" dt="2022-06-16T12:08:59.021" v="1232" actId="22"/>
          <ac:spMkLst>
            <pc:docMk/>
            <pc:sldMk cId="1342088161" sldId="267"/>
            <ac:spMk id="3" creationId="{C3E28BA3-D3A6-4D61-99CB-03D1E1C2CA91}"/>
          </ac:spMkLst>
        </pc:spChg>
        <pc:spChg chg="add mod">
          <ac:chgData name="Marc Jurriens" userId="1c5535c1db43cb11" providerId="LiveId" clId="{90CC98FA-02B7-43F6-BC7E-4089C16D9251}" dt="2022-06-16T12:09:30.551" v="1234" actId="478"/>
          <ac:spMkLst>
            <pc:docMk/>
            <pc:sldMk cId="1342088161" sldId="267"/>
            <ac:spMk id="7" creationId="{F0435753-EC0B-4FD4-8021-CD66E89AE282}"/>
          </ac:spMkLst>
        </pc:spChg>
        <pc:picChg chg="add del mod ord">
          <ac:chgData name="Marc Jurriens" userId="1c5535c1db43cb11" providerId="LiveId" clId="{90CC98FA-02B7-43F6-BC7E-4089C16D9251}" dt="2022-06-16T12:09:30.551" v="1234" actId="478"/>
          <ac:picMkLst>
            <pc:docMk/>
            <pc:sldMk cId="1342088161" sldId="267"/>
            <ac:picMk id="5" creationId="{B471D490-16CA-4D3C-BF6C-4BAF386962BC}"/>
          </ac:picMkLst>
        </pc:picChg>
        <pc:picChg chg="add mod">
          <ac:chgData name="Marc Jurriens" userId="1c5535c1db43cb11" providerId="LiveId" clId="{90CC98FA-02B7-43F6-BC7E-4089C16D9251}" dt="2022-06-16T12:09:36.142" v="1237" actId="1076"/>
          <ac:picMkLst>
            <pc:docMk/>
            <pc:sldMk cId="1342088161" sldId="267"/>
            <ac:picMk id="9" creationId="{D26D9A1D-3C0F-456B-AB83-1AC5AD6D05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F0AAB-E312-4B59-8826-0368EBE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B71D04-8655-45A9-A454-E3CE9799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A814CD-1254-4A3F-BDE2-1F4CF383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8250D-7524-45AA-BE47-DA1048B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19379F-1FCB-4729-8378-9602E0D4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9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52CC-9E74-40A7-A776-088D84AD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2A3CBC-708A-4F65-9C16-D0A5DA4C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55D790-0CA9-4285-BF58-5C2A27D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16318B-BB9C-4F6A-BD3B-187A7F36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132A5-918B-4CF6-BE31-A0C91022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2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BAB8F7-484A-4210-B361-1B5307A40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881E6B-E652-4358-BAA7-4CD4B927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9DA471-9655-44DF-B1E1-654B7712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3BED43-1A65-4FCE-B9F2-4C59C1C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090652-26AC-4B64-BADE-A2A928C4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9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F624A-C7ED-4F25-A8FA-8E1059E1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37DBA2-4687-4AE8-B779-555A8E2B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825131-6152-490C-84DF-FBEA052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484CB9-452A-4374-9638-532E8ABD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86CA1D-4F4E-4AE2-AF4B-B98E8CD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4B8C-0AD7-4B46-93C9-0C92EE3E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738BED-3F4E-4BB2-BF0B-16BCCFF2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22BF62-4349-4FCD-8A4F-7F8BC56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4B6095-68BC-4667-9DA5-BBA525BC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1D794-1D83-442E-8A40-43A883BF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6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F0D8-C4C0-4918-B966-1EF709E3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FA751-A9AA-432D-BF4B-7D89D1E4C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18D703-CA68-4940-B903-657D0B49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C2FDC8-FEEB-441A-AA8F-FA54AEB3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221892-9F11-4FC1-B590-EE85E3E4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C0AB91-3AAD-4A57-B69C-8CF9823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70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0AE85-D273-4398-BE01-396A52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F44D10-BCE1-43C6-833E-2B25632D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6A0EC7-6DB5-49AB-9634-0734E0EC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10BF8D-05F4-4C9E-B9C5-2462EE74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A00557-2683-41C2-A5D0-42192728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46F5BE-F2BA-4083-ABA9-8A9F8124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EF64D8-2652-4E61-B2B3-1DBBEB38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689159-6396-4094-9329-164436E6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2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3A20-0143-4C43-9D5A-CE8BD496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986262-5D76-4347-83CB-78039C2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F0EBA1-87CC-4BCF-B08F-E433954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2583E3-F1E2-4AB7-8003-B02C598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8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7C3835-DD1E-4CD4-AA25-0FE97549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208804-7392-44DD-AA21-6EFE3767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A9A76D-FCB7-473C-AA21-0A9EF50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0C73C-D8D9-4D34-B612-3DCB27EF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E4AE5B-D860-4B8D-AFC7-D43B99F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2C4D41-7D9B-4F74-94A3-6C92EB3B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9D5776-6F73-43E2-B1BE-7860E104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2D473D-8C06-4FF5-8E23-89AFA2B0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A0F565-C62E-4E42-B31D-CC4E8B9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77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A1407-D692-43D1-AC7A-C6CE1AFC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41C9760-F97C-4DA5-8365-701527159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E02C20-4B72-4B88-A4AE-CA94A9CF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CF8565-5F2B-45DB-A067-792FA1A4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36E438-F893-40BB-B0AD-A74757D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0624C8-A074-45C4-9FA1-D898B58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4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B81974-DA9A-4996-B857-FE75DA3A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1F802-79FB-4FCE-90EA-29F06085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45DC86-0EEA-47A8-9269-EC629D13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67292-F3C3-4509-8D50-FE9507FC5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BF1D2E-2FA2-43FB-96BF-940485B1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9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s-conferences.org/articles/shsconf/abs/2020/05/shsconf_etltc2020_01001/shsconf_etltc2020_01001.html" TargetMode="External"/><Relationship Id="rId2" Type="http://schemas.openxmlformats.org/officeDocument/2006/relationships/hyperlink" Target="https://ieeexplore.ieee.org/abstract/document/5477159?casa_token=aWBnTSb-2l8AAAAA:_EykP5sE86JboeOuPUzybmlrx9J393LY-lSCXhtPLP-SNX41PdHEP7KkeeHDcypAU6Gv1hf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360835214003714?via%3Dihub" TargetMode="External"/><Relationship Id="rId4" Type="http://schemas.openxmlformats.org/officeDocument/2006/relationships/hyperlink" Target="https://link.springer.com/article/10.1007/s10489-020-01833-x#additional-inform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84B42-6F17-4E28-8B95-5AE70FE0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err="1">
                <a:solidFill>
                  <a:srgbClr val="000000"/>
                </a:solidFill>
                <a:latin typeface="+mn-lt"/>
              </a:rPr>
              <a:t>Lectures</a:t>
            </a:r>
            <a:r>
              <a:rPr lang="nl-NL" sz="4400" dirty="0">
                <a:solidFill>
                  <a:srgbClr val="000000"/>
                </a:solidFill>
                <a:latin typeface="+mn-lt"/>
              </a:rPr>
              <a:t> en lesroosters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86FC8-8759-4308-9CF6-2430EB8C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+mn-lt"/>
              </a:rPr>
              <a:t>In deze case moet een weekrooster gemaakt worden voor een vakkenlijst op </a:t>
            </a:r>
            <a:r>
              <a:rPr lang="nl-NL" sz="2800" dirty="0" err="1">
                <a:solidFill>
                  <a:srgbClr val="000000"/>
                </a:solidFill>
                <a:latin typeface="+mn-lt"/>
              </a:rPr>
              <a:t>Science</a:t>
            </a:r>
            <a:r>
              <a:rPr lang="nl-NL" sz="2800" dirty="0">
                <a:solidFill>
                  <a:srgbClr val="000000"/>
                </a:solidFill>
                <a:latin typeface="+mn-lt"/>
              </a:rPr>
              <a:t> Park.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Vakken bestaan uit hoorcolleges en/of werkcolleges en/of practica. Er zijn maximumaantallen per werkcollege en practica.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Er zijn zeven zalen van verschillende groottes, alle zalen zijn voor alle drie collegetypes geschikt.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Een college duurt van 9:00-11:00, 11:00-13:00, 13:00-15:00 of 15:00-17:00 op een werkdag. Voor de grootste zaal is er een extra avondslot.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Een geldig weekrooster is een weekrooster waarvoor aan alle roosterbare activiteiten van ieder vak een tijdsslot met een zaal hebben. 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Een zaalslot kan enkel gebruikt worden voor één activiteit.</a:t>
            </a:r>
          </a:p>
          <a:p>
            <a:r>
              <a:rPr lang="nl-NL" dirty="0">
                <a:solidFill>
                  <a:srgbClr val="000000"/>
                </a:solidFill>
              </a:rPr>
              <a:t>Studenten hebben allemaal een individueel rooster.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7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9EEF8240-41E5-4E73-8A05-AF5DC56499E5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380491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B823-3BFC-4E40-880A-89B9E80B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+mn-lt"/>
              </a:rPr>
              <a:t>Strafpunten</a:t>
            </a:r>
            <a:endParaRPr lang="nl-NL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C05F1B-4E93-488E-B835-E1BFFEA1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Gebruik van het avondslot kost vijf maluspunten.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Voor iedere student die niet meer in de zaal past krijg je een maluspunt. 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Ieder </a:t>
            </a:r>
            <a:r>
              <a:rPr lang="nl-NL" sz="2800" dirty="0" err="1">
                <a:solidFill>
                  <a:srgbClr val="000000"/>
                </a:solidFill>
                <a:latin typeface="+mn-lt"/>
              </a:rPr>
              <a:t>vakconflict</a:t>
            </a:r>
            <a:r>
              <a:rPr lang="nl-NL" sz="2800" dirty="0">
                <a:solidFill>
                  <a:srgbClr val="000000"/>
                </a:solidFill>
                <a:latin typeface="+mn-lt"/>
              </a:rPr>
              <a:t> van een student levert één maluspunt op.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Een tussenslot voor een student op een dag levert één maluspunt op. 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Twee tussensloten op één dag voor een student levert drie maluspunten op. 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Drie tussensloten op één dag is niet toegestaan.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32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C4376-EE45-4B87-ACB2-93C0745E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err="1">
                <a:solidFill>
                  <a:srgbClr val="000000"/>
                </a:solidFill>
                <a:latin typeface="+mn-lt"/>
              </a:rPr>
              <a:t>StateSpace</a:t>
            </a:r>
            <a:br>
              <a:rPr lang="nl-NL" sz="4400" dirty="0">
                <a:solidFill>
                  <a:srgbClr val="000000"/>
                </a:solidFill>
                <a:latin typeface="+mn-lt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40F662-F2EE-4424-A3D1-641A95CB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Er is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perfecte</a:t>
            </a:r>
            <a:r>
              <a:rPr lang="en-US" dirty="0"/>
              <a:t> </a:t>
            </a:r>
            <a:r>
              <a:rPr lang="en-US" dirty="0" err="1"/>
              <a:t>oplossing</a:t>
            </a:r>
            <a:r>
              <a:rPr lang="en-US" dirty="0"/>
              <a:t>, 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beperkingen</a:t>
            </a:r>
            <a:r>
              <a:rPr lang="en-US" dirty="0"/>
              <a:t>: </a:t>
            </a:r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“Constraint Optimization Problem” (COP)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hebben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aantal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variabelen</a:t>
            </a:r>
            <a:endParaRPr lang="nl-N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de cursus op in lessen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verschillende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lessen, maximal 145 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zaalsloten”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Varying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courses are divided into different lessons.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???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mogelijkheden</a:t>
            </a:r>
            <a:endParaRPr lang="nl-N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Varying</a:t>
            </a: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nl-N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lessons</a:t>
            </a: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</a:t>
            </a:r>
            <a:r>
              <a:rPr lang="nl-N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nl-N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roomslots</a:t>
            </a: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145!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mogelijkheden</a:t>
            </a:r>
            <a:endParaRPr lang="nl-N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nl-N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Varying</a:t>
            </a: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nl-N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</a:t>
            </a:r>
            <a:r>
              <a:rPr lang="nl-N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lessons</a:t>
            </a: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???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mogelijkheden</a:t>
            </a:r>
            <a:endParaRPr lang="nl-N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8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6760B2-FA04-4F5E-84E2-67DAB832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sz="2800" dirty="0">
              <a:solidFill>
                <a:srgbClr val="000000"/>
              </a:solidFill>
              <a:latin typeface="+mn-lt"/>
            </a:endParaRPr>
          </a:p>
          <a:p>
            <a:endParaRPr lang="nl-NL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C86C7B4-9C34-4F5A-B571-640B3B1D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4" y="72328"/>
            <a:ext cx="6829425" cy="37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5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E0CF9151-8183-4E85-A5FC-68464399ABF7}"/>
              </a:ext>
            </a:extLst>
          </p:cNvPr>
          <p:cNvSpPr txBox="1"/>
          <p:nvPr/>
        </p:nvSpPr>
        <p:spPr>
          <a:xfrm>
            <a:off x="2160695" y="977401"/>
            <a:ext cx="60945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Beschrijft TK; waarom verwacht je dat deze methode gaat werken?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000000"/>
                </a:solidFill>
                <a:latin typeface="Arial" panose="020B0604020202020204" pitchFamily="34" charset="0"/>
              </a:rPr>
              <a:t>Eerst (pseudo) random (keuzes voor minimale hoeveelheid lessen rekening houdend met maximaal aantal studenten per les, evenwichtige indeling studenten over lessen)</a:t>
            </a:r>
            <a:endParaRPr lang="nl-NL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000000"/>
                </a:solidFill>
                <a:latin typeface="Arial" panose="020B0604020202020204" pitchFamily="34" charset="0"/>
              </a:rPr>
              <a:t>Constructief: veel te veel opties </a:t>
            </a:r>
            <a:r>
              <a:rPr lang="nl-NL" sz="11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start met iteratieve algoritmen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Eventueel later combinatie met niet-optimaal </a:t>
            </a:r>
            <a:r>
              <a:rPr lang="nl-NL" sz="11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prunen</a:t>
            </a:r>
            <a:endParaRPr lang="nl-NL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nl-NL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5255F5-CB58-47DE-977E-4FDA5F34E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95" y="2689724"/>
            <a:ext cx="57340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3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D7BAE33F-BD7D-4734-813B-EFDE09905EF3}"/>
              </a:ext>
            </a:extLst>
          </p:cNvPr>
          <p:cNvSpPr txBox="1"/>
          <p:nvPr/>
        </p:nvSpPr>
        <p:spPr>
          <a:xfrm>
            <a:off x="2728404" y="1134907"/>
            <a:ext cx="6096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</a:pPr>
            <a:r>
              <a:rPr lang="nl-NL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Literatuur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https://ieeexplore.ieee.org/abstract/document/5477159?casa_token=aWBnTSb-2l8AAAAA:_EykP5sE86JboeOuPUzybmlrx9J393LY-lSCXhtPLP-SNX41PdHEP7KkeeHDcypAU6Gv1hfp</a:t>
            </a:r>
            <a:endParaRPr lang="nl-NL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compared</a:t>
            </a:r>
            <a:endParaRPr lang="nl-NL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Extended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Guided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Search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(EGSGA)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https://www.shs-conferences.org/articles/shsconf/abs/2020/05/shsconf_etltc2020_01001/shsconf_etltc2020_01001.html</a:t>
            </a:r>
            <a:endParaRPr lang="nl-NL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Multi-Depth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(MDGA) is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discussed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but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different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outperformes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6 of 25 cases.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https://link.springer.com/article/10.1007/s10489-020-01833-x#additional-information</a:t>
            </a:r>
            <a:endParaRPr lang="nl-NL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parallel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search (IPGALS)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outperforms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EGSGA but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MDGA)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https://www.sciencedirect.com/science/article/pii/S0360835214003714?via%3Dihub</a:t>
            </a:r>
            <a:endParaRPr lang="nl-NL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different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dataset. (does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IPGALS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MDGA, but does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EGSGA)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small dataset: A57 (ILS: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Iterative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Search)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medium dataset: A64 (SA: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Annealing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Large dataset: A64 (SA: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Annealing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datasets: A30 (AA: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Colony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nl-NL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Optie: </a:t>
            </a:r>
            <a:r>
              <a:rPr lang="nl-N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constraint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relaxation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-&gt; strafpunten in plaats van ongeldig rooster voor 3 tussensloten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nl-NL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64E39-8E83-472C-8F2D-0EA90F1A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Opzet</a:t>
            </a:r>
            <a:r>
              <a:rPr lang="en-US" dirty="0"/>
              <a:t> </a:t>
            </a:r>
            <a:r>
              <a:rPr lang="en-US" dirty="0" err="1"/>
              <a:t>algoritmen</a:t>
            </a:r>
            <a:r>
              <a:rPr lang="en-US" dirty="0"/>
              <a:t>	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BE8BDB-8957-4257-9B1F-91DBEEA6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>
                <a:solidFill>
                  <a:srgbClr val="000000"/>
                </a:solidFill>
                <a:latin typeface="Arial" panose="020B0604020202020204" pitchFamily="34" charset="0"/>
              </a:rPr>
              <a:t>(in eerste instantie) keuzes voor minimale hoeveelheid lessen rekening houdend met maximaal aantal studenten per les, evenwichtige indeling studenten over lessen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Iteratief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Hillclimber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: lessen verdelen over rooster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Lessen anders opdelen -&gt; opnieuw Iteratief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Hillclimber</a:t>
            </a:r>
            <a:endParaRPr lang="nl-N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Studenten (her)verdelen over lessen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61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F0171F-47B0-4AA7-946F-0CAE5DC35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Resultaten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Heel droog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Alleen de algoritmes die je nuttig acht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Duidelijke tabellen per gebruikt algoritme en in vergelijking tussen algoritmes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Grafieken moeten goed opgemaakt zijn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762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8DBEF566-0DAD-4306-BCFF-6C2AC8BE5D4A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Discussie</a:t>
            </a:r>
          </a:p>
        </p:txBody>
      </p:sp>
    </p:spTree>
    <p:extLst>
      <p:ext uri="{BB962C8B-B14F-4D97-AF65-F5344CB8AC3E}">
        <p14:creationId xmlns:p14="http://schemas.microsoft.com/office/powerpoint/2010/main" val="41648311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628</Words>
  <Application>Microsoft Office PowerPoint</Application>
  <PresentationFormat>Breedbeeld</PresentationFormat>
  <Paragraphs>58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Lectures en lesroosters </vt:lpstr>
      <vt:lpstr>Strafpunten</vt:lpstr>
      <vt:lpstr>StateSpace </vt:lpstr>
      <vt:lpstr>PowerPoint-presentatie</vt:lpstr>
      <vt:lpstr>PowerPoint-presentatie</vt:lpstr>
      <vt:lpstr>PowerPoint-presentatie</vt:lpstr>
      <vt:lpstr>Opzet algoritmen 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Jurriens</dc:creator>
  <cp:lastModifiedBy>Marc Jurriens</cp:lastModifiedBy>
  <cp:revision>1</cp:revision>
  <dcterms:created xsi:type="dcterms:W3CDTF">2022-06-16T11:09:41Z</dcterms:created>
  <dcterms:modified xsi:type="dcterms:W3CDTF">2022-06-16T12:25:58Z</dcterms:modified>
</cp:coreProperties>
</file>