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8" r:id="rId3"/>
    <p:sldId id="267" r:id="rId4"/>
    <p:sldId id="269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7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98FA-02B7-43F6-BC7E-4089C16D9251}" v="13" dt="2022-06-16T14:42:30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572" autoAdjust="0"/>
  </p:normalViewPr>
  <p:slideViewPr>
    <p:cSldViewPr snapToGrid="0">
      <p:cViewPr>
        <p:scale>
          <a:sx n="75" d="100"/>
          <a:sy n="75" d="100"/>
        </p:scale>
        <p:origin x="974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urriens" userId="1c5535c1db43cb11" providerId="LiveId" clId="{90CC98FA-02B7-43F6-BC7E-4089C16D9251}"/>
    <pc:docChg chg="undo custSel addSld delSld modSld sldOrd">
      <pc:chgData name="Marc Jurriens" userId="1c5535c1db43cb11" providerId="LiveId" clId="{90CC98FA-02B7-43F6-BC7E-4089C16D9251}" dt="2022-06-16T18:43:09.304" v="2211" actId="20577"/>
      <pc:docMkLst>
        <pc:docMk/>
      </pc:docMkLst>
      <pc:sldChg chg="addSp delSp modSp del mod">
        <pc:chgData name="Marc Jurriens" userId="1c5535c1db43cb11" providerId="LiveId" clId="{90CC98FA-02B7-43F6-BC7E-4089C16D9251}" dt="2022-06-16T12:04:08.270" v="980" actId="47"/>
        <pc:sldMkLst>
          <pc:docMk/>
          <pc:sldMk cId="1469152427" sldId="256"/>
        </pc:sldMkLst>
        <pc:spChg chg="mod">
          <ac:chgData name="Marc Jurriens" userId="1c5535c1db43cb11" providerId="LiveId" clId="{90CC98FA-02B7-43F6-BC7E-4089C16D9251}" dt="2022-06-16T12:01:28.206" v="945" actId="21"/>
          <ac:spMkLst>
            <pc:docMk/>
            <pc:sldMk cId="1469152427" sldId="256"/>
            <ac:spMk id="2" creationId="{2809FEBA-E9F6-4ED2-B539-0A898F8169C4}"/>
          </ac:spMkLst>
        </pc:spChg>
        <pc:spChg chg="del">
          <ac:chgData name="Marc Jurriens" userId="1c5535c1db43cb11" providerId="LiveId" clId="{90CC98FA-02B7-43F6-BC7E-4089C16D9251}" dt="2022-06-16T11:11:25.178" v="9" actId="478"/>
          <ac:spMkLst>
            <pc:docMk/>
            <pc:sldMk cId="1469152427" sldId="256"/>
            <ac:spMk id="3" creationId="{6CC2798A-54CC-4619-A774-8E4DF1321613}"/>
          </ac:spMkLst>
        </pc:spChg>
        <pc:spChg chg="add del mod">
          <ac:chgData name="Marc Jurriens" userId="1c5535c1db43cb11" providerId="LiveId" clId="{90CC98FA-02B7-43F6-BC7E-4089C16D9251}" dt="2022-06-16T11:11:37.253" v="12"/>
          <ac:spMkLst>
            <pc:docMk/>
            <pc:sldMk cId="1469152427" sldId="256"/>
            <ac:spMk id="5" creationId="{83DFF394-6076-457E-8122-DE95823B05AD}"/>
          </ac:spMkLst>
        </pc:spChg>
      </pc:sldChg>
      <pc:sldChg chg="addSp delSp modSp new mod">
        <pc:chgData name="Marc Jurriens" userId="1c5535c1db43cb11" providerId="LiveId" clId="{90CC98FA-02B7-43F6-BC7E-4089C16D9251}" dt="2022-06-16T11:37:02.358" v="690" actId="20577"/>
        <pc:sldMkLst>
          <pc:docMk/>
          <pc:sldMk cId="1224231636" sldId="257"/>
        </pc:sldMkLst>
        <pc:spChg chg="del">
          <ac:chgData name="Marc Jurriens" userId="1c5535c1db43cb11" providerId="LiveId" clId="{90CC98FA-02B7-43F6-BC7E-4089C16D9251}" dt="2022-06-16T11:12:32.502" v="14" actId="478"/>
          <ac:spMkLst>
            <pc:docMk/>
            <pc:sldMk cId="1224231636" sldId="257"/>
            <ac:spMk id="2" creationId="{91ABCFA6-EE0D-4C97-969C-E1158DA942CF}"/>
          </ac:spMkLst>
        </pc:spChg>
        <pc:spChg chg="del">
          <ac:chgData name="Marc Jurriens" userId="1c5535c1db43cb11" providerId="LiveId" clId="{90CC98FA-02B7-43F6-BC7E-4089C16D9251}" dt="2022-06-16T11:12:33.811" v="15" actId="478"/>
          <ac:spMkLst>
            <pc:docMk/>
            <pc:sldMk cId="1224231636" sldId="257"/>
            <ac:spMk id="3" creationId="{1CCD0579-5214-4F73-9BF5-CB4481E68425}"/>
          </ac:spMkLst>
        </pc:spChg>
        <pc:spChg chg="add mod">
          <ac:chgData name="Marc Jurriens" userId="1c5535c1db43cb11" providerId="LiveId" clId="{90CC98FA-02B7-43F6-BC7E-4089C16D9251}" dt="2022-06-16T11:37:02.358" v="690" actId="20577"/>
          <ac:spMkLst>
            <pc:docMk/>
            <pc:sldMk cId="1224231636" sldId="257"/>
            <ac:spMk id="5" creationId="{E0CF9151-8183-4E85-A5FC-68464399ABF7}"/>
          </ac:spMkLst>
        </pc:spChg>
        <pc:picChg chg="add mod">
          <ac:chgData name="Marc Jurriens" userId="1c5535c1db43cb11" providerId="LiveId" clId="{90CC98FA-02B7-43F6-BC7E-4089C16D9251}" dt="2022-06-16T11:24:07.023" v="121" actId="1076"/>
          <ac:picMkLst>
            <pc:docMk/>
            <pc:sldMk cId="1224231636" sldId="257"/>
            <ac:picMk id="1026" creationId="{285255F5-CB58-47DE-977E-4FDA5F34E811}"/>
          </ac:picMkLst>
        </pc:picChg>
      </pc:sldChg>
      <pc:sldChg chg="delSp modSp new mod">
        <pc:chgData name="Marc Jurriens" userId="1c5535c1db43cb11" providerId="LiveId" clId="{90CC98FA-02B7-43F6-BC7E-4089C16D9251}" dt="2022-06-16T11:12:37.824" v="16" actId="478"/>
        <pc:sldMkLst>
          <pc:docMk/>
          <pc:sldMk cId="3987626164" sldId="258"/>
        </pc:sldMkLst>
        <pc:spChg chg="del">
          <ac:chgData name="Marc Jurriens" userId="1c5535c1db43cb11" providerId="LiveId" clId="{90CC98FA-02B7-43F6-BC7E-4089C16D9251}" dt="2022-06-16T11:12:37.824" v="16" actId="478"/>
          <ac:spMkLst>
            <pc:docMk/>
            <pc:sldMk cId="3987626164" sldId="258"/>
            <ac:spMk id="2" creationId="{FF13972E-4AEC-45AD-93CC-EF9CE0300EA7}"/>
          </ac:spMkLst>
        </pc:spChg>
        <pc:spChg chg="mod">
          <ac:chgData name="Marc Jurriens" userId="1c5535c1db43cb11" providerId="LiveId" clId="{90CC98FA-02B7-43F6-BC7E-4089C16D9251}" dt="2022-06-16T11:11:38.829" v="13"/>
          <ac:spMkLst>
            <pc:docMk/>
            <pc:sldMk cId="3987626164" sldId="258"/>
            <ac:spMk id="3" creationId="{90F0171F-47B0-4AA7-946F-0CAE5DC35216}"/>
          </ac:spMkLst>
        </pc:spChg>
      </pc:sldChg>
      <pc:sldChg chg="addSp delSp new mod">
        <pc:chgData name="Marc Jurriens" userId="1c5535c1db43cb11" providerId="LiveId" clId="{90CC98FA-02B7-43F6-BC7E-4089C16D9251}" dt="2022-06-16T11:12:42.402" v="18" actId="478"/>
        <pc:sldMkLst>
          <pc:docMk/>
          <pc:sldMk cId="4164831129" sldId="259"/>
        </pc:sldMkLst>
        <pc:spChg chg="del">
          <ac:chgData name="Marc Jurriens" userId="1c5535c1db43cb11" providerId="LiveId" clId="{90CC98FA-02B7-43F6-BC7E-4089C16D9251}" dt="2022-06-16T11:12:40.459" v="17" actId="478"/>
          <ac:spMkLst>
            <pc:docMk/>
            <pc:sldMk cId="4164831129" sldId="259"/>
            <ac:spMk id="2" creationId="{05D3AD1D-4720-42C6-A828-ED42BF5269E0}"/>
          </ac:spMkLst>
        </pc:spChg>
        <pc:spChg chg="del">
          <ac:chgData name="Marc Jurriens" userId="1c5535c1db43cb11" providerId="LiveId" clId="{90CC98FA-02B7-43F6-BC7E-4089C16D9251}" dt="2022-06-16T11:12:42.402" v="18" actId="478"/>
          <ac:spMkLst>
            <pc:docMk/>
            <pc:sldMk cId="4164831129" sldId="259"/>
            <ac:spMk id="3" creationId="{1861A303-6CAB-4496-A400-F85EA3AFCD2B}"/>
          </ac:spMkLst>
        </pc:spChg>
        <pc:spChg chg="add">
          <ac:chgData name="Marc Jurriens" userId="1c5535c1db43cb11" providerId="LiveId" clId="{90CC98FA-02B7-43F6-BC7E-4089C16D9251}" dt="2022-06-16T11:11:07.740" v="6" actId="22"/>
          <ac:spMkLst>
            <pc:docMk/>
            <pc:sldMk cId="4164831129" sldId="259"/>
            <ac:spMk id="5" creationId="{8DBEF566-0DAD-4306-BCFF-6C2AC8BE5D4A}"/>
          </ac:spMkLst>
        </pc:spChg>
      </pc:sldChg>
      <pc:sldChg chg="addSp delSp modSp new mod">
        <pc:chgData name="Marc Jurriens" userId="1c5535c1db43cb11" providerId="LiveId" clId="{90CC98FA-02B7-43F6-BC7E-4089C16D9251}" dt="2022-06-16T18:43:09.304" v="2211" actId="20577"/>
        <pc:sldMkLst>
          <pc:docMk/>
          <pc:sldMk cId="3804910339" sldId="260"/>
        </pc:sldMkLst>
        <pc:spChg chg="del">
          <ac:chgData name="Marc Jurriens" userId="1c5535c1db43cb11" providerId="LiveId" clId="{90CC98FA-02B7-43F6-BC7E-4089C16D9251}" dt="2022-06-16T11:12:45.608" v="19" actId="478"/>
          <ac:spMkLst>
            <pc:docMk/>
            <pc:sldMk cId="3804910339" sldId="260"/>
            <ac:spMk id="2" creationId="{444AA080-FB69-437B-BDFC-662EBCA6ACA5}"/>
          </ac:spMkLst>
        </pc:spChg>
        <pc:spChg chg="del">
          <ac:chgData name="Marc Jurriens" userId="1c5535c1db43cb11" providerId="LiveId" clId="{90CC98FA-02B7-43F6-BC7E-4089C16D9251}" dt="2022-06-16T11:12:48.424" v="20" actId="478"/>
          <ac:spMkLst>
            <pc:docMk/>
            <pc:sldMk cId="3804910339" sldId="260"/>
            <ac:spMk id="3" creationId="{124E0A0F-C017-49CD-BDFE-5463FAAB34E2}"/>
          </ac:spMkLst>
        </pc:spChg>
        <pc:spChg chg="add mod">
          <ac:chgData name="Marc Jurriens" userId="1c5535c1db43cb11" providerId="LiveId" clId="{90CC98FA-02B7-43F6-BC7E-4089C16D9251}" dt="2022-06-16T18:43:09.304" v="2211" actId="20577"/>
          <ac:spMkLst>
            <pc:docMk/>
            <pc:sldMk cId="3804910339" sldId="260"/>
            <ac:spMk id="5" creationId="{9EEF8240-41E5-4E73-8A05-AF5DC56499E5}"/>
          </ac:spMkLst>
        </pc:spChg>
      </pc:sldChg>
      <pc:sldChg chg="add del">
        <pc:chgData name="Marc Jurriens" userId="1c5535c1db43cb11" providerId="LiveId" clId="{90CC98FA-02B7-43F6-BC7E-4089C16D9251}" dt="2022-06-16T14:38:15.045" v="2153" actId="47"/>
        <pc:sldMkLst>
          <pc:docMk/>
          <pc:sldMk cId="1054302993" sldId="261"/>
        </pc:sldMkLst>
      </pc:sldChg>
      <pc:sldChg chg="addSp delSp modSp new del mod">
        <pc:chgData name="Marc Jurriens" userId="1c5535c1db43cb11" providerId="LiveId" clId="{90CC98FA-02B7-43F6-BC7E-4089C16D9251}" dt="2022-06-16T14:37:22.364" v="2145" actId="2696"/>
        <pc:sldMkLst>
          <pc:docMk/>
          <pc:sldMk cId="2032551460" sldId="261"/>
        </pc:sldMkLst>
        <pc:spChg chg="add del">
          <ac:chgData name="Marc Jurriens" userId="1c5535c1db43cb11" providerId="LiveId" clId="{90CC98FA-02B7-43F6-BC7E-4089C16D9251}" dt="2022-06-16T11:16:26.974" v="53" actId="478"/>
          <ac:spMkLst>
            <pc:docMk/>
            <pc:sldMk cId="2032551460" sldId="261"/>
            <ac:spMk id="2" creationId="{21AE5A8E-6F96-4EEA-898D-DE69645EBE2D}"/>
          </ac:spMkLst>
        </pc:spChg>
        <pc:spChg chg="add del mod">
          <ac:chgData name="Marc Jurriens" userId="1c5535c1db43cb11" providerId="LiveId" clId="{90CC98FA-02B7-43F6-BC7E-4089C16D9251}" dt="2022-06-16T12:11:09.557" v="1354" actId="21"/>
          <ac:spMkLst>
            <pc:docMk/>
            <pc:sldMk cId="2032551460" sldId="261"/>
            <ac:spMk id="3" creationId="{696760B2-FA04-4F5E-84E2-67DAB8325B46}"/>
          </ac:spMkLst>
        </pc:spChg>
        <pc:picChg chg="add mod">
          <ac:chgData name="Marc Jurriens" userId="1c5535c1db43cb11" providerId="LiveId" clId="{90CC98FA-02B7-43F6-BC7E-4089C16D9251}" dt="2022-06-16T11:23:15.724" v="81" actId="1076"/>
          <ac:picMkLst>
            <pc:docMk/>
            <pc:sldMk cId="2032551460" sldId="261"/>
            <ac:picMk id="5" creationId="{EC86C7B4-9C34-4F5A-B571-640B3B1D9536}"/>
          </ac:picMkLst>
        </pc:picChg>
      </pc:sldChg>
      <pc:sldChg chg="addSp delSp modSp add mod">
        <pc:chgData name="Marc Jurriens" userId="1c5535c1db43cb11" providerId="LiveId" clId="{90CC98FA-02B7-43F6-BC7E-4089C16D9251}" dt="2022-06-16T11:37:27.381" v="691" actId="20577"/>
        <pc:sldMkLst>
          <pc:docMk/>
          <pc:sldMk cId="111285324" sldId="262"/>
        </pc:sldMkLst>
        <pc:spChg chg="del">
          <ac:chgData name="Marc Jurriens" userId="1c5535c1db43cb11" providerId="LiveId" clId="{90CC98FA-02B7-43F6-BC7E-4089C16D9251}" dt="2022-06-16T11:18:49.924" v="59" actId="478"/>
          <ac:spMkLst>
            <pc:docMk/>
            <pc:sldMk cId="111285324" sldId="262"/>
            <ac:spMk id="5" creationId="{E0CF9151-8183-4E85-A5FC-68464399ABF7}"/>
          </ac:spMkLst>
        </pc:spChg>
        <pc:spChg chg="add mod">
          <ac:chgData name="Marc Jurriens" userId="1c5535c1db43cb11" providerId="LiveId" clId="{90CC98FA-02B7-43F6-BC7E-4089C16D9251}" dt="2022-06-16T11:37:27.381" v="691" actId="20577"/>
          <ac:spMkLst>
            <pc:docMk/>
            <pc:sldMk cId="111285324" sldId="262"/>
            <ac:spMk id="6" creationId="{D7BAE33F-BD7D-4734-813B-EFDE09905EF3}"/>
          </ac:spMkLst>
        </pc:spChg>
        <pc:picChg chg="del mod">
          <ac:chgData name="Marc Jurriens" userId="1c5535c1db43cb11" providerId="LiveId" clId="{90CC98FA-02B7-43F6-BC7E-4089C16D9251}" dt="2022-06-16T11:18:50.840" v="61" actId="478"/>
          <ac:picMkLst>
            <pc:docMk/>
            <pc:sldMk cId="111285324" sldId="262"/>
            <ac:picMk id="1026" creationId="{285255F5-CB58-47DE-977E-4FDA5F34E811}"/>
          </ac:picMkLst>
        </pc:picChg>
      </pc:sldChg>
      <pc:sldChg chg="addSp modSp new mod">
        <pc:chgData name="Marc Jurriens" userId="1c5535c1db43cb11" providerId="LiveId" clId="{90CC98FA-02B7-43F6-BC7E-4089C16D9251}" dt="2022-06-16T14:42:53.916" v="2181" actId="20577"/>
        <pc:sldMkLst>
          <pc:docMk/>
          <pc:sldMk cId="236614511" sldId="263"/>
        </pc:sldMkLst>
        <pc:spChg chg="mod">
          <ac:chgData name="Marc Jurriens" userId="1c5535c1db43cb11" providerId="LiveId" clId="{90CC98FA-02B7-43F6-BC7E-4089C16D9251}" dt="2022-06-16T14:42:30.472" v="2155" actId="20577"/>
          <ac:spMkLst>
            <pc:docMk/>
            <pc:sldMk cId="236614511" sldId="263"/>
            <ac:spMk id="2" creationId="{A2664E39-8E83-472C-8F2D-0EA90F1A5498}"/>
          </ac:spMkLst>
        </pc:spChg>
        <pc:spChg chg="mod">
          <ac:chgData name="Marc Jurriens" userId="1c5535c1db43cb11" providerId="LiveId" clId="{90CC98FA-02B7-43F6-BC7E-4089C16D9251}" dt="2022-06-16T14:42:53.916" v="2181" actId="20577"/>
          <ac:spMkLst>
            <pc:docMk/>
            <pc:sldMk cId="236614511" sldId="263"/>
            <ac:spMk id="3" creationId="{9BBE8BDB-8957-4257-9B1F-91DBEEA64B9E}"/>
          </ac:spMkLst>
        </pc:spChg>
        <pc:picChg chg="add mod">
          <ac:chgData name="Marc Jurriens" userId="1c5535c1db43cb11" providerId="LiveId" clId="{90CC98FA-02B7-43F6-BC7E-4089C16D9251}" dt="2022-06-16T14:42:30.758" v="2156"/>
          <ac:picMkLst>
            <pc:docMk/>
            <pc:sldMk cId="236614511" sldId="263"/>
            <ac:picMk id="4" creationId="{85E5AA4B-5680-4C00-8FBA-8E6B5DA9595A}"/>
          </ac:picMkLst>
        </pc:picChg>
      </pc:sldChg>
      <pc:sldChg chg="modSp new mod">
        <pc:chgData name="Marc Jurriens" userId="1c5535c1db43cb11" providerId="LiveId" clId="{90CC98FA-02B7-43F6-BC7E-4089C16D9251}" dt="2022-06-16T12:07:16.267" v="1217" actId="20577"/>
        <pc:sldMkLst>
          <pc:docMk/>
          <pc:sldMk cId="2903223011" sldId="264"/>
        </pc:sldMkLst>
        <pc:spChg chg="mod">
          <ac:chgData name="Marc Jurriens" userId="1c5535c1db43cb11" providerId="LiveId" clId="{90CC98FA-02B7-43F6-BC7E-4089C16D9251}" dt="2022-06-16T12:07:02.515" v="1215" actId="108"/>
          <ac:spMkLst>
            <pc:docMk/>
            <pc:sldMk cId="2903223011" sldId="264"/>
            <ac:spMk id="2" creationId="{1096B823-3BFC-4E40-880A-89B9E80B0068}"/>
          </ac:spMkLst>
        </pc:spChg>
        <pc:spChg chg="mod">
          <ac:chgData name="Marc Jurriens" userId="1c5535c1db43cb11" providerId="LiveId" clId="{90CC98FA-02B7-43F6-BC7E-4089C16D9251}" dt="2022-06-16T12:07:16.267" v="1217" actId="20577"/>
          <ac:spMkLst>
            <pc:docMk/>
            <pc:sldMk cId="2903223011" sldId="264"/>
            <ac:spMk id="3" creationId="{8BC05F1B-4E93-488E-B835-E1BFFEA1921E}"/>
          </ac:spMkLst>
        </pc:spChg>
      </pc:sldChg>
      <pc:sldChg chg="modSp new mod ord">
        <pc:chgData name="Marc Jurriens" userId="1c5535c1db43cb11" providerId="LiveId" clId="{90CC98FA-02B7-43F6-BC7E-4089C16D9251}" dt="2022-06-16T12:06:31.011" v="1214" actId="20577"/>
        <pc:sldMkLst>
          <pc:docMk/>
          <pc:sldMk cId="563742671" sldId="265"/>
        </pc:sldMkLst>
        <pc:spChg chg="mod">
          <ac:chgData name="Marc Jurriens" userId="1c5535c1db43cb11" providerId="LiveId" clId="{90CC98FA-02B7-43F6-BC7E-4089C16D9251}" dt="2022-06-16T12:01:17.989" v="944" actId="20577"/>
          <ac:spMkLst>
            <pc:docMk/>
            <pc:sldMk cId="563742671" sldId="265"/>
            <ac:spMk id="2" creationId="{A1D84B42-6F17-4E28-8B95-5AE70FE096FE}"/>
          </ac:spMkLst>
        </pc:spChg>
        <pc:spChg chg="mod">
          <ac:chgData name="Marc Jurriens" userId="1c5535c1db43cb11" providerId="LiveId" clId="{90CC98FA-02B7-43F6-BC7E-4089C16D9251}" dt="2022-06-16T12:06:31.011" v="1214" actId="20577"/>
          <ac:spMkLst>
            <pc:docMk/>
            <pc:sldMk cId="563742671" sldId="265"/>
            <ac:spMk id="3" creationId="{E4586FC8-8759-4308-9CF6-2430EB8CA000}"/>
          </ac:spMkLst>
        </pc:spChg>
      </pc:sldChg>
      <pc:sldChg chg="addSp delSp modSp new mod">
        <pc:chgData name="Marc Jurriens" userId="1c5535c1db43cb11" providerId="LiveId" clId="{90CC98FA-02B7-43F6-BC7E-4089C16D9251}" dt="2022-06-16T14:46:53.604" v="2198" actId="20577"/>
        <pc:sldMkLst>
          <pc:docMk/>
          <pc:sldMk cId="28584520" sldId="266"/>
        </pc:sldMkLst>
        <pc:spChg chg="mod">
          <ac:chgData name="Marc Jurriens" userId="1c5535c1db43cb11" providerId="LiveId" clId="{90CC98FA-02B7-43F6-BC7E-4089C16D9251}" dt="2022-06-16T12:07:57.188" v="1230" actId="20577"/>
          <ac:spMkLst>
            <pc:docMk/>
            <pc:sldMk cId="28584520" sldId="266"/>
            <ac:spMk id="2" creationId="{130C4376-EE45-4B87-ACB2-93C0745EDF8F}"/>
          </ac:spMkLst>
        </pc:spChg>
        <pc:spChg chg="mod">
          <ac:chgData name="Marc Jurriens" userId="1c5535c1db43cb11" providerId="LiveId" clId="{90CC98FA-02B7-43F6-BC7E-4089C16D9251}" dt="2022-06-16T14:46:53.604" v="2198" actId="20577"/>
          <ac:spMkLst>
            <pc:docMk/>
            <pc:sldMk cId="28584520" sldId="266"/>
            <ac:spMk id="3" creationId="{7D40F662-F2EE-4424-A3D1-641A95CB6496}"/>
          </ac:spMkLst>
        </pc:spChg>
        <pc:picChg chg="add del mod">
          <ac:chgData name="Marc Jurriens" userId="1c5535c1db43cb11" providerId="LiveId" clId="{90CC98FA-02B7-43F6-BC7E-4089C16D9251}" dt="2022-06-16T14:42:19.309" v="2154" actId="21"/>
          <ac:picMkLst>
            <pc:docMk/>
            <pc:sldMk cId="28584520" sldId="266"/>
            <ac:picMk id="4" creationId="{811D2924-2C56-4DA3-8077-006620E7D78F}"/>
          </ac:picMkLst>
        </pc:picChg>
      </pc:sldChg>
      <pc:sldChg chg="delSp modSp add del mod">
        <pc:chgData name="Marc Jurriens" userId="1c5535c1db43cb11" providerId="LiveId" clId="{90CC98FA-02B7-43F6-BC7E-4089C16D9251}" dt="2022-06-16T14:38:13.025" v="2152" actId="47"/>
        <pc:sldMkLst>
          <pc:docMk/>
          <pc:sldMk cId="1234003717" sldId="267"/>
        </pc:sldMkLst>
        <pc:picChg chg="del mod">
          <ac:chgData name="Marc Jurriens" userId="1c5535c1db43cb11" providerId="LiveId" clId="{90CC98FA-02B7-43F6-BC7E-4089C16D9251}" dt="2022-06-16T14:37:33.290" v="2149" actId="21"/>
          <ac:picMkLst>
            <pc:docMk/>
            <pc:sldMk cId="1234003717" sldId="267"/>
            <ac:picMk id="5" creationId="{EC86C7B4-9C34-4F5A-B571-640B3B1D9536}"/>
          </ac:picMkLst>
        </pc:picChg>
      </pc:sldChg>
      <pc:sldChg chg="addSp delSp modSp new del mod">
        <pc:chgData name="Marc Jurriens" userId="1c5535c1db43cb11" providerId="LiveId" clId="{90CC98FA-02B7-43F6-BC7E-4089C16D9251}" dt="2022-06-16T12:25:49.569" v="1586" actId="47"/>
        <pc:sldMkLst>
          <pc:docMk/>
          <pc:sldMk cId="1342088161" sldId="267"/>
        </pc:sldMkLst>
        <pc:spChg chg="del">
          <ac:chgData name="Marc Jurriens" userId="1c5535c1db43cb11" providerId="LiveId" clId="{90CC98FA-02B7-43F6-BC7E-4089C16D9251}" dt="2022-06-16T12:08:59.021" v="1232" actId="22"/>
          <ac:spMkLst>
            <pc:docMk/>
            <pc:sldMk cId="1342088161" sldId="267"/>
            <ac:spMk id="3" creationId="{C3E28BA3-D3A6-4D61-99CB-03D1E1C2CA91}"/>
          </ac:spMkLst>
        </pc:spChg>
        <pc:spChg chg="add mod">
          <ac:chgData name="Marc Jurriens" userId="1c5535c1db43cb11" providerId="LiveId" clId="{90CC98FA-02B7-43F6-BC7E-4089C16D9251}" dt="2022-06-16T12:09:30.551" v="1234" actId="478"/>
          <ac:spMkLst>
            <pc:docMk/>
            <pc:sldMk cId="1342088161" sldId="267"/>
            <ac:spMk id="7" creationId="{F0435753-EC0B-4FD4-8021-CD66E89AE282}"/>
          </ac:spMkLst>
        </pc:spChg>
        <pc:picChg chg="add del mod ord">
          <ac:chgData name="Marc Jurriens" userId="1c5535c1db43cb11" providerId="LiveId" clId="{90CC98FA-02B7-43F6-BC7E-4089C16D9251}" dt="2022-06-16T12:09:30.551" v="1234" actId="478"/>
          <ac:picMkLst>
            <pc:docMk/>
            <pc:sldMk cId="1342088161" sldId="267"/>
            <ac:picMk id="5" creationId="{B471D490-16CA-4D3C-BF6C-4BAF386962BC}"/>
          </ac:picMkLst>
        </pc:picChg>
        <pc:picChg chg="add mod">
          <ac:chgData name="Marc Jurriens" userId="1c5535c1db43cb11" providerId="LiveId" clId="{90CC98FA-02B7-43F6-BC7E-4089C16D9251}" dt="2022-06-16T12:09:36.142" v="1237" actId="1076"/>
          <ac:picMkLst>
            <pc:docMk/>
            <pc:sldMk cId="1342088161" sldId="267"/>
            <ac:picMk id="9" creationId="{D26D9A1D-3C0F-456B-AB83-1AC5AD6D059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FE9AA-562F-497D-B8FE-6B22609044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FDBD63-D834-49CB-BE3E-454662D3C9BD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nl-NL" dirty="0"/>
            <a:t>609 studenten</a:t>
          </a:r>
          <a:endParaRPr lang="en-US" dirty="0"/>
        </a:p>
      </dgm:t>
    </dgm:pt>
    <dgm:pt modelId="{11D65E6B-9E99-4383-A6B6-9C15AB3AB027}" type="parTrans" cxnId="{3D60752C-B424-4360-8444-6FCCD8E1D181}">
      <dgm:prSet/>
      <dgm:spPr/>
      <dgm:t>
        <a:bodyPr/>
        <a:lstStyle/>
        <a:p>
          <a:endParaRPr lang="en-US"/>
        </a:p>
      </dgm:t>
    </dgm:pt>
    <dgm:pt modelId="{4FC79B18-6758-4FB2-8A41-7DCB9FCE7BE1}" type="sibTrans" cxnId="{3D60752C-B424-4360-8444-6FCCD8E1D181}">
      <dgm:prSet/>
      <dgm:spPr/>
      <dgm:t>
        <a:bodyPr/>
        <a:lstStyle/>
        <a:p>
          <a:endParaRPr lang="en-US"/>
        </a:p>
      </dgm:t>
    </dgm:pt>
    <dgm:pt modelId="{CB5F0716-F9E2-4C6A-856A-2103FBDFEB59}">
      <dgm:prSet custT="1"/>
      <dgm:spPr/>
      <dgm:t>
        <a:bodyPr/>
        <a:lstStyle/>
        <a:p>
          <a:r>
            <a:rPr lang="nl-NL" sz="2400" dirty="0"/>
            <a:t>Ingeschreven voor een variabel aantal vakken</a:t>
          </a:r>
          <a:endParaRPr lang="en-US" sz="2400" dirty="0"/>
        </a:p>
      </dgm:t>
    </dgm:pt>
    <dgm:pt modelId="{7BA5787D-C1C2-4151-8EF6-3E84A9B8AF5F}" type="parTrans" cxnId="{945ACDA0-443D-4E39-B88C-6D679F082676}">
      <dgm:prSet/>
      <dgm:spPr/>
      <dgm:t>
        <a:bodyPr/>
        <a:lstStyle/>
        <a:p>
          <a:endParaRPr lang="en-US"/>
        </a:p>
      </dgm:t>
    </dgm:pt>
    <dgm:pt modelId="{78D25DFB-3FE3-42A8-B760-BA96E13D11D9}" type="sibTrans" cxnId="{945ACDA0-443D-4E39-B88C-6D679F082676}">
      <dgm:prSet/>
      <dgm:spPr/>
      <dgm:t>
        <a:bodyPr/>
        <a:lstStyle/>
        <a:p>
          <a:endParaRPr lang="en-US"/>
        </a:p>
      </dgm:t>
    </dgm:pt>
    <dgm:pt modelId="{E854B33D-EFFD-4AE5-8302-028F37E92FD9}">
      <dgm:prSet/>
      <dgm:spPr/>
      <dgm:t>
        <a:bodyPr/>
        <a:lstStyle/>
        <a:p>
          <a:r>
            <a:rPr lang="nl-NL" dirty="0"/>
            <a:t>29 vakken </a:t>
          </a:r>
          <a:r>
            <a:rPr lang="nl-NL" dirty="0">
              <a:sym typeface="Wingdings" panose="05000000000000000000" pitchFamily="2" charset="2"/>
            </a:rPr>
            <a:t> Minimaal 129 lessen</a:t>
          </a:r>
          <a:r>
            <a:rPr lang="nl-NL" dirty="0"/>
            <a:t> </a:t>
          </a:r>
          <a:endParaRPr lang="en-US" dirty="0"/>
        </a:p>
      </dgm:t>
    </dgm:pt>
    <dgm:pt modelId="{89B075A8-81BD-40C8-B6F2-1CD8B68E2ADF}" type="parTrans" cxnId="{16DA1AC4-09E6-49CE-AB2E-3F738CC78F11}">
      <dgm:prSet/>
      <dgm:spPr/>
      <dgm:t>
        <a:bodyPr/>
        <a:lstStyle/>
        <a:p>
          <a:endParaRPr lang="en-US"/>
        </a:p>
      </dgm:t>
    </dgm:pt>
    <dgm:pt modelId="{C76118AC-F292-496B-BF29-4DC9535C2A3F}" type="sibTrans" cxnId="{16DA1AC4-09E6-49CE-AB2E-3F738CC78F11}">
      <dgm:prSet/>
      <dgm:spPr/>
      <dgm:t>
        <a:bodyPr/>
        <a:lstStyle/>
        <a:p>
          <a:endParaRPr lang="en-US"/>
        </a:p>
      </dgm:t>
    </dgm:pt>
    <dgm:pt modelId="{B36239BD-D4FF-4473-B322-A1DEC9AB8669}" type="pres">
      <dgm:prSet presAssocID="{976FE9AA-562F-497D-B8FE-6B22609044DF}" presName="linear" presStyleCnt="0">
        <dgm:presLayoutVars>
          <dgm:animLvl val="lvl"/>
          <dgm:resizeHandles val="exact"/>
        </dgm:presLayoutVars>
      </dgm:prSet>
      <dgm:spPr/>
    </dgm:pt>
    <dgm:pt modelId="{5679D63F-64BC-47D4-8004-CC70072F5054}" type="pres">
      <dgm:prSet presAssocID="{29FDBD63-D834-49CB-BE3E-454662D3C9BD}" presName="parentText" presStyleLbl="node1" presStyleIdx="0" presStyleCnt="2" custScaleY="25304" custLinFactY="-30382" custLinFactNeighborX="-15" custLinFactNeighborY="-100000">
        <dgm:presLayoutVars>
          <dgm:chMax val="0"/>
          <dgm:bulletEnabled val="1"/>
        </dgm:presLayoutVars>
      </dgm:prSet>
      <dgm:spPr/>
    </dgm:pt>
    <dgm:pt modelId="{2C807D18-8BD3-4F89-9236-5380DB776187}" type="pres">
      <dgm:prSet presAssocID="{29FDBD63-D834-49CB-BE3E-454662D3C9BD}" presName="childText" presStyleLbl="revTx" presStyleIdx="0" presStyleCnt="1" custScaleY="33345" custLinFactNeighborY="-67735">
        <dgm:presLayoutVars>
          <dgm:bulletEnabled val="1"/>
        </dgm:presLayoutVars>
      </dgm:prSet>
      <dgm:spPr/>
    </dgm:pt>
    <dgm:pt modelId="{7F65248D-CE3C-4C57-8B70-0342E2059535}" type="pres">
      <dgm:prSet presAssocID="{E854B33D-EFFD-4AE5-8302-028F37E92FD9}" presName="parentText" presStyleLbl="node1" presStyleIdx="1" presStyleCnt="2" custScaleY="26916" custLinFactY="-16000" custLinFactNeighborY="-100000">
        <dgm:presLayoutVars>
          <dgm:chMax val="0"/>
          <dgm:bulletEnabled val="1"/>
        </dgm:presLayoutVars>
      </dgm:prSet>
      <dgm:spPr/>
    </dgm:pt>
  </dgm:ptLst>
  <dgm:cxnLst>
    <dgm:cxn modelId="{8BCF460D-40EC-4760-AD69-BCB1271D43CA}" type="presOf" srcId="{E854B33D-EFFD-4AE5-8302-028F37E92FD9}" destId="{7F65248D-CE3C-4C57-8B70-0342E2059535}" srcOrd="0" destOrd="0" presId="urn:microsoft.com/office/officeart/2005/8/layout/vList2"/>
    <dgm:cxn modelId="{3D60752C-B424-4360-8444-6FCCD8E1D181}" srcId="{976FE9AA-562F-497D-B8FE-6B22609044DF}" destId="{29FDBD63-D834-49CB-BE3E-454662D3C9BD}" srcOrd="0" destOrd="0" parTransId="{11D65E6B-9E99-4383-A6B6-9C15AB3AB027}" sibTransId="{4FC79B18-6758-4FB2-8A41-7DCB9FCE7BE1}"/>
    <dgm:cxn modelId="{A6C1116B-96DF-4A5F-AE5F-730AEE4D089A}" type="presOf" srcId="{976FE9AA-562F-497D-B8FE-6B22609044DF}" destId="{B36239BD-D4FF-4473-B322-A1DEC9AB8669}" srcOrd="0" destOrd="0" presId="urn:microsoft.com/office/officeart/2005/8/layout/vList2"/>
    <dgm:cxn modelId="{945ACDA0-443D-4E39-B88C-6D679F082676}" srcId="{29FDBD63-D834-49CB-BE3E-454662D3C9BD}" destId="{CB5F0716-F9E2-4C6A-856A-2103FBDFEB59}" srcOrd="0" destOrd="0" parTransId="{7BA5787D-C1C2-4151-8EF6-3E84A9B8AF5F}" sibTransId="{78D25DFB-3FE3-42A8-B760-BA96E13D11D9}"/>
    <dgm:cxn modelId="{16DA1AC4-09E6-49CE-AB2E-3F738CC78F11}" srcId="{976FE9AA-562F-497D-B8FE-6B22609044DF}" destId="{E854B33D-EFFD-4AE5-8302-028F37E92FD9}" srcOrd="1" destOrd="0" parTransId="{89B075A8-81BD-40C8-B6F2-1CD8B68E2ADF}" sibTransId="{C76118AC-F292-496B-BF29-4DC9535C2A3F}"/>
    <dgm:cxn modelId="{A69283E7-5C2B-4E49-984B-CEE84F701569}" type="presOf" srcId="{29FDBD63-D834-49CB-BE3E-454662D3C9BD}" destId="{5679D63F-64BC-47D4-8004-CC70072F5054}" srcOrd="0" destOrd="0" presId="urn:microsoft.com/office/officeart/2005/8/layout/vList2"/>
    <dgm:cxn modelId="{BAA95DEF-97D5-43E9-AA5E-BE38310C7081}" type="presOf" srcId="{CB5F0716-F9E2-4C6A-856A-2103FBDFEB59}" destId="{2C807D18-8BD3-4F89-9236-5380DB776187}" srcOrd="0" destOrd="0" presId="urn:microsoft.com/office/officeart/2005/8/layout/vList2"/>
    <dgm:cxn modelId="{E2D3D5B1-3E99-4CFB-8DA0-D4310362BE5A}" type="presParOf" srcId="{B36239BD-D4FF-4473-B322-A1DEC9AB8669}" destId="{5679D63F-64BC-47D4-8004-CC70072F5054}" srcOrd="0" destOrd="0" presId="urn:microsoft.com/office/officeart/2005/8/layout/vList2"/>
    <dgm:cxn modelId="{4B1A32BD-1334-4C19-A12C-1F7E93FEFB09}" type="presParOf" srcId="{B36239BD-D4FF-4473-B322-A1DEC9AB8669}" destId="{2C807D18-8BD3-4F89-9236-5380DB776187}" srcOrd="1" destOrd="0" presId="urn:microsoft.com/office/officeart/2005/8/layout/vList2"/>
    <dgm:cxn modelId="{B1F3E8E0-1FEF-46EE-82E5-D574300A0B0F}" type="presParOf" srcId="{B36239BD-D4FF-4473-B322-A1DEC9AB8669}" destId="{7F65248D-CE3C-4C57-8B70-0342E20595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A787A-6197-40CD-BCC2-7C41DB9B8554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D3B46D8E-9E9E-4913-B9BF-9510B7207A5B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A5A5A5"/>
        </a:solidFill>
        <a:ln>
          <a:solidFill>
            <a:srgbClr val="A5A5A5"/>
          </a:solidFill>
        </a:ln>
      </dgm:spPr>
      <dgm:t>
        <a:bodyPr/>
        <a:lstStyle/>
        <a:p>
          <a:r>
            <a:rPr lang="nl-NL" dirty="0"/>
            <a:t>29 Vakken</a:t>
          </a:r>
        </a:p>
      </dgm:t>
    </dgm:pt>
    <dgm:pt modelId="{835EE9F4-43F0-4657-8FC0-747B75922C54}" type="parTrans" cxnId="{523B9A72-2A21-480F-9378-57723089B548}">
      <dgm:prSet/>
      <dgm:spPr/>
      <dgm:t>
        <a:bodyPr/>
        <a:lstStyle/>
        <a:p>
          <a:endParaRPr lang="nl-NL"/>
        </a:p>
      </dgm:t>
    </dgm:pt>
    <dgm:pt modelId="{E1B5268D-949F-4402-B5D6-4BAEDC026E81}" type="sibTrans" cxnId="{523B9A72-2A21-480F-9378-57723089B548}">
      <dgm:prSet/>
      <dgm:spPr/>
      <dgm:t>
        <a:bodyPr/>
        <a:lstStyle/>
        <a:p>
          <a:endParaRPr lang="nl-NL"/>
        </a:p>
      </dgm:t>
    </dgm:pt>
    <dgm:pt modelId="{28EDBE64-02C0-4202-9F71-24B680893B25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39 </a:t>
          </a:r>
        </a:p>
        <a:p>
          <a:r>
            <a:rPr lang="nl-NL" dirty="0">
              <a:solidFill>
                <a:sysClr val="windowText" lastClr="000000"/>
              </a:solidFill>
            </a:rPr>
            <a:t>Hoorcolleges</a:t>
          </a:r>
        </a:p>
      </dgm:t>
    </dgm:pt>
    <dgm:pt modelId="{4BF3A786-D6D4-4638-A19D-AAAB08AE88F3}" type="parTrans" cxnId="{E95C8E54-2EA3-4FB9-AAF8-240B2B2ACEF4}">
      <dgm:prSet/>
      <dgm:spPr/>
      <dgm:t>
        <a:bodyPr/>
        <a:lstStyle/>
        <a:p>
          <a:endParaRPr lang="nl-NL"/>
        </a:p>
      </dgm:t>
    </dgm:pt>
    <dgm:pt modelId="{8775F6AF-56A2-42B2-B19E-5F5E03877EDB}" type="sibTrans" cxnId="{E95C8E54-2EA3-4FB9-AAF8-240B2B2ACEF4}">
      <dgm:prSet/>
      <dgm:spPr/>
      <dgm:t>
        <a:bodyPr/>
        <a:lstStyle/>
        <a:p>
          <a:endParaRPr lang="nl-NL"/>
        </a:p>
      </dgm:t>
    </dgm:pt>
    <dgm:pt modelId="{DC15C88A-261C-4A4C-A634-5D7D18DD7D6E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41</a:t>
          </a:r>
        </a:p>
        <a:p>
          <a:r>
            <a:rPr lang="nl-NL" dirty="0">
              <a:solidFill>
                <a:sysClr val="windowText" lastClr="000000"/>
              </a:solidFill>
            </a:rPr>
            <a:t>Werkgroepen</a:t>
          </a:r>
        </a:p>
      </dgm:t>
    </dgm:pt>
    <dgm:pt modelId="{A8D86916-A94D-4B0D-BA25-AB0595AFC478}" type="parTrans" cxnId="{98485B3A-6CA9-4298-8FA0-BC9495C84660}">
      <dgm:prSet/>
      <dgm:spPr/>
      <dgm:t>
        <a:bodyPr/>
        <a:lstStyle/>
        <a:p>
          <a:endParaRPr lang="nl-NL"/>
        </a:p>
      </dgm:t>
    </dgm:pt>
    <dgm:pt modelId="{46F7D8E0-949B-4C47-A6E9-30A45D1BF9AF}" type="sibTrans" cxnId="{98485B3A-6CA9-4298-8FA0-BC9495C84660}">
      <dgm:prSet/>
      <dgm:spPr/>
      <dgm:t>
        <a:bodyPr/>
        <a:lstStyle/>
        <a:p>
          <a:endParaRPr lang="nl-NL"/>
        </a:p>
      </dgm:t>
    </dgm:pt>
    <dgm:pt modelId="{0D7A1D9C-4FBD-4DC1-9E9B-A8916426E68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49 </a:t>
          </a:r>
        </a:p>
        <a:p>
          <a:r>
            <a:rPr lang="nl-NL" dirty="0">
              <a:solidFill>
                <a:sysClr val="windowText" lastClr="000000"/>
              </a:solidFill>
            </a:rPr>
            <a:t>Practica</a:t>
          </a:r>
        </a:p>
      </dgm:t>
    </dgm:pt>
    <dgm:pt modelId="{CB788188-41D4-4752-872B-A0AE4E507BC2}" type="parTrans" cxnId="{537DD5D3-19EA-4EB7-BC3A-AE3C31899FBA}">
      <dgm:prSet/>
      <dgm:spPr/>
      <dgm:t>
        <a:bodyPr/>
        <a:lstStyle/>
        <a:p>
          <a:endParaRPr lang="nl-NL"/>
        </a:p>
      </dgm:t>
    </dgm:pt>
    <dgm:pt modelId="{F89A9CF7-66C0-490C-97A0-BFB010AF3C30}" type="sibTrans" cxnId="{537DD5D3-19EA-4EB7-BC3A-AE3C31899FBA}">
      <dgm:prSet/>
      <dgm:spPr/>
      <dgm:t>
        <a:bodyPr/>
        <a:lstStyle/>
        <a:p>
          <a:endParaRPr lang="nl-NL"/>
        </a:p>
      </dgm:t>
    </dgm:pt>
    <dgm:pt modelId="{AFB6E636-C75C-4B7F-BA2F-7CB6BB6B9A77}">
      <dgm:prSet phldrT="[Tekst]" custT="1"/>
      <dgm:spPr/>
      <dgm:t>
        <a:bodyPr/>
        <a:lstStyle/>
        <a:p>
          <a:r>
            <a:rPr lang="nl-NL" sz="3200" dirty="0"/>
            <a:t>Lessen</a:t>
          </a:r>
        </a:p>
      </dgm:t>
    </dgm:pt>
    <dgm:pt modelId="{53BC4772-1669-4FCF-AD1B-D2B1000A9F25}" type="sibTrans" cxnId="{DEA0B439-7240-4FC2-BEF8-D4B8E97974CC}">
      <dgm:prSet/>
      <dgm:spPr/>
      <dgm:t>
        <a:bodyPr/>
        <a:lstStyle/>
        <a:p>
          <a:endParaRPr lang="nl-NL"/>
        </a:p>
      </dgm:t>
    </dgm:pt>
    <dgm:pt modelId="{A8C65EC1-B9A2-45FA-8464-436BF9350DD9}" type="parTrans" cxnId="{DEA0B439-7240-4FC2-BEF8-D4B8E97974CC}">
      <dgm:prSet/>
      <dgm:spPr/>
      <dgm:t>
        <a:bodyPr/>
        <a:lstStyle/>
        <a:p>
          <a:endParaRPr lang="nl-NL"/>
        </a:p>
      </dgm:t>
    </dgm:pt>
    <dgm:pt modelId="{C5C8F1E5-8DEF-4711-95DB-8D3A239F9F62}" type="pres">
      <dgm:prSet presAssocID="{929A787A-6197-40CD-BCC2-7C41DB9B855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311BB0-C8F6-4079-86DA-C627AF6C78FD}" type="pres">
      <dgm:prSet presAssocID="{929A787A-6197-40CD-BCC2-7C41DB9B8554}" presName="hierFlow" presStyleCnt="0"/>
      <dgm:spPr/>
    </dgm:pt>
    <dgm:pt modelId="{4176EC5C-6C14-4C01-8A00-D912DF264BB8}" type="pres">
      <dgm:prSet presAssocID="{929A787A-6197-40CD-BCC2-7C41DB9B8554}" presName="firstBuf" presStyleCnt="0"/>
      <dgm:spPr/>
    </dgm:pt>
    <dgm:pt modelId="{2BE6059A-5E02-44D6-ADB9-C22D7BA0B065}" type="pres">
      <dgm:prSet presAssocID="{929A787A-6197-40CD-BCC2-7C41DB9B855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5FDE2-EC6C-4441-A417-998F9D708EB8}" type="pres">
      <dgm:prSet presAssocID="{D3B46D8E-9E9E-4913-B9BF-9510B7207A5B}" presName="Name14" presStyleCnt="0"/>
      <dgm:spPr/>
    </dgm:pt>
    <dgm:pt modelId="{7D825094-2F7E-4545-B689-BCA6DDCD52C6}" type="pres">
      <dgm:prSet presAssocID="{D3B46D8E-9E9E-4913-B9BF-9510B7207A5B}" presName="level1Shape" presStyleLbl="node0" presStyleIdx="0" presStyleCnt="1">
        <dgm:presLayoutVars>
          <dgm:chPref val="3"/>
        </dgm:presLayoutVars>
      </dgm:prSet>
      <dgm:spPr/>
    </dgm:pt>
    <dgm:pt modelId="{E9A7481E-C62F-4FEC-95ED-552AB04BD08D}" type="pres">
      <dgm:prSet presAssocID="{D3B46D8E-9E9E-4913-B9BF-9510B7207A5B}" presName="hierChild2" presStyleCnt="0"/>
      <dgm:spPr/>
    </dgm:pt>
    <dgm:pt modelId="{7B309A98-A374-469E-A34E-E96B90CF3D9A}" type="pres">
      <dgm:prSet presAssocID="{4BF3A786-D6D4-4638-A19D-AAAB08AE88F3}" presName="Name19" presStyleLbl="parChTrans1D2" presStyleIdx="0" presStyleCnt="3"/>
      <dgm:spPr/>
    </dgm:pt>
    <dgm:pt modelId="{BACAA03D-17F7-4F75-8FD6-821E256807E7}" type="pres">
      <dgm:prSet presAssocID="{28EDBE64-02C0-4202-9F71-24B680893B25}" presName="Name21" presStyleCnt="0"/>
      <dgm:spPr/>
    </dgm:pt>
    <dgm:pt modelId="{3BC84DFF-678C-42BF-8561-572D7F63E111}" type="pres">
      <dgm:prSet presAssocID="{28EDBE64-02C0-4202-9F71-24B680893B25}" presName="level2Shape" presStyleLbl="node2" presStyleIdx="0" presStyleCnt="3"/>
      <dgm:spPr/>
    </dgm:pt>
    <dgm:pt modelId="{30AA1B64-F6D8-48BB-AA88-AFCF9DDFF1B7}" type="pres">
      <dgm:prSet presAssocID="{28EDBE64-02C0-4202-9F71-24B680893B25}" presName="hierChild3" presStyleCnt="0"/>
      <dgm:spPr/>
    </dgm:pt>
    <dgm:pt modelId="{1B33BAD6-00CE-40D0-BD44-3BE6CE7F7ACB}" type="pres">
      <dgm:prSet presAssocID="{A8D86916-A94D-4B0D-BA25-AB0595AFC478}" presName="Name19" presStyleLbl="parChTrans1D2" presStyleIdx="1" presStyleCnt="3"/>
      <dgm:spPr/>
    </dgm:pt>
    <dgm:pt modelId="{CC543A1A-4379-4470-9009-BA1C5BA125C1}" type="pres">
      <dgm:prSet presAssocID="{DC15C88A-261C-4A4C-A634-5D7D18DD7D6E}" presName="Name21" presStyleCnt="0"/>
      <dgm:spPr/>
    </dgm:pt>
    <dgm:pt modelId="{D9DCD22A-07C6-46B1-A3EC-A5212F8DB1DF}" type="pres">
      <dgm:prSet presAssocID="{DC15C88A-261C-4A4C-A634-5D7D18DD7D6E}" presName="level2Shape" presStyleLbl="node2" presStyleIdx="1" presStyleCnt="3"/>
      <dgm:spPr/>
    </dgm:pt>
    <dgm:pt modelId="{08382847-EBA7-449A-BA33-D06040FF829D}" type="pres">
      <dgm:prSet presAssocID="{DC15C88A-261C-4A4C-A634-5D7D18DD7D6E}" presName="hierChild3" presStyleCnt="0"/>
      <dgm:spPr/>
    </dgm:pt>
    <dgm:pt modelId="{0C41FDB4-A624-4A2D-9BC1-6308AC5B13ED}" type="pres">
      <dgm:prSet presAssocID="{CB788188-41D4-4752-872B-A0AE4E507BC2}" presName="Name19" presStyleLbl="parChTrans1D2" presStyleIdx="2" presStyleCnt="3"/>
      <dgm:spPr/>
    </dgm:pt>
    <dgm:pt modelId="{C9958E03-03C0-4AC4-AE87-E595662A3330}" type="pres">
      <dgm:prSet presAssocID="{0D7A1D9C-4FBD-4DC1-9E9B-A8916426E681}" presName="Name21" presStyleCnt="0"/>
      <dgm:spPr/>
    </dgm:pt>
    <dgm:pt modelId="{8B6F11B1-7118-44C8-B875-96E93084E197}" type="pres">
      <dgm:prSet presAssocID="{0D7A1D9C-4FBD-4DC1-9E9B-A8916426E681}" presName="level2Shape" presStyleLbl="node2" presStyleIdx="2" presStyleCnt="3"/>
      <dgm:spPr/>
    </dgm:pt>
    <dgm:pt modelId="{3C0F02CA-C150-406F-92EC-20E88338C278}" type="pres">
      <dgm:prSet presAssocID="{0D7A1D9C-4FBD-4DC1-9E9B-A8916426E681}" presName="hierChild3" presStyleCnt="0"/>
      <dgm:spPr/>
    </dgm:pt>
    <dgm:pt modelId="{182A8A6D-0988-4C52-85EE-9533A35865A9}" type="pres">
      <dgm:prSet presAssocID="{929A787A-6197-40CD-BCC2-7C41DB9B8554}" presName="bgShapesFlow" presStyleCnt="0"/>
      <dgm:spPr/>
    </dgm:pt>
    <dgm:pt modelId="{EE025713-743E-46D5-A327-DEE5D7388CFD}" type="pres">
      <dgm:prSet presAssocID="{AFB6E636-C75C-4B7F-BA2F-7CB6BB6B9A77}" presName="rectComp" presStyleCnt="0"/>
      <dgm:spPr/>
    </dgm:pt>
    <dgm:pt modelId="{EBB0D22E-57BA-43C4-9402-5565120A68E6}" type="pres">
      <dgm:prSet presAssocID="{AFB6E636-C75C-4B7F-BA2F-7CB6BB6B9A77}" presName="bgRect" presStyleLbl="bgShp" presStyleIdx="0" presStyleCnt="1" custScaleX="95376" custLinFactY="16960" custLinFactNeighborX="4447" custLinFactNeighborY="100000"/>
      <dgm:spPr/>
    </dgm:pt>
    <dgm:pt modelId="{293A6428-8E95-4702-A2C0-FA061651B9F6}" type="pres">
      <dgm:prSet presAssocID="{AFB6E636-C75C-4B7F-BA2F-7CB6BB6B9A77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A14ACC32-D640-433E-A4ED-F09DC8E5D955}" type="presOf" srcId="{0D7A1D9C-4FBD-4DC1-9E9B-A8916426E681}" destId="{8B6F11B1-7118-44C8-B875-96E93084E197}" srcOrd="0" destOrd="0" presId="urn:microsoft.com/office/officeart/2005/8/layout/hierarchy6"/>
    <dgm:cxn modelId="{DEA0B439-7240-4FC2-BEF8-D4B8E97974CC}" srcId="{929A787A-6197-40CD-BCC2-7C41DB9B8554}" destId="{AFB6E636-C75C-4B7F-BA2F-7CB6BB6B9A77}" srcOrd="1" destOrd="0" parTransId="{A8C65EC1-B9A2-45FA-8464-436BF9350DD9}" sibTransId="{53BC4772-1669-4FCF-AD1B-D2B1000A9F25}"/>
    <dgm:cxn modelId="{98485B3A-6CA9-4298-8FA0-BC9495C84660}" srcId="{D3B46D8E-9E9E-4913-B9BF-9510B7207A5B}" destId="{DC15C88A-261C-4A4C-A634-5D7D18DD7D6E}" srcOrd="1" destOrd="0" parTransId="{A8D86916-A94D-4B0D-BA25-AB0595AFC478}" sibTransId="{46F7D8E0-949B-4C47-A6E9-30A45D1BF9AF}"/>
    <dgm:cxn modelId="{9D7EA54A-50B8-4605-A137-7BC5BD148BFF}" type="presOf" srcId="{929A787A-6197-40CD-BCC2-7C41DB9B8554}" destId="{C5C8F1E5-8DEF-4711-95DB-8D3A239F9F62}" srcOrd="0" destOrd="0" presId="urn:microsoft.com/office/officeart/2005/8/layout/hierarchy6"/>
    <dgm:cxn modelId="{523B9A72-2A21-480F-9378-57723089B548}" srcId="{929A787A-6197-40CD-BCC2-7C41DB9B8554}" destId="{D3B46D8E-9E9E-4913-B9BF-9510B7207A5B}" srcOrd="0" destOrd="0" parTransId="{835EE9F4-43F0-4657-8FC0-747B75922C54}" sibTransId="{E1B5268D-949F-4402-B5D6-4BAEDC026E81}"/>
    <dgm:cxn modelId="{E95C8E54-2EA3-4FB9-AAF8-240B2B2ACEF4}" srcId="{D3B46D8E-9E9E-4913-B9BF-9510B7207A5B}" destId="{28EDBE64-02C0-4202-9F71-24B680893B25}" srcOrd="0" destOrd="0" parTransId="{4BF3A786-D6D4-4638-A19D-AAAB08AE88F3}" sibTransId="{8775F6AF-56A2-42B2-B19E-5F5E03877EDB}"/>
    <dgm:cxn modelId="{3F7D558E-E47B-4899-A0BF-599509AF9799}" type="presOf" srcId="{AFB6E636-C75C-4B7F-BA2F-7CB6BB6B9A77}" destId="{EBB0D22E-57BA-43C4-9402-5565120A68E6}" srcOrd="0" destOrd="0" presId="urn:microsoft.com/office/officeart/2005/8/layout/hierarchy6"/>
    <dgm:cxn modelId="{9F08559C-4146-42B4-9AF3-9A38FA4C90CF}" type="presOf" srcId="{D3B46D8E-9E9E-4913-B9BF-9510B7207A5B}" destId="{7D825094-2F7E-4545-B689-BCA6DDCD52C6}" srcOrd="0" destOrd="0" presId="urn:microsoft.com/office/officeart/2005/8/layout/hierarchy6"/>
    <dgm:cxn modelId="{64458DB4-28D1-4CDC-A4B1-7C3668F20E34}" type="presOf" srcId="{CB788188-41D4-4752-872B-A0AE4E507BC2}" destId="{0C41FDB4-A624-4A2D-9BC1-6308AC5B13ED}" srcOrd="0" destOrd="0" presId="urn:microsoft.com/office/officeart/2005/8/layout/hierarchy6"/>
    <dgm:cxn modelId="{1AABB0C6-FB03-4BD8-8AB0-DCB50707210D}" type="presOf" srcId="{AFB6E636-C75C-4B7F-BA2F-7CB6BB6B9A77}" destId="{293A6428-8E95-4702-A2C0-FA061651B9F6}" srcOrd="1" destOrd="0" presId="urn:microsoft.com/office/officeart/2005/8/layout/hierarchy6"/>
    <dgm:cxn modelId="{537DD5D3-19EA-4EB7-BC3A-AE3C31899FBA}" srcId="{D3B46D8E-9E9E-4913-B9BF-9510B7207A5B}" destId="{0D7A1D9C-4FBD-4DC1-9E9B-A8916426E681}" srcOrd="2" destOrd="0" parTransId="{CB788188-41D4-4752-872B-A0AE4E507BC2}" sibTransId="{F89A9CF7-66C0-490C-97A0-BFB010AF3C30}"/>
    <dgm:cxn modelId="{C39CC4DD-2465-4091-8962-C7D89F6A3991}" type="presOf" srcId="{4BF3A786-D6D4-4638-A19D-AAAB08AE88F3}" destId="{7B309A98-A374-469E-A34E-E96B90CF3D9A}" srcOrd="0" destOrd="0" presId="urn:microsoft.com/office/officeart/2005/8/layout/hierarchy6"/>
    <dgm:cxn modelId="{167126E5-4771-4CAA-A3F6-3A31056187BA}" type="presOf" srcId="{28EDBE64-02C0-4202-9F71-24B680893B25}" destId="{3BC84DFF-678C-42BF-8561-572D7F63E111}" srcOrd="0" destOrd="0" presId="urn:microsoft.com/office/officeart/2005/8/layout/hierarchy6"/>
    <dgm:cxn modelId="{804D33F1-987C-4A53-AD6F-991AAEB8C321}" type="presOf" srcId="{DC15C88A-261C-4A4C-A634-5D7D18DD7D6E}" destId="{D9DCD22A-07C6-46B1-A3EC-A5212F8DB1DF}" srcOrd="0" destOrd="0" presId="urn:microsoft.com/office/officeart/2005/8/layout/hierarchy6"/>
    <dgm:cxn modelId="{3F9358FF-FC2E-45C2-8A85-8858786B806D}" type="presOf" srcId="{A8D86916-A94D-4B0D-BA25-AB0595AFC478}" destId="{1B33BAD6-00CE-40D0-BD44-3BE6CE7F7ACB}" srcOrd="0" destOrd="0" presId="urn:microsoft.com/office/officeart/2005/8/layout/hierarchy6"/>
    <dgm:cxn modelId="{782A1CA2-ACE3-4F00-B70A-02DE5921EAA2}" type="presParOf" srcId="{C5C8F1E5-8DEF-4711-95DB-8D3A239F9F62}" destId="{75311BB0-C8F6-4079-86DA-C627AF6C78FD}" srcOrd="0" destOrd="0" presId="urn:microsoft.com/office/officeart/2005/8/layout/hierarchy6"/>
    <dgm:cxn modelId="{F22F207F-860B-4518-85F0-FAF987E23C05}" type="presParOf" srcId="{75311BB0-C8F6-4079-86DA-C627AF6C78FD}" destId="{4176EC5C-6C14-4C01-8A00-D912DF264BB8}" srcOrd="0" destOrd="0" presId="urn:microsoft.com/office/officeart/2005/8/layout/hierarchy6"/>
    <dgm:cxn modelId="{A66F5859-BFB1-4CD8-A372-AA1C2EB73D86}" type="presParOf" srcId="{75311BB0-C8F6-4079-86DA-C627AF6C78FD}" destId="{2BE6059A-5E02-44D6-ADB9-C22D7BA0B065}" srcOrd="1" destOrd="0" presId="urn:microsoft.com/office/officeart/2005/8/layout/hierarchy6"/>
    <dgm:cxn modelId="{7095DCCA-9F4A-40D9-B95B-487D1B69FD14}" type="presParOf" srcId="{2BE6059A-5E02-44D6-ADB9-C22D7BA0B065}" destId="{07A5FDE2-EC6C-4441-A417-998F9D708EB8}" srcOrd="0" destOrd="0" presId="urn:microsoft.com/office/officeart/2005/8/layout/hierarchy6"/>
    <dgm:cxn modelId="{826BCACA-B592-4F50-AA2F-EB94240768F7}" type="presParOf" srcId="{07A5FDE2-EC6C-4441-A417-998F9D708EB8}" destId="{7D825094-2F7E-4545-B689-BCA6DDCD52C6}" srcOrd="0" destOrd="0" presId="urn:microsoft.com/office/officeart/2005/8/layout/hierarchy6"/>
    <dgm:cxn modelId="{E90C6A85-FAA1-4C5B-B4C7-79647D49ED2A}" type="presParOf" srcId="{07A5FDE2-EC6C-4441-A417-998F9D708EB8}" destId="{E9A7481E-C62F-4FEC-95ED-552AB04BD08D}" srcOrd="1" destOrd="0" presId="urn:microsoft.com/office/officeart/2005/8/layout/hierarchy6"/>
    <dgm:cxn modelId="{A09C9A75-AAAC-422E-AA75-BEBF8963959D}" type="presParOf" srcId="{E9A7481E-C62F-4FEC-95ED-552AB04BD08D}" destId="{7B309A98-A374-469E-A34E-E96B90CF3D9A}" srcOrd="0" destOrd="0" presId="urn:microsoft.com/office/officeart/2005/8/layout/hierarchy6"/>
    <dgm:cxn modelId="{B3A3894C-8F5B-4691-B376-17445A3EF084}" type="presParOf" srcId="{E9A7481E-C62F-4FEC-95ED-552AB04BD08D}" destId="{BACAA03D-17F7-4F75-8FD6-821E256807E7}" srcOrd="1" destOrd="0" presId="urn:microsoft.com/office/officeart/2005/8/layout/hierarchy6"/>
    <dgm:cxn modelId="{A287E446-8122-429A-B2AA-E6C88C7E6C5F}" type="presParOf" srcId="{BACAA03D-17F7-4F75-8FD6-821E256807E7}" destId="{3BC84DFF-678C-42BF-8561-572D7F63E111}" srcOrd="0" destOrd="0" presId="urn:microsoft.com/office/officeart/2005/8/layout/hierarchy6"/>
    <dgm:cxn modelId="{65DB403B-9735-4D9C-BDA7-8430950CC1C7}" type="presParOf" srcId="{BACAA03D-17F7-4F75-8FD6-821E256807E7}" destId="{30AA1B64-F6D8-48BB-AA88-AFCF9DDFF1B7}" srcOrd="1" destOrd="0" presId="urn:microsoft.com/office/officeart/2005/8/layout/hierarchy6"/>
    <dgm:cxn modelId="{3AA1E016-CCE1-4728-94A4-B6716C114395}" type="presParOf" srcId="{E9A7481E-C62F-4FEC-95ED-552AB04BD08D}" destId="{1B33BAD6-00CE-40D0-BD44-3BE6CE7F7ACB}" srcOrd="2" destOrd="0" presId="urn:microsoft.com/office/officeart/2005/8/layout/hierarchy6"/>
    <dgm:cxn modelId="{A032100F-DA85-421A-AB78-B78CDB27C3E6}" type="presParOf" srcId="{E9A7481E-C62F-4FEC-95ED-552AB04BD08D}" destId="{CC543A1A-4379-4470-9009-BA1C5BA125C1}" srcOrd="3" destOrd="0" presId="urn:microsoft.com/office/officeart/2005/8/layout/hierarchy6"/>
    <dgm:cxn modelId="{806AA62C-1607-43DB-9D17-E542E495DA24}" type="presParOf" srcId="{CC543A1A-4379-4470-9009-BA1C5BA125C1}" destId="{D9DCD22A-07C6-46B1-A3EC-A5212F8DB1DF}" srcOrd="0" destOrd="0" presId="urn:microsoft.com/office/officeart/2005/8/layout/hierarchy6"/>
    <dgm:cxn modelId="{B164C2B7-5DBF-41D3-8AC2-C7CCB7DA4D86}" type="presParOf" srcId="{CC543A1A-4379-4470-9009-BA1C5BA125C1}" destId="{08382847-EBA7-449A-BA33-D06040FF829D}" srcOrd="1" destOrd="0" presId="urn:microsoft.com/office/officeart/2005/8/layout/hierarchy6"/>
    <dgm:cxn modelId="{1FADFF9C-E64F-4730-AABD-8B4F38380C7E}" type="presParOf" srcId="{E9A7481E-C62F-4FEC-95ED-552AB04BD08D}" destId="{0C41FDB4-A624-4A2D-9BC1-6308AC5B13ED}" srcOrd="4" destOrd="0" presId="urn:microsoft.com/office/officeart/2005/8/layout/hierarchy6"/>
    <dgm:cxn modelId="{58FB398E-0FCA-4658-B795-0F0160C5DC95}" type="presParOf" srcId="{E9A7481E-C62F-4FEC-95ED-552AB04BD08D}" destId="{C9958E03-03C0-4AC4-AE87-E595662A3330}" srcOrd="5" destOrd="0" presId="urn:microsoft.com/office/officeart/2005/8/layout/hierarchy6"/>
    <dgm:cxn modelId="{B80BF8F1-7627-4928-8D00-9540A58E97BC}" type="presParOf" srcId="{C9958E03-03C0-4AC4-AE87-E595662A3330}" destId="{8B6F11B1-7118-44C8-B875-96E93084E197}" srcOrd="0" destOrd="0" presId="urn:microsoft.com/office/officeart/2005/8/layout/hierarchy6"/>
    <dgm:cxn modelId="{D42E3DE8-576C-4BD1-A4EC-D90462F015DF}" type="presParOf" srcId="{C9958E03-03C0-4AC4-AE87-E595662A3330}" destId="{3C0F02CA-C150-406F-92EC-20E88338C278}" srcOrd="1" destOrd="0" presId="urn:microsoft.com/office/officeart/2005/8/layout/hierarchy6"/>
    <dgm:cxn modelId="{761894A3-BBD1-4CBF-BED9-25421038A125}" type="presParOf" srcId="{C5C8F1E5-8DEF-4711-95DB-8D3A239F9F62}" destId="{182A8A6D-0988-4C52-85EE-9533A35865A9}" srcOrd="1" destOrd="0" presId="urn:microsoft.com/office/officeart/2005/8/layout/hierarchy6"/>
    <dgm:cxn modelId="{3E39EBE0-D574-4547-A7C3-B137BD067062}" type="presParOf" srcId="{182A8A6D-0988-4C52-85EE-9533A35865A9}" destId="{EE025713-743E-46D5-A327-DEE5D7388CFD}" srcOrd="0" destOrd="0" presId="urn:microsoft.com/office/officeart/2005/8/layout/hierarchy6"/>
    <dgm:cxn modelId="{3BAFB82B-0605-449B-B579-65D976A1949D}" type="presParOf" srcId="{EE025713-743E-46D5-A327-DEE5D7388CFD}" destId="{EBB0D22E-57BA-43C4-9402-5565120A68E6}" srcOrd="0" destOrd="0" presId="urn:microsoft.com/office/officeart/2005/8/layout/hierarchy6"/>
    <dgm:cxn modelId="{B2C3F8A9-5C40-47FA-B8B2-8CCAAC3D2939}" type="presParOf" srcId="{EE025713-743E-46D5-A327-DEE5D7388CFD}" destId="{293A6428-8E95-4702-A2C0-FA061651B9F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9D63F-64BC-47D4-8004-CC70072F5054}">
      <dsp:nvSpPr>
        <dsp:cNvPr id="0" name=""/>
        <dsp:cNvSpPr/>
      </dsp:nvSpPr>
      <dsp:spPr>
        <a:xfrm>
          <a:off x="0" y="0"/>
          <a:ext cx="10515600" cy="643331"/>
        </a:xfrm>
        <a:prstGeom prst="round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609 studenten</a:t>
          </a:r>
          <a:endParaRPr lang="en-US" sz="2600" kern="1200" dirty="0"/>
        </a:p>
      </dsp:txBody>
      <dsp:txXfrm>
        <a:off x="31405" y="31405"/>
        <a:ext cx="10452790" cy="580521"/>
      </dsp:txXfrm>
    </dsp:sp>
    <dsp:sp modelId="{2C807D18-8BD3-4F89-9236-5380DB776187}">
      <dsp:nvSpPr>
        <dsp:cNvPr id="0" name=""/>
        <dsp:cNvSpPr/>
      </dsp:nvSpPr>
      <dsp:spPr>
        <a:xfrm>
          <a:off x="0" y="733792"/>
          <a:ext cx="10515600" cy="35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dirty="0"/>
            <a:t>Ingeschreven voor een variabel aantal vakken</a:t>
          </a:r>
          <a:endParaRPr lang="en-US" sz="2400" kern="1200" dirty="0"/>
        </a:p>
      </dsp:txBody>
      <dsp:txXfrm>
        <a:off x="0" y="733792"/>
        <a:ext cx="10515600" cy="353403"/>
      </dsp:txXfrm>
    </dsp:sp>
    <dsp:sp modelId="{7F65248D-CE3C-4C57-8B70-0342E2059535}">
      <dsp:nvSpPr>
        <dsp:cNvPr id="0" name=""/>
        <dsp:cNvSpPr/>
      </dsp:nvSpPr>
      <dsp:spPr>
        <a:xfrm>
          <a:off x="0" y="1342671"/>
          <a:ext cx="10515600" cy="6843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29 vakken </a:t>
          </a:r>
          <a:r>
            <a:rPr lang="nl-NL" sz="2600" kern="1200" dirty="0">
              <a:sym typeface="Wingdings" panose="05000000000000000000" pitchFamily="2" charset="2"/>
            </a:rPr>
            <a:t> Minimaal 129 lessen</a:t>
          </a:r>
          <a:r>
            <a:rPr lang="nl-NL" sz="2600" kern="1200" dirty="0"/>
            <a:t> </a:t>
          </a:r>
          <a:endParaRPr lang="en-US" sz="2600" kern="1200" dirty="0"/>
        </a:p>
      </dsp:txBody>
      <dsp:txXfrm>
        <a:off x="33406" y="1376077"/>
        <a:ext cx="10448788" cy="617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0D22E-57BA-43C4-9402-5565120A68E6}">
      <dsp:nvSpPr>
        <dsp:cNvPr id="0" name=""/>
        <dsp:cNvSpPr/>
      </dsp:nvSpPr>
      <dsp:spPr>
        <a:xfrm>
          <a:off x="384591" y="2351567"/>
          <a:ext cx="7932700" cy="12557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/>
            <a:t>Lessen</a:t>
          </a:r>
        </a:p>
      </dsp:txBody>
      <dsp:txXfrm>
        <a:off x="384591" y="2351567"/>
        <a:ext cx="2379810" cy="1255716"/>
      </dsp:txXfrm>
    </dsp:sp>
    <dsp:sp modelId="{7D825094-2F7E-4545-B689-BCA6DDCD52C6}">
      <dsp:nvSpPr>
        <dsp:cNvPr id="0" name=""/>
        <dsp:cNvSpPr/>
      </dsp:nvSpPr>
      <dsp:spPr>
        <a:xfrm>
          <a:off x="4526528" y="987524"/>
          <a:ext cx="1569645" cy="1046430"/>
        </a:xfrm>
        <a:prstGeom prst="roundRect">
          <a:avLst>
            <a:gd name="adj" fmla="val 10000"/>
          </a:avLst>
        </a:prstGeom>
        <a:solidFill>
          <a:srgbClr val="A5A5A5"/>
        </a:solidFill>
        <a:ln>
          <a:solidFill>
            <a:srgbClr val="A5A5A5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29 Vakken</a:t>
          </a:r>
        </a:p>
      </dsp:txBody>
      <dsp:txXfrm>
        <a:off x="4557177" y="1018173"/>
        <a:ext cx="1508347" cy="985132"/>
      </dsp:txXfrm>
    </dsp:sp>
    <dsp:sp modelId="{7B309A98-A374-469E-A34E-E96B90CF3D9A}">
      <dsp:nvSpPr>
        <dsp:cNvPr id="0" name=""/>
        <dsp:cNvSpPr/>
      </dsp:nvSpPr>
      <dsp:spPr>
        <a:xfrm>
          <a:off x="3270812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2040538" y="0"/>
              </a:moveTo>
              <a:lnTo>
                <a:pt x="2040538" y="209286"/>
              </a:lnTo>
              <a:lnTo>
                <a:pt x="0" y="209286"/>
              </a:lnTo>
              <a:lnTo>
                <a:pt x="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84DFF-678C-42BF-8561-572D7F63E111}">
      <dsp:nvSpPr>
        <dsp:cNvPr id="0" name=""/>
        <dsp:cNvSpPr/>
      </dsp:nvSpPr>
      <dsp:spPr>
        <a:xfrm>
          <a:off x="2485989" y="2452527"/>
          <a:ext cx="1569645" cy="1046430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39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Hoorcolleges</a:t>
          </a:r>
        </a:p>
      </dsp:txBody>
      <dsp:txXfrm>
        <a:off x="2516638" y="2483176"/>
        <a:ext cx="1508347" cy="985132"/>
      </dsp:txXfrm>
    </dsp:sp>
    <dsp:sp modelId="{1B33BAD6-00CE-40D0-BD44-3BE6CE7F7ACB}">
      <dsp:nvSpPr>
        <dsp:cNvPr id="0" name=""/>
        <dsp:cNvSpPr/>
      </dsp:nvSpPr>
      <dsp:spPr>
        <a:xfrm>
          <a:off x="5265630" y="2033954"/>
          <a:ext cx="91440" cy="418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CD22A-07C6-46B1-A3EC-A5212F8DB1DF}">
      <dsp:nvSpPr>
        <dsp:cNvPr id="0" name=""/>
        <dsp:cNvSpPr/>
      </dsp:nvSpPr>
      <dsp:spPr>
        <a:xfrm>
          <a:off x="4526528" y="2452527"/>
          <a:ext cx="1569645" cy="1046430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Werkgroepen</a:t>
          </a:r>
        </a:p>
      </dsp:txBody>
      <dsp:txXfrm>
        <a:off x="4557177" y="2483176"/>
        <a:ext cx="1508347" cy="985132"/>
      </dsp:txXfrm>
    </dsp:sp>
    <dsp:sp modelId="{0C41FDB4-A624-4A2D-9BC1-6308AC5B13ED}">
      <dsp:nvSpPr>
        <dsp:cNvPr id="0" name=""/>
        <dsp:cNvSpPr/>
      </dsp:nvSpPr>
      <dsp:spPr>
        <a:xfrm>
          <a:off x="5311350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286"/>
              </a:lnTo>
              <a:lnTo>
                <a:pt x="2040538" y="209286"/>
              </a:lnTo>
              <a:lnTo>
                <a:pt x="2040538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F11B1-7118-44C8-B875-96E93084E197}">
      <dsp:nvSpPr>
        <dsp:cNvPr id="0" name=""/>
        <dsp:cNvSpPr/>
      </dsp:nvSpPr>
      <dsp:spPr>
        <a:xfrm>
          <a:off x="6567067" y="2452527"/>
          <a:ext cx="1569645" cy="1046430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Practica</a:t>
          </a:r>
        </a:p>
      </dsp:txBody>
      <dsp:txXfrm>
        <a:off x="6597716" y="2483176"/>
        <a:ext cx="1508347" cy="985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7B6E4-4AA4-4DBD-AD5C-E38686B84FDB}" type="datetimeFigureOut">
              <a:rPr lang="nl-NL" smtClean="0"/>
              <a:t>22-6-2022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B9D8-A066-46F8-A831-2DDCEF555E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62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07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02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latin typeface="+mn-lt"/>
              </a:rPr>
              <a:t>In deze case moet een weekrooster gemaakt worden voor een vakkenlijst op </a:t>
            </a:r>
            <a:r>
              <a:rPr lang="nl-NL" sz="1200" dirty="0" err="1">
                <a:solidFill>
                  <a:srgbClr val="000000"/>
                </a:solidFill>
                <a:latin typeface="+mn-lt"/>
              </a:rPr>
              <a:t>Science</a:t>
            </a:r>
            <a:r>
              <a:rPr lang="nl-NL" sz="1200" dirty="0">
                <a:solidFill>
                  <a:srgbClr val="000000"/>
                </a:solidFill>
                <a:latin typeface="+mn-lt"/>
              </a:rPr>
              <a:t> Park.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Vakken bestaan uit hoorcolleges en/of werkcolleges en/of practica. Er zijn maximumaantallen per werkcollege en practica.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Er zijn zeven zalen van verschillende groottes, alle zalen zijn voor alle drie collegetypes geschikt.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college duurt van 9:00-11:00, 11:00-13:00, 13:00-15:00 of 15:00-17:00 op een werkdag. Voor de grootste zaal is er een extra avondslot.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geldig weekrooster is een weekrooster waarvoor aan alle roosterbare activiteiten van ieder vak een tijdsslot met een zaal hebben. 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zaalslot kan enkel gebruikt worden voor één activiteit.</a:t>
            </a:r>
          </a:p>
          <a:p>
            <a:r>
              <a:rPr lang="nl-NL" dirty="0">
                <a:solidFill>
                  <a:srgbClr val="000000"/>
                </a:solidFill>
              </a:rPr>
              <a:t>Studenten hebben allemaal een individueel rooster.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Gebruik van het avondslot kost vijf maluspunten.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Voor iedere student die niet meer in de zaal past krijg je een maluspunt. 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Ieder </a:t>
            </a:r>
            <a:r>
              <a:rPr lang="nl-NL" sz="1200" dirty="0" err="1">
                <a:solidFill>
                  <a:srgbClr val="000000"/>
                </a:solidFill>
                <a:latin typeface="+mn-lt"/>
              </a:rPr>
              <a:t>vakconflict</a:t>
            </a:r>
            <a:r>
              <a:rPr lang="nl-NL" sz="1200" dirty="0">
                <a:solidFill>
                  <a:srgbClr val="000000"/>
                </a:solidFill>
                <a:latin typeface="+mn-lt"/>
              </a:rPr>
              <a:t> van een student levert één maluspunt op.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tussenslot voor een student op een dag levert één maluspunt op. 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Twee tussensloten op één dag voor een student levert drie maluspunten op. 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Drie tussensloten op één dag is niet toegestaan.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08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de cursus op in lessen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verschillende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lessen, maximal 145 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zaalsloten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33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werkcolleges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-&gt; hoe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verdelen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(145-72=) 73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mogelijkheden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33 lessen? </a:t>
            </a: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verdelen we de lessen over de zaalsloten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-&gt;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hoe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verdelen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we 72-145 lessen over 145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mogelijkheden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? -&gt; 145! is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nl-NL" dirty="0"/>
              <a:t>8.047926057 E+251</a:t>
            </a: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verdelen we de studenten over de lessen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verschilt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per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vak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maar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bijvoorbeeld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voor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nl-NL" dirty="0"/>
              <a:t>Advanced Heuristics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: hoe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verdelen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we 22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studenten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over 3(-22) lessen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76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Beschrijft TK; waarom verwacht je dat deze methode gaat werken?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Iteratief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Hillclimber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: random startpunt, daarna lessen verdelen over rooster, 100 strafpunten voor 3 tussenuren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Lessen anders opdelen -&gt; periodiek op basis van meeste conflicten per les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Studenten (her)verdelen over lessen 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Hill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climber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14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80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50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F0AAB-E312-4B59-8826-0368EBE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B71D04-8655-45A9-A454-E3CE9799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A814CD-1254-4A3F-BDE2-1F4CF383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22-6-2022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8250D-7524-45AA-BE47-DA1048B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19379F-1FCB-4729-8378-9602E0D4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9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52CC-9E74-40A7-A776-088D84AD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2A3CBC-708A-4F65-9C16-D0A5DA4C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55D790-0CA9-4285-BF58-5C2A27D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22-6-2022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16318B-BB9C-4F6A-BD3B-187A7F36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132A5-918B-4CF6-BE31-A0C91022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2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BAB8F7-484A-4210-B361-1B5307A40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881E6B-E652-4358-BAA7-4CD4B927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9DA471-9655-44DF-B1E1-654B7712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22-6-2022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3BED43-1A65-4FCE-B9F2-4C59C1C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090652-26AC-4B64-BADE-A2A928C4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9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F624A-C7ED-4F25-A8FA-8E1059E1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37DBA2-4687-4AE8-B779-555A8E2B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825131-6152-490C-84DF-FBEA052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22-6-2022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484CB9-452A-4374-9638-532E8ABD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86CA1D-4F4E-4AE2-AF4B-B98E8CD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4B8C-0AD7-4B46-93C9-0C92EE3E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738BED-3F4E-4BB2-BF0B-16BCCFF2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22BF62-4349-4FCD-8A4F-7F8BC56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22-6-2022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4B6095-68BC-4667-9DA5-BBA525BC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1D794-1D83-442E-8A40-43A883BF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6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F0D8-C4C0-4918-B966-1EF709E3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FA751-A9AA-432D-BF4B-7D89D1E4C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18D703-CA68-4940-B903-657D0B49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C2FDC8-FEEB-441A-AA8F-FA54AEB3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22-6-2022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221892-9F11-4FC1-B590-EE85E3E4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C0AB91-3AAD-4A57-B69C-8CF9823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70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0AE85-D273-4398-BE01-396A52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F44D10-BCE1-43C6-833E-2B25632D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6A0EC7-6DB5-49AB-9634-0734E0EC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10BF8D-05F4-4C9E-B9C5-2462EE74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A00557-2683-41C2-A5D0-42192728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46F5BE-F2BA-4083-ABA9-8A9F8124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22-6-2022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EF64D8-2652-4E61-B2B3-1DBBEB38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689159-6396-4094-9329-164436E6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2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3A20-0143-4C43-9D5A-CE8BD496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986262-5D76-4347-83CB-78039C2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22-6-2022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F0EBA1-87CC-4BCF-B08F-E433954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2583E3-F1E2-4AB7-8003-B02C598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8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7C3835-DD1E-4CD4-AA25-0FE97549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22-6-2022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208804-7392-44DD-AA21-6EFE3767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A9A76D-FCB7-473C-AA21-0A9EF50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0C73C-D8D9-4D34-B612-3DCB27EF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E4AE5B-D860-4B8D-AFC7-D43B99F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2C4D41-7D9B-4F74-94A3-6C92EB3B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9D5776-6F73-43E2-B1BE-7860E104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22-6-2022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2D473D-8C06-4FF5-8E23-89AFA2B0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A0F565-C62E-4E42-B31D-CC4E8B9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77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A1407-D692-43D1-AC7A-C6CE1AFC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41C9760-F97C-4DA5-8365-701527159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E02C20-4B72-4B88-A4AE-CA94A9CF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CF8565-5F2B-45DB-A067-792FA1A4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22-6-2022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36E438-F893-40BB-B0AD-A74757D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0624C8-A074-45C4-9FA1-D898B58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4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B81974-DA9A-4996-B857-FE75DA3A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1F802-79FB-4FCE-90EA-29F06085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45DC86-0EEA-47A8-9269-EC629D13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620B-03DE-42CB-A19A-109962AC60F4}" type="datetimeFigureOut">
              <a:rPr lang="nl-NL" smtClean="0"/>
              <a:t>22-6-2022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67292-F3C3-4509-8D50-FE9507FC5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BF1D2E-2FA2-43FB-96BF-940485B1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9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Downloads/hillclimber_21_06_2022_22_58_schedul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../../../../../../Downloads/random_schedule%20(1)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5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D84B42-6F17-4E28-8B95-5AE70FE0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>
                <a:latin typeface="+mn-lt"/>
              </a:rPr>
              <a:t>Lectures &amp; Lesroosters </a:t>
            </a:r>
            <a:endParaRPr lang="nl-NL" sz="5400"/>
          </a:p>
        </p:txBody>
      </p:sp>
      <p:sp>
        <p:nvSpPr>
          <p:cNvPr id="107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86FC8-8759-4308-9CF6-2430EB8C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429000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De </a:t>
            </a:r>
            <a:r>
              <a:rPr lang="nl-NL" sz="2200" b="1" dirty="0" err="1"/>
              <a:t>RoosterRulers</a:t>
            </a:r>
            <a:r>
              <a:rPr lang="nl-NL" sz="2200" b="1" dirty="0"/>
              <a:t>:</a:t>
            </a:r>
          </a:p>
          <a:p>
            <a:r>
              <a:rPr lang="nl-NL" sz="2200" dirty="0"/>
              <a:t>Nina Alblas</a:t>
            </a:r>
          </a:p>
          <a:p>
            <a:r>
              <a:rPr lang="nl-NL" sz="2200" dirty="0"/>
              <a:t>Marc Jurriens</a:t>
            </a:r>
          </a:p>
          <a:p>
            <a:r>
              <a:rPr lang="nl-NL" sz="2200" dirty="0"/>
              <a:t>Dennis Vlegels</a:t>
            </a:r>
          </a:p>
        </p:txBody>
      </p:sp>
      <p:pic>
        <p:nvPicPr>
          <p:cNvPr id="1026" name="Picture 2" descr="How setting a schedule can make you less productive">
            <a:extLst>
              <a:ext uri="{FF2B5EF4-FFF2-40B4-BE49-F238E27FC236}">
                <a16:creationId xmlns:a16="http://schemas.microsoft.com/office/drawing/2014/main" id="{62F23442-27E6-94B2-839F-06E0CD96E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Resultaten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Verbeterd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rooster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51DE8C-65C1-67CE-9B60-FA64EEA8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action="ppaction://hlinkfile"/>
              </a:rPr>
              <a:t>&lt;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action="ppaction://hlinkfile"/>
              </a:rPr>
              <a:t>Visueel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action="ppaction://hlinkfile"/>
              </a:rPr>
              <a:t> rooster&gt;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65BE9A-C6BE-A05B-A229-EF5D19EE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Discussie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1522BC-CFEF-3129-E1E9-5012E0C0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915"/>
            <a:ext cx="10515600" cy="4251960"/>
          </a:xfrm>
        </p:spPr>
        <p:txBody>
          <a:bodyPr>
            <a:normAutofit/>
          </a:bodyPr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beter dan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Kan door weinig runs</a:t>
            </a:r>
          </a:p>
          <a:p>
            <a:pPr lvl="1"/>
            <a:r>
              <a:rPr lang="nl-NL" dirty="0"/>
              <a:t>Tast wel beter ons (vrijwel) onbekende landschap af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nog maar weinig </a:t>
            </a:r>
            <a:r>
              <a:rPr lang="nl-NL" dirty="0" err="1"/>
              <a:t>getweaked</a:t>
            </a:r>
            <a:endParaRPr lang="nl-NL" dirty="0"/>
          </a:p>
          <a:p>
            <a:r>
              <a:rPr lang="nl-NL" dirty="0"/>
              <a:t>Prestaties kunnen afhankelijk zijn van de volgorde van acties</a:t>
            </a:r>
          </a:p>
          <a:p>
            <a:r>
              <a:rPr lang="nl-NL" dirty="0"/>
              <a:t>In kleinere stappen vakken herverdelen misschien gunstig</a:t>
            </a:r>
          </a:p>
          <a:p>
            <a:r>
              <a:rPr lang="nl-NL" dirty="0"/>
              <a:t>Gebruik maken van heuristieken misschien gunstig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50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B7015-0421-576D-35E3-02DCEAD0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 err="1"/>
              <a:t>Future</a:t>
            </a:r>
            <a:r>
              <a:rPr lang="nl-NL" sz="5400" dirty="0"/>
              <a:t> </a:t>
            </a:r>
            <a:r>
              <a:rPr lang="nl-NL" sz="5400" dirty="0" err="1"/>
              <a:t>work</a:t>
            </a:r>
            <a:endParaRPr lang="nl-N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3ED279-F370-C090-253C-7BD85EAC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463"/>
            <a:ext cx="10515600" cy="3388257"/>
          </a:xfrm>
        </p:spPr>
        <p:txBody>
          <a:bodyPr>
            <a:normAutofit/>
          </a:bodyPr>
          <a:lstStyle/>
          <a:p>
            <a:r>
              <a:rPr lang="nl-NL" sz="2200" dirty="0"/>
              <a:t>Vergelijken van onze algoritmes met die uit de literatuur</a:t>
            </a:r>
          </a:p>
          <a:p>
            <a:r>
              <a:rPr lang="nl-NL" sz="2200" dirty="0"/>
              <a:t>Toepassen van algoritmes op roostering van bijv. bestelbussen</a:t>
            </a:r>
          </a:p>
        </p:txBody>
      </p:sp>
    </p:spTree>
    <p:extLst>
      <p:ext uri="{BB962C8B-B14F-4D97-AF65-F5344CB8AC3E}">
        <p14:creationId xmlns:p14="http://schemas.microsoft.com/office/powerpoint/2010/main" val="32039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1B3AF-EA13-BC8A-88F5-C320124A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nl-NL" sz="5400" dirty="0"/>
              <a:t>Conclusie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862F3D-E54E-1AAB-B102-E67BFC29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200" dirty="0"/>
              <a:t>Voorlopig geeft </a:t>
            </a:r>
            <a:r>
              <a:rPr lang="nl-NL" sz="2200" dirty="0" err="1"/>
              <a:t>simulated</a:t>
            </a:r>
            <a:r>
              <a:rPr lang="nl-NL" sz="2200" dirty="0"/>
              <a:t> </a:t>
            </a:r>
            <a:r>
              <a:rPr lang="nl-NL" sz="2200" dirty="0" err="1"/>
              <a:t>annealing</a:t>
            </a:r>
            <a:r>
              <a:rPr lang="nl-NL" sz="2200" dirty="0"/>
              <a:t> beter resultaat dan </a:t>
            </a:r>
            <a:r>
              <a:rPr lang="nl-NL" sz="2200" dirty="0" err="1"/>
              <a:t>hillclimber</a:t>
            </a:r>
            <a:r>
              <a:rPr lang="nl-NL" sz="2200" dirty="0"/>
              <a:t> voor het herverdelen van lessen over de tijdsloten.</a:t>
            </a:r>
          </a:p>
        </p:txBody>
      </p:sp>
    </p:spTree>
    <p:extLst>
      <p:ext uri="{BB962C8B-B14F-4D97-AF65-F5344CB8AC3E}">
        <p14:creationId xmlns:p14="http://schemas.microsoft.com/office/powerpoint/2010/main" val="425014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ED2F0-2E38-B319-3E69-960B3C8E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Vragen / Naslag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 descr="Afbeelding met tafel&#10;&#10;Automatisch gegenereerde beschrijving">
            <a:extLst>
              <a:ext uri="{FF2B5EF4-FFF2-40B4-BE49-F238E27FC236}">
                <a16:creationId xmlns:a16="http://schemas.microsoft.com/office/drawing/2014/main" id="{65AEF14D-F7E5-229A-D446-0CA5C2764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20649"/>
            <a:ext cx="7214616" cy="35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7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7D410-D696-29B3-90F2-146E2A3A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De case (1/2)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329FB209-0F6A-B199-8318-D31CE333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4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Rooster maken voor studenten op </a:t>
            </a:r>
            <a:r>
              <a:rPr lang="nl-NL" sz="2200" b="1" dirty="0" err="1"/>
              <a:t>Science</a:t>
            </a:r>
            <a:r>
              <a:rPr lang="nl-NL" sz="2200" b="1" dirty="0"/>
              <a:t> Park</a:t>
            </a:r>
          </a:p>
          <a:p>
            <a:r>
              <a:rPr lang="nl-NL" sz="2200" dirty="0"/>
              <a:t>4 tijdsloten</a:t>
            </a:r>
          </a:p>
          <a:p>
            <a:pPr lvl="1"/>
            <a:r>
              <a:rPr lang="nl-NL" sz="2200" dirty="0">
                <a:latin typeface="+mn-lt"/>
              </a:rPr>
              <a:t>9:00 - 11:00</a:t>
            </a:r>
          </a:p>
          <a:p>
            <a:pPr lvl="1"/>
            <a:r>
              <a:rPr lang="nl-NL" sz="2200" dirty="0">
                <a:latin typeface="+mn-lt"/>
              </a:rPr>
              <a:t>11:00 -13:00</a:t>
            </a:r>
          </a:p>
          <a:p>
            <a:pPr lvl="1"/>
            <a:r>
              <a:rPr lang="nl-NL" sz="2200" dirty="0">
                <a:latin typeface="+mn-lt"/>
              </a:rPr>
              <a:t>13:00 - 15:00</a:t>
            </a:r>
          </a:p>
          <a:p>
            <a:pPr lvl="1"/>
            <a:r>
              <a:rPr lang="nl-NL" sz="2200" dirty="0"/>
              <a:t>15:00 - 17:00</a:t>
            </a:r>
            <a:endParaRPr lang="nl-NL" sz="2200" dirty="0">
              <a:latin typeface="+mn-lt"/>
            </a:endParaRPr>
          </a:p>
          <a:p>
            <a:r>
              <a:rPr lang="nl-NL" sz="2200" dirty="0"/>
              <a:t>7 lokalen</a:t>
            </a:r>
          </a:p>
          <a:p>
            <a:pPr lvl="1"/>
            <a:r>
              <a:rPr lang="nl-NL" sz="2200" dirty="0"/>
              <a:t>Variabele capaciteit</a:t>
            </a:r>
          </a:p>
          <a:p>
            <a:pPr lvl="1"/>
            <a:r>
              <a:rPr lang="nl-NL" sz="2200" dirty="0"/>
              <a:t>Grootste lokaal 5 tijdsloten (+ avondslot 17:00 – 19:00)</a:t>
            </a:r>
          </a:p>
          <a:p>
            <a:pPr marL="457200" lvl="1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400" dirty="0"/>
              <a:t>5 dagen x (7 lokalen x 4 tijdsloten + 1 avondslot)   =   </a:t>
            </a:r>
            <a:r>
              <a:rPr lang="nl-NL" sz="2400" b="1" dirty="0"/>
              <a:t>145 zaalsloten</a:t>
            </a:r>
            <a:r>
              <a:rPr lang="nl-NL" sz="2400" dirty="0"/>
              <a:t>	   </a:t>
            </a:r>
          </a:p>
          <a:p>
            <a:endParaRPr lang="nl-NL" sz="2200" dirty="0"/>
          </a:p>
          <a:p>
            <a:endParaRPr lang="nl-NL" sz="2200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9D217AEA-B265-4DA5-5F2A-EB80D648C124}"/>
              </a:ext>
            </a:extLst>
          </p:cNvPr>
          <p:cNvSpPr/>
          <p:nvPr/>
        </p:nvSpPr>
        <p:spPr>
          <a:xfrm>
            <a:off x="838200" y="5598513"/>
            <a:ext cx="8456271" cy="768760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709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D1B92-A15B-21CB-4BC7-F4617687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3"/>
            <a:ext cx="10515600" cy="1133499"/>
          </a:xfrm>
        </p:spPr>
        <p:txBody>
          <a:bodyPr>
            <a:normAutofit/>
          </a:bodyPr>
          <a:lstStyle/>
          <a:p>
            <a:r>
              <a:rPr lang="nl-NL" sz="4800" dirty="0"/>
              <a:t>De case (2/2)</a:t>
            </a:r>
          </a:p>
        </p:txBody>
      </p:sp>
      <p:graphicFrame>
        <p:nvGraphicFramePr>
          <p:cNvPr id="12" name="Tijdelijke aanduiding voor inhoud 2">
            <a:extLst>
              <a:ext uri="{FF2B5EF4-FFF2-40B4-BE49-F238E27FC236}">
                <a16:creationId xmlns:a16="http://schemas.microsoft.com/office/drawing/2014/main" id="{CF0C99B7-C730-FEE9-4969-FD4D8412C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37898"/>
              </p:ext>
            </p:extLst>
          </p:nvPr>
        </p:nvGraphicFramePr>
        <p:xfrm>
          <a:off x="838200" y="1342662"/>
          <a:ext cx="10515600" cy="530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64DBFE1-CBE4-D0EA-9A2E-269BED011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884142"/>
              </p:ext>
            </p:extLst>
          </p:nvPr>
        </p:nvGraphicFramePr>
        <p:xfrm>
          <a:off x="537341" y="2745271"/>
          <a:ext cx="8317292" cy="438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FA7348B9-479C-7C12-AA01-977ADB794C24}"/>
              </a:ext>
            </a:extLst>
          </p:cNvPr>
          <p:cNvSpPr/>
          <p:nvPr/>
        </p:nvSpPr>
        <p:spPr>
          <a:xfrm>
            <a:off x="4839891" y="5081775"/>
            <a:ext cx="6630620" cy="1284301"/>
          </a:xfrm>
          <a:prstGeom prst="roundRect">
            <a:avLst>
              <a:gd name="adj" fmla="val 10000"/>
            </a:avLst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219D69B-D19E-4AA5-0715-D24DC34FE879}"/>
              </a:ext>
            </a:extLst>
          </p:cNvPr>
          <p:cNvSpPr txBox="1"/>
          <p:nvPr/>
        </p:nvSpPr>
        <p:spPr>
          <a:xfrm>
            <a:off x="8807287" y="5400759"/>
            <a:ext cx="284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nl-NL" dirty="0"/>
              <a:t>Kunnen in extra lessen worden opgedeeld</a:t>
            </a:r>
          </a:p>
        </p:txBody>
      </p:sp>
    </p:spTree>
    <p:extLst>
      <p:ext uri="{BB962C8B-B14F-4D97-AF65-F5344CB8AC3E}">
        <p14:creationId xmlns:p14="http://schemas.microsoft.com/office/powerpoint/2010/main" val="31620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4D21A-0A26-416E-8E2D-89DB56A1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76"/>
            <a:ext cx="10515600" cy="1325563"/>
          </a:xfrm>
        </p:spPr>
        <p:txBody>
          <a:bodyPr>
            <a:normAutofit/>
          </a:bodyPr>
          <a:lstStyle/>
          <a:p>
            <a:r>
              <a:rPr lang="nl-NL" sz="3100" dirty="0"/>
              <a:t>129 lessen in 145 zaalsloten == easy?</a:t>
            </a:r>
            <a:br>
              <a:rPr lang="nl-NL" sz="2200" dirty="0"/>
            </a:br>
            <a:br>
              <a:rPr lang="nl-NL" sz="2200" dirty="0"/>
            </a:br>
            <a:r>
              <a:rPr lang="nl-NL" sz="2200" b="1" dirty="0"/>
              <a:t>Output: </a:t>
            </a:r>
            <a:r>
              <a:rPr lang="nl-NL" sz="2200" b="1" dirty="0" err="1"/>
              <a:t>False</a:t>
            </a:r>
            <a:endParaRPr lang="nl-NL" sz="22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AFC947-C826-4B44-43B1-C3129B8E4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/>
              <a:t>Rooster beoordeeld op 4 criteria:</a:t>
            </a:r>
          </a:p>
          <a:p>
            <a:pPr lvl="1"/>
            <a:r>
              <a:rPr lang="nl-NL" sz="2200" dirty="0"/>
              <a:t>Per les</a:t>
            </a:r>
          </a:p>
          <a:p>
            <a:pPr lvl="2"/>
            <a:r>
              <a:rPr lang="nl-NL" sz="2200" dirty="0"/>
              <a:t>Gebruik avondslot: 5 punten</a:t>
            </a:r>
          </a:p>
          <a:p>
            <a:pPr lvl="2"/>
            <a:r>
              <a:rPr lang="nl-NL" sz="2200" dirty="0"/>
              <a:t>Over lokaal capaciteit: 1 punt per student</a:t>
            </a:r>
          </a:p>
          <a:p>
            <a:pPr lvl="1"/>
            <a:r>
              <a:rPr lang="nl-NL" sz="2200" dirty="0"/>
              <a:t>Per student</a:t>
            </a:r>
          </a:p>
          <a:p>
            <a:pPr lvl="2"/>
            <a:r>
              <a:rPr lang="nl-NL" sz="2200" dirty="0"/>
              <a:t>Tussensloten: 1 punt voor 1 tussenslot</a:t>
            </a:r>
          </a:p>
          <a:p>
            <a:pPr marL="2743200" lvl="6" indent="0">
              <a:buNone/>
            </a:pPr>
            <a:r>
              <a:rPr lang="nl-NL" sz="2400" dirty="0"/>
              <a:t>3 punten voor 2 tussensloten</a:t>
            </a:r>
          </a:p>
          <a:p>
            <a:pPr marL="2743200" lvl="6" indent="0">
              <a:buNone/>
            </a:pPr>
            <a:r>
              <a:rPr lang="nl-NL" sz="2400" dirty="0"/>
              <a:t>3 tussensloten ≠ geldig</a:t>
            </a:r>
          </a:p>
          <a:p>
            <a:pPr lvl="2"/>
            <a:r>
              <a:rPr lang="nl-NL" sz="2200" dirty="0"/>
              <a:t>Vak conflicten: 1 punt per conflict</a:t>
            </a:r>
          </a:p>
          <a:p>
            <a:pPr lvl="2"/>
            <a:endParaRPr lang="nl-NL" sz="2200" dirty="0"/>
          </a:p>
          <a:p>
            <a:pPr marL="0" indent="0">
              <a:buNone/>
            </a:pPr>
            <a:r>
              <a:rPr lang="nl-NL" sz="2200" dirty="0"/>
              <a:t>Doel: punten (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r>
              <a:rPr lang="nl-NL" sz="2200" dirty="0"/>
              <a:t>) minimaliseren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DD98BC38-6069-0868-4DCA-270632FE5F7B}"/>
              </a:ext>
            </a:extLst>
          </p:cNvPr>
          <p:cNvSpPr/>
          <p:nvPr/>
        </p:nvSpPr>
        <p:spPr>
          <a:xfrm>
            <a:off x="838200" y="5668933"/>
            <a:ext cx="5377405" cy="567159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3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0C4376-EE45-4B87-ACB2-93C0745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14"/>
            <a:ext cx="10515600" cy="1325563"/>
          </a:xfrm>
        </p:spPr>
        <p:txBody>
          <a:bodyPr>
            <a:normAutofit/>
          </a:bodyPr>
          <a:lstStyle/>
          <a:p>
            <a:r>
              <a:rPr lang="nl-NL" sz="4200" dirty="0"/>
              <a:t>State </a:t>
            </a:r>
            <a:r>
              <a:rPr lang="nl-NL" sz="4200" dirty="0" err="1"/>
              <a:t>space</a:t>
            </a:r>
            <a:br>
              <a:rPr lang="nl-NL" sz="4200" dirty="0"/>
            </a:br>
            <a:endParaRPr lang="nl-NL" sz="4200" dirty="0"/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jdelijke aanduiding voor inhoud 2">
            <a:extLst>
              <a:ext uri="{FF2B5EF4-FFF2-40B4-BE49-F238E27FC236}">
                <a16:creationId xmlns:a16="http://schemas.microsoft.com/office/drawing/2014/main" id="{7D40F662-F2EE-4424-A3D1-641A95CB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913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 Optimization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maakt onze state </a:t>
            </a:r>
            <a:r>
              <a:rPr lang="nl-N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</a:t>
            </a: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enorm groot:</a:t>
            </a: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Vakken opsplitsen</a:t>
            </a: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</a:t>
            </a:r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</a:t>
            </a:r>
          </a:p>
          <a:p>
            <a:pPr lvl="1"/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nl-NL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ziet een willekeurige oplossing er uit?</a:t>
            </a:r>
          </a:p>
        </p:txBody>
      </p:sp>
    </p:spTree>
    <p:extLst>
      <p:ext uri="{BB962C8B-B14F-4D97-AF65-F5344CB8AC3E}">
        <p14:creationId xmlns:p14="http://schemas.microsoft.com/office/powerpoint/2010/main" val="2858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nl-NL" dirty="0"/>
              <a:t>(pseudo) willekeurig rooster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3150A3-4552-D83C-125F-ECB81020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Vakken opsplitsen: minimaal aantal lessen (129)</a:t>
            </a:r>
          </a:p>
          <a:p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rooster: willekeurig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lessen: evenwichtig over werkgroepen en practica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hlinkClick r:id="rId2" action="ppaction://hlinkfile"/>
              </a:rPr>
              <a:t>&lt;Visueel rooster&gt;</a:t>
            </a:r>
            <a:endParaRPr lang="nl-NL" sz="2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4B7FB982-BA23-8D51-665E-2961685C5B68}"/>
              </a:ext>
            </a:extLst>
          </p:cNvPr>
          <p:cNvGrpSpPr/>
          <p:nvPr/>
        </p:nvGrpSpPr>
        <p:grpSpPr>
          <a:xfrm>
            <a:off x="6626769" y="1828800"/>
            <a:ext cx="5373014" cy="4029760"/>
            <a:chOff x="6626769" y="1828800"/>
            <a:chExt cx="5373014" cy="4029760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3F2B5D49-D241-7B6F-94F6-720E2ED6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69" y="1828800"/>
              <a:ext cx="5373014" cy="4029760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B5FEF8F-3506-A512-0A6B-93F1463D43FB}"/>
                </a:ext>
              </a:extLst>
            </p:cNvPr>
            <p:cNvSpPr/>
            <p:nvPr/>
          </p:nvSpPr>
          <p:spPr>
            <a:xfrm>
              <a:off x="11424213" y="2072793"/>
              <a:ext cx="341963" cy="218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80568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79690B8-C792-B4FA-3A32-DAF9AF258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011196"/>
              </p:ext>
            </p:extLst>
          </p:nvPr>
        </p:nvGraphicFramePr>
        <p:xfrm>
          <a:off x="1213893" y="3227938"/>
          <a:ext cx="9764212" cy="23466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41053">
                  <a:extLst>
                    <a:ext uri="{9D8B030D-6E8A-4147-A177-3AD203B41FA5}">
                      <a16:colId xmlns:a16="http://schemas.microsoft.com/office/drawing/2014/main" val="633175172"/>
                    </a:ext>
                  </a:extLst>
                </a:gridCol>
                <a:gridCol w="2441053">
                  <a:extLst>
                    <a:ext uri="{9D8B030D-6E8A-4147-A177-3AD203B41FA5}">
                      <a16:colId xmlns:a16="http://schemas.microsoft.com/office/drawing/2014/main" val="1731553986"/>
                    </a:ext>
                  </a:extLst>
                </a:gridCol>
                <a:gridCol w="2441053">
                  <a:extLst>
                    <a:ext uri="{9D8B030D-6E8A-4147-A177-3AD203B41FA5}">
                      <a16:colId xmlns:a16="http://schemas.microsoft.com/office/drawing/2014/main" val="2873167883"/>
                    </a:ext>
                  </a:extLst>
                </a:gridCol>
                <a:gridCol w="2441053">
                  <a:extLst>
                    <a:ext uri="{9D8B030D-6E8A-4147-A177-3AD203B41FA5}">
                      <a16:colId xmlns:a16="http://schemas.microsoft.com/office/drawing/2014/main" val="1976949413"/>
                    </a:ext>
                  </a:extLst>
                </a:gridCol>
              </a:tblGrid>
              <a:tr h="66857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Hillclimber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Simulated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Annealing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Greedy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500923"/>
                  </a:ext>
                </a:extLst>
              </a:tr>
              <a:tr h="518979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Lessen herverdelen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6095170"/>
                  </a:ext>
                </a:extLst>
              </a:tr>
              <a:tr h="518979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Studenten herverdelen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0117463"/>
                  </a:ext>
                </a:extLst>
              </a:tr>
              <a:tr h="518979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Vakken verder opsplitsen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2100382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8E4BFE2A-1849-09BF-6BC4-32649F13987D}"/>
              </a:ext>
            </a:extLst>
          </p:cNvPr>
          <p:cNvSpPr txBox="1"/>
          <p:nvPr/>
        </p:nvSpPr>
        <p:spPr>
          <a:xfrm>
            <a:off x="838200" y="1690688"/>
            <a:ext cx="4214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Iteratief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Wetenschappelijke onderbouwing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Beginnen bij een willekeurig rooster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Constraint</a:t>
            </a:r>
            <a:r>
              <a:rPr lang="nl-NL" sz="2000" dirty="0"/>
              <a:t> </a:t>
            </a:r>
            <a:r>
              <a:rPr lang="nl-NL" sz="2000" dirty="0" err="1"/>
              <a:t>relaxation</a:t>
            </a:r>
            <a:endParaRPr lang="nl-NL" sz="2000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4B60D69D-AC7C-EAF5-87F9-14497F815740}"/>
              </a:ext>
            </a:extLst>
          </p:cNvPr>
          <p:cNvCxnSpPr/>
          <p:nvPr/>
        </p:nvCxnSpPr>
        <p:spPr>
          <a:xfrm>
            <a:off x="4896090" y="4278781"/>
            <a:ext cx="0" cy="25464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1083393E-7C6A-FBE4-6DA9-8E9E1E20B7CE}"/>
              </a:ext>
            </a:extLst>
          </p:cNvPr>
          <p:cNvCxnSpPr>
            <a:cxnSpLocks/>
          </p:cNvCxnSpPr>
          <p:nvPr/>
        </p:nvCxnSpPr>
        <p:spPr>
          <a:xfrm flipH="1">
            <a:off x="5052431" y="4184670"/>
            <a:ext cx="2106594" cy="42826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785BB2A5-B2C5-38A5-FAF2-C79FF72841E7}"/>
              </a:ext>
            </a:extLst>
          </p:cNvPr>
          <p:cNvCxnSpPr>
            <a:cxnSpLocks/>
          </p:cNvCxnSpPr>
          <p:nvPr/>
        </p:nvCxnSpPr>
        <p:spPr>
          <a:xfrm flipH="1" flipV="1">
            <a:off x="5052431" y="4738817"/>
            <a:ext cx="4508258" cy="4284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1F5C78ED-EA8B-8785-684D-0435155A14EE}"/>
              </a:ext>
            </a:extLst>
          </p:cNvPr>
          <p:cNvSpPr txBox="1"/>
          <p:nvPr/>
        </p:nvSpPr>
        <p:spPr>
          <a:xfrm>
            <a:off x="3219153" y="5971705"/>
            <a:ext cx="575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2 routes: </a:t>
            </a:r>
            <a:r>
              <a:rPr lang="nl-NL" sz="2400" b="1" dirty="0" err="1"/>
              <a:t>Hillclimber</a:t>
            </a:r>
            <a:r>
              <a:rPr lang="nl-NL" sz="2400" dirty="0"/>
              <a:t> &amp; </a:t>
            </a:r>
            <a:r>
              <a:rPr lang="nl-NL" sz="2400" b="1" dirty="0" err="1"/>
              <a:t>Simulated</a:t>
            </a:r>
            <a:r>
              <a:rPr lang="nl-NL" sz="2400" b="1" dirty="0"/>
              <a:t> </a:t>
            </a:r>
            <a:r>
              <a:rPr lang="nl-NL" sz="2400" b="1" dirty="0" err="1"/>
              <a:t>Annealing</a:t>
            </a:r>
            <a:endParaRPr lang="nl-NL" sz="2400" b="1" dirty="0"/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AE077F55-57A3-7A2D-550C-1706F4D91561}"/>
              </a:ext>
            </a:extLst>
          </p:cNvPr>
          <p:cNvSpPr/>
          <p:nvPr/>
        </p:nvSpPr>
        <p:spPr>
          <a:xfrm>
            <a:off x="2525640" y="5863871"/>
            <a:ext cx="7035049" cy="644527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193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 – verdeling van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51DE8C-65C1-67CE-9B60-FA64EEA8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95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 dirty="0" err="1"/>
              <a:t>Hillclimber</a:t>
            </a:r>
            <a:endParaRPr lang="nl-NL" b="1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25DF41C-E191-37B2-F8EC-641D1E7A64B1}"/>
              </a:ext>
            </a:extLst>
          </p:cNvPr>
          <p:cNvSpPr txBox="1">
            <a:spLocks/>
          </p:cNvSpPr>
          <p:nvPr/>
        </p:nvSpPr>
        <p:spPr>
          <a:xfrm>
            <a:off x="7089588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 err="1"/>
              <a:t>Simulated</a:t>
            </a:r>
            <a:r>
              <a:rPr lang="nl-NL" b="1" dirty="0"/>
              <a:t> </a:t>
            </a:r>
            <a:r>
              <a:rPr lang="nl-NL" b="1" dirty="0" err="1"/>
              <a:t>Annealing</a:t>
            </a:r>
            <a:endParaRPr lang="nl-NL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2C9031-10B5-6F02-B0BD-B87F50EB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0884"/>
            <a:ext cx="5495099" cy="412132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EF4024C-98C0-F2B5-6613-45E8FF1DE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1" y="2300884"/>
            <a:ext cx="5495098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2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 –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over de tijd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87491999-44B7-8CDD-0B07-5F845329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 dirty="0" err="1"/>
              <a:t>Hillclimber</a:t>
            </a:r>
            <a:endParaRPr lang="nl-NL" b="1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4842995-0079-4980-70B7-C72373FD37F1}"/>
              </a:ext>
            </a:extLst>
          </p:cNvPr>
          <p:cNvSpPr txBox="1">
            <a:spLocks/>
          </p:cNvSpPr>
          <p:nvPr/>
        </p:nvSpPr>
        <p:spPr>
          <a:xfrm>
            <a:off x="7014740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 err="1"/>
              <a:t>Simulated</a:t>
            </a:r>
            <a:r>
              <a:rPr lang="nl-NL" b="1" dirty="0"/>
              <a:t> </a:t>
            </a:r>
            <a:r>
              <a:rPr lang="nl-NL" b="1" dirty="0" err="1"/>
              <a:t>Annealing</a:t>
            </a:r>
            <a:endParaRPr lang="nl-NL" b="1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F8412C91-1078-25E3-D4C1-B7A1D9D82C60}"/>
              </a:ext>
            </a:extLst>
          </p:cNvPr>
          <p:cNvGrpSpPr/>
          <p:nvPr/>
        </p:nvGrpSpPr>
        <p:grpSpPr>
          <a:xfrm>
            <a:off x="735112" y="2504783"/>
            <a:ext cx="5082835" cy="3812126"/>
            <a:chOff x="735112" y="2504783"/>
            <a:chExt cx="5082835" cy="3812126"/>
          </a:xfrm>
        </p:grpSpPr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E03C8301-444E-33B9-6B07-5E19B0C4C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12" y="2504783"/>
              <a:ext cx="5082835" cy="3812126"/>
            </a:xfrm>
            <a:prstGeom prst="rect">
              <a:avLst/>
            </a:prstGeom>
          </p:spPr>
        </p:pic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3F02802A-420E-35B9-7378-C942DFB6852C}"/>
                </a:ext>
              </a:extLst>
            </p:cNvPr>
            <p:cNvCxnSpPr/>
            <p:nvPr/>
          </p:nvCxnSpPr>
          <p:spPr>
            <a:xfrm>
              <a:off x="1366520" y="5674360"/>
              <a:ext cx="3947160" cy="0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3644AF02-4612-EF4A-2C97-09A20A01BF44}"/>
                </a:ext>
              </a:extLst>
            </p:cNvPr>
            <p:cNvSpPr txBox="1"/>
            <p:nvPr/>
          </p:nvSpPr>
          <p:spPr>
            <a:xfrm>
              <a:off x="1010920" y="5558944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4E4EBB2B-E326-729C-1228-94FA4A9F2363}"/>
              </a:ext>
            </a:extLst>
          </p:cNvPr>
          <p:cNvGrpSpPr/>
          <p:nvPr/>
        </p:nvGrpSpPr>
        <p:grpSpPr>
          <a:xfrm>
            <a:off x="6062239" y="2504783"/>
            <a:ext cx="5082835" cy="3812126"/>
            <a:chOff x="6062239" y="2504783"/>
            <a:chExt cx="5082835" cy="3812126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91270FC0-1038-F33C-53CB-2594597DA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239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CA321C5F-CBC6-ADA4-7AC0-CDDC13EB51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10" y="5653424"/>
              <a:ext cx="3947160" cy="11584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37939950-50FC-60D4-DB70-2B0A3AC5F2E8}"/>
                </a:ext>
              </a:extLst>
            </p:cNvPr>
            <p:cNvSpPr txBox="1"/>
            <p:nvPr/>
          </p:nvSpPr>
          <p:spPr>
            <a:xfrm>
              <a:off x="6342310" y="5535776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6198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Breedbeeld</PresentationFormat>
  <Paragraphs>128</Paragraphs>
  <Slides>14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Kantoorthema</vt:lpstr>
      <vt:lpstr>Lectures &amp; Lesroosters </vt:lpstr>
      <vt:lpstr>De case (1/2)</vt:lpstr>
      <vt:lpstr>De case (2/2)</vt:lpstr>
      <vt:lpstr>129 lessen in 145 zaalsloten == easy?  Output: False</vt:lpstr>
      <vt:lpstr>State space </vt:lpstr>
      <vt:lpstr>(pseudo) willekeurig rooster</vt:lpstr>
      <vt:lpstr>Methode</vt:lpstr>
      <vt:lpstr>Resultaten – verdeling van objective values</vt:lpstr>
      <vt:lpstr>Resultaten – objective value over de tijd</vt:lpstr>
      <vt:lpstr>Resultaten – Verbeterd rooster</vt:lpstr>
      <vt:lpstr>Discussie</vt:lpstr>
      <vt:lpstr>Future work</vt:lpstr>
      <vt:lpstr>Conclusie</vt:lpstr>
      <vt:lpstr>Vragen / Naslag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Jurriens</dc:creator>
  <cp:lastModifiedBy>Dennis Vlegels</cp:lastModifiedBy>
  <cp:revision>7</cp:revision>
  <dcterms:created xsi:type="dcterms:W3CDTF">2022-06-16T11:09:41Z</dcterms:created>
  <dcterms:modified xsi:type="dcterms:W3CDTF">2022-06-22T09:44:17Z</dcterms:modified>
</cp:coreProperties>
</file>