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5" r:id="rId2"/>
    <p:sldId id="268" r:id="rId3"/>
    <p:sldId id="267" r:id="rId4"/>
    <p:sldId id="269" r:id="rId5"/>
    <p:sldId id="266" r:id="rId6"/>
    <p:sldId id="288" r:id="rId7"/>
    <p:sldId id="279" r:id="rId8"/>
    <p:sldId id="285" r:id="rId9"/>
    <p:sldId id="286" r:id="rId10"/>
    <p:sldId id="284" r:id="rId11"/>
    <p:sldId id="287" r:id="rId12"/>
    <p:sldId id="273" r:id="rId13"/>
    <p:sldId id="272" r:id="rId14"/>
    <p:sldId id="270" r:id="rId15"/>
    <p:sldId id="274" r:id="rId16"/>
    <p:sldId id="275" r:id="rId17"/>
    <p:sldId id="290" r:id="rId18"/>
    <p:sldId id="276" r:id="rId19"/>
    <p:sldId id="277" r:id="rId20"/>
    <p:sldId id="278" r:id="rId21"/>
    <p:sldId id="280" r:id="rId22"/>
    <p:sldId id="281" r:id="rId23"/>
    <p:sldId id="291" r:id="rId24"/>
    <p:sldId id="282" r:id="rId25"/>
    <p:sldId id="289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879C2-AB38-48D0-B196-7F0694D076C9}" v="3" dt="2022-06-30T07:49:21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677" autoAdjust="0"/>
  </p:normalViewPr>
  <p:slideViewPr>
    <p:cSldViewPr snapToGrid="0">
      <p:cViewPr varScale="1">
        <p:scale>
          <a:sx n="68" d="100"/>
          <a:sy n="68" d="100"/>
        </p:scale>
        <p:origin x="5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Jurriens" userId="1c5535c1db43cb11" providerId="LiveId" clId="{90CC98FA-02B7-43F6-BC7E-4089C16D9251}"/>
    <pc:docChg chg="undo custSel addSld delSld modSld sldOrd">
      <pc:chgData name="Marc Jurriens" userId="1c5535c1db43cb11" providerId="LiveId" clId="{90CC98FA-02B7-43F6-BC7E-4089C16D9251}" dt="2022-06-16T18:43:09.304" v="2211" actId="20577"/>
      <pc:docMkLst>
        <pc:docMk/>
      </pc:docMkLst>
      <pc:sldChg chg="addSp delSp modSp del mod">
        <pc:chgData name="Marc Jurriens" userId="1c5535c1db43cb11" providerId="LiveId" clId="{90CC98FA-02B7-43F6-BC7E-4089C16D9251}" dt="2022-06-16T12:04:08.270" v="980" actId="47"/>
        <pc:sldMkLst>
          <pc:docMk/>
          <pc:sldMk cId="1469152427" sldId="256"/>
        </pc:sldMkLst>
        <pc:spChg chg="mod">
          <ac:chgData name="Marc Jurriens" userId="1c5535c1db43cb11" providerId="LiveId" clId="{90CC98FA-02B7-43F6-BC7E-4089C16D9251}" dt="2022-06-16T12:01:28.206" v="945" actId="21"/>
          <ac:spMkLst>
            <pc:docMk/>
            <pc:sldMk cId="1469152427" sldId="256"/>
            <ac:spMk id="2" creationId="{2809FEBA-E9F6-4ED2-B539-0A898F8169C4}"/>
          </ac:spMkLst>
        </pc:spChg>
        <pc:spChg chg="del">
          <ac:chgData name="Marc Jurriens" userId="1c5535c1db43cb11" providerId="LiveId" clId="{90CC98FA-02B7-43F6-BC7E-4089C16D9251}" dt="2022-06-16T11:11:25.178" v="9" actId="478"/>
          <ac:spMkLst>
            <pc:docMk/>
            <pc:sldMk cId="1469152427" sldId="256"/>
            <ac:spMk id="3" creationId="{6CC2798A-54CC-4619-A774-8E4DF1321613}"/>
          </ac:spMkLst>
        </pc:spChg>
        <pc:spChg chg="add del mod">
          <ac:chgData name="Marc Jurriens" userId="1c5535c1db43cb11" providerId="LiveId" clId="{90CC98FA-02B7-43F6-BC7E-4089C16D9251}" dt="2022-06-16T11:11:37.253" v="12"/>
          <ac:spMkLst>
            <pc:docMk/>
            <pc:sldMk cId="1469152427" sldId="256"/>
            <ac:spMk id="5" creationId="{83DFF394-6076-457E-8122-DE95823B05AD}"/>
          </ac:spMkLst>
        </pc:spChg>
      </pc:sldChg>
      <pc:sldChg chg="addSp delSp modSp new mod">
        <pc:chgData name="Marc Jurriens" userId="1c5535c1db43cb11" providerId="LiveId" clId="{90CC98FA-02B7-43F6-BC7E-4089C16D9251}" dt="2022-06-16T11:37:02.358" v="690" actId="20577"/>
        <pc:sldMkLst>
          <pc:docMk/>
          <pc:sldMk cId="1224231636" sldId="257"/>
        </pc:sldMkLst>
        <pc:spChg chg="del">
          <ac:chgData name="Marc Jurriens" userId="1c5535c1db43cb11" providerId="LiveId" clId="{90CC98FA-02B7-43F6-BC7E-4089C16D9251}" dt="2022-06-16T11:12:32.502" v="14" actId="478"/>
          <ac:spMkLst>
            <pc:docMk/>
            <pc:sldMk cId="1224231636" sldId="257"/>
            <ac:spMk id="2" creationId="{91ABCFA6-EE0D-4C97-969C-E1158DA942CF}"/>
          </ac:spMkLst>
        </pc:spChg>
        <pc:spChg chg="del">
          <ac:chgData name="Marc Jurriens" userId="1c5535c1db43cb11" providerId="LiveId" clId="{90CC98FA-02B7-43F6-BC7E-4089C16D9251}" dt="2022-06-16T11:12:33.811" v="15" actId="478"/>
          <ac:spMkLst>
            <pc:docMk/>
            <pc:sldMk cId="1224231636" sldId="257"/>
            <ac:spMk id="3" creationId="{1CCD0579-5214-4F73-9BF5-CB4481E68425}"/>
          </ac:spMkLst>
        </pc:spChg>
        <pc:spChg chg="add mod">
          <ac:chgData name="Marc Jurriens" userId="1c5535c1db43cb11" providerId="LiveId" clId="{90CC98FA-02B7-43F6-BC7E-4089C16D9251}" dt="2022-06-16T11:37:02.358" v="690" actId="20577"/>
          <ac:spMkLst>
            <pc:docMk/>
            <pc:sldMk cId="1224231636" sldId="257"/>
            <ac:spMk id="5" creationId="{E0CF9151-8183-4E85-A5FC-68464399ABF7}"/>
          </ac:spMkLst>
        </pc:spChg>
        <pc:picChg chg="add mod">
          <ac:chgData name="Marc Jurriens" userId="1c5535c1db43cb11" providerId="LiveId" clId="{90CC98FA-02B7-43F6-BC7E-4089C16D9251}" dt="2022-06-16T11:24:07.023" v="121" actId="1076"/>
          <ac:picMkLst>
            <pc:docMk/>
            <pc:sldMk cId="1224231636" sldId="257"/>
            <ac:picMk id="1026" creationId="{285255F5-CB58-47DE-977E-4FDA5F34E811}"/>
          </ac:picMkLst>
        </pc:picChg>
      </pc:sldChg>
      <pc:sldChg chg="delSp modSp new mod">
        <pc:chgData name="Marc Jurriens" userId="1c5535c1db43cb11" providerId="LiveId" clId="{90CC98FA-02B7-43F6-BC7E-4089C16D9251}" dt="2022-06-16T11:12:37.824" v="16" actId="478"/>
        <pc:sldMkLst>
          <pc:docMk/>
          <pc:sldMk cId="3987626164" sldId="258"/>
        </pc:sldMkLst>
        <pc:spChg chg="del">
          <ac:chgData name="Marc Jurriens" userId="1c5535c1db43cb11" providerId="LiveId" clId="{90CC98FA-02B7-43F6-BC7E-4089C16D9251}" dt="2022-06-16T11:12:37.824" v="16" actId="478"/>
          <ac:spMkLst>
            <pc:docMk/>
            <pc:sldMk cId="3987626164" sldId="258"/>
            <ac:spMk id="2" creationId="{FF13972E-4AEC-45AD-93CC-EF9CE0300EA7}"/>
          </ac:spMkLst>
        </pc:spChg>
        <pc:spChg chg="mod">
          <ac:chgData name="Marc Jurriens" userId="1c5535c1db43cb11" providerId="LiveId" clId="{90CC98FA-02B7-43F6-BC7E-4089C16D9251}" dt="2022-06-16T11:11:38.829" v="13"/>
          <ac:spMkLst>
            <pc:docMk/>
            <pc:sldMk cId="3987626164" sldId="258"/>
            <ac:spMk id="3" creationId="{90F0171F-47B0-4AA7-946F-0CAE5DC35216}"/>
          </ac:spMkLst>
        </pc:spChg>
      </pc:sldChg>
      <pc:sldChg chg="addSp delSp new mod">
        <pc:chgData name="Marc Jurriens" userId="1c5535c1db43cb11" providerId="LiveId" clId="{90CC98FA-02B7-43F6-BC7E-4089C16D9251}" dt="2022-06-16T11:12:42.402" v="18" actId="478"/>
        <pc:sldMkLst>
          <pc:docMk/>
          <pc:sldMk cId="4164831129" sldId="259"/>
        </pc:sldMkLst>
        <pc:spChg chg="del">
          <ac:chgData name="Marc Jurriens" userId="1c5535c1db43cb11" providerId="LiveId" clId="{90CC98FA-02B7-43F6-BC7E-4089C16D9251}" dt="2022-06-16T11:12:40.459" v="17" actId="478"/>
          <ac:spMkLst>
            <pc:docMk/>
            <pc:sldMk cId="4164831129" sldId="259"/>
            <ac:spMk id="2" creationId="{05D3AD1D-4720-42C6-A828-ED42BF5269E0}"/>
          </ac:spMkLst>
        </pc:spChg>
        <pc:spChg chg="del">
          <ac:chgData name="Marc Jurriens" userId="1c5535c1db43cb11" providerId="LiveId" clId="{90CC98FA-02B7-43F6-BC7E-4089C16D9251}" dt="2022-06-16T11:12:42.402" v="18" actId="478"/>
          <ac:spMkLst>
            <pc:docMk/>
            <pc:sldMk cId="4164831129" sldId="259"/>
            <ac:spMk id="3" creationId="{1861A303-6CAB-4496-A400-F85EA3AFCD2B}"/>
          </ac:spMkLst>
        </pc:spChg>
        <pc:spChg chg="add">
          <ac:chgData name="Marc Jurriens" userId="1c5535c1db43cb11" providerId="LiveId" clId="{90CC98FA-02B7-43F6-BC7E-4089C16D9251}" dt="2022-06-16T11:11:07.740" v="6" actId="22"/>
          <ac:spMkLst>
            <pc:docMk/>
            <pc:sldMk cId="4164831129" sldId="259"/>
            <ac:spMk id="5" creationId="{8DBEF566-0DAD-4306-BCFF-6C2AC8BE5D4A}"/>
          </ac:spMkLst>
        </pc:spChg>
      </pc:sldChg>
      <pc:sldChg chg="addSp delSp modSp new mod">
        <pc:chgData name="Marc Jurriens" userId="1c5535c1db43cb11" providerId="LiveId" clId="{90CC98FA-02B7-43F6-BC7E-4089C16D9251}" dt="2022-06-16T18:43:09.304" v="2211" actId="20577"/>
        <pc:sldMkLst>
          <pc:docMk/>
          <pc:sldMk cId="3804910339" sldId="260"/>
        </pc:sldMkLst>
        <pc:spChg chg="del">
          <ac:chgData name="Marc Jurriens" userId="1c5535c1db43cb11" providerId="LiveId" clId="{90CC98FA-02B7-43F6-BC7E-4089C16D9251}" dt="2022-06-16T11:12:45.608" v="19" actId="478"/>
          <ac:spMkLst>
            <pc:docMk/>
            <pc:sldMk cId="3804910339" sldId="260"/>
            <ac:spMk id="2" creationId="{444AA080-FB69-437B-BDFC-662EBCA6ACA5}"/>
          </ac:spMkLst>
        </pc:spChg>
        <pc:spChg chg="del">
          <ac:chgData name="Marc Jurriens" userId="1c5535c1db43cb11" providerId="LiveId" clId="{90CC98FA-02B7-43F6-BC7E-4089C16D9251}" dt="2022-06-16T11:12:48.424" v="20" actId="478"/>
          <ac:spMkLst>
            <pc:docMk/>
            <pc:sldMk cId="3804910339" sldId="260"/>
            <ac:spMk id="3" creationId="{124E0A0F-C017-49CD-BDFE-5463FAAB34E2}"/>
          </ac:spMkLst>
        </pc:spChg>
        <pc:spChg chg="add mod">
          <ac:chgData name="Marc Jurriens" userId="1c5535c1db43cb11" providerId="LiveId" clId="{90CC98FA-02B7-43F6-BC7E-4089C16D9251}" dt="2022-06-16T18:43:09.304" v="2211" actId="20577"/>
          <ac:spMkLst>
            <pc:docMk/>
            <pc:sldMk cId="3804910339" sldId="260"/>
            <ac:spMk id="5" creationId="{9EEF8240-41E5-4E73-8A05-AF5DC56499E5}"/>
          </ac:spMkLst>
        </pc:spChg>
      </pc:sldChg>
      <pc:sldChg chg="add del">
        <pc:chgData name="Marc Jurriens" userId="1c5535c1db43cb11" providerId="LiveId" clId="{90CC98FA-02B7-43F6-BC7E-4089C16D9251}" dt="2022-06-16T14:38:15.045" v="2153" actId="47"/>
        <pc:sldMkLst>
          <pc:docMk/>
          <pc:sldMk cId="1054302993" sldId="261"/>
        </pc:sldMkLst>
      </pc:sldChg>
      <pc:sldChg chg="addSp delSp modSp new del mod">
        <pc:chgData name="Marc Jurriens" userId="1c5535c1db43cb11" providerId="LiveId" clId="{90CC98FA-02B7-43F6-BC7E-4089C16D9251}" dt="2022-06-16T14:37:22.364" v="2145" actId="2696"/>
        <pc:sldMkLst>
          <pc:docMk/>
          <pc:sldMk cId="2032551460" sldId="261"/>
        </pc:sldMkLst>
        <pc:spChg chg="add del">
          <ac:chgData name="Marc Jurriens" userId="1c5535c1db43cb11" providerId="LiveId" clId="{90CC98FA-02B7-43F6-BC7E-4089C16D9251}" dt="2022-06-16T11:16:26.974" v="53" actId="478"/>
          <ac:spMkLst>
            <pc:docMk/>
            <pc:sldMk cId="2032551460" sldId="261"/>
            <ac:spMk id="2" creationId="{21AE5A8E-6F96-4EEA-898D-DE69645EBE2D}"/>
          </ac:spMkLst>
        </pc:spChg>
        <pc:spChg chg="add del mod">
          <ac:chgData name="Marc Jurriens" userId="1c5535c1db43cb11" providerId="LiveId" clId="{90CC98FA-02B7-43F6-BC7E-4089C16D9251}" dt="2022-06-16T12:11:09.557" v="1354" actId="21"/>
          <ac:spMkLst>
            <pc:docMk/>
            <pc:sldMk cId="2032551460" sldId="261"/>
            <ac:spMk id="3" creationId="{696760B2-FA04-4F5E-84E2-67DAB8325B46}"/>
          </ac:spMkLst>
        </pc:spChg>
        <pc:picChg chg="add mod">
          <ac:chgData name="Marc Jurriens" userId="1c5535c1db43cb11" providerId="LiveId" clId="{90CC98FA-02B7-43F6-BC7E-4089C16D9251}" dt="2022-06-16T11:23:15.724" v="81" actId="1076"/>
          <ac:picMkLst>
            <pc:docMk/>
            <pc:sldMk cId="2032551460" sldId="261"/>
            <ac:picMk id="5" creationId="{EC86C7B4-9C34-4F5A-B571-640B3B1D9536}"/>
          </ac:picMkLst>
        </pc:picChg>
      </pc:sldChg>
      <pc:sldChg chg="addSp delSp modSp add mod">
        <pc:chgData name="Marc Jurriens" userId="1c5535c1db43cb11" providerId="LiveId" clId="{90CC98FA-02B7-43F6-BC7E-4089C16D9251}" dt="2022-06-16T11:37:27.381" v="691" actId="20577"/>
        <pc:sldMkLst>
          <pc:docMk/>
          <pc:sldMk cId="111285324" sldId="262"/>
        </pc:sldMkLst>
        <pc:spChg chg="del">
          <ac:chgData name="Marc Jurriens" userId="1c5535c1db43cb11" providerId="LiveId" clId="{90CC98FA-02B7-43F6-BC7E-4089C16D9251}" dt="2022-06-16T11:18:49.924" v="59" actId="478"/>
          <ac:spMkLst>
            <pc:docMk/>
            <pc:sldMk cId="111285324" sldId="262"/>
            <ac:spMk id="5" creationId="{E0CF9151-8183-4E85-A5FC-68464399ABF7}"/>
          </ac:spMkLst>
        </pc:spChg>
        <pc:spChg chg="add mod">
          <ac:chgData name="Marc Jurriens" userId="1c5535c1db43cb11" providerId="LiveId" clId="{90CC98FA-02B7-43F6-BC7E-4089C16D9251}" dt="2022-06-16T11:37:27.381" v="691" actId="20577"/>
          <ac:spMkLst>
            <pc:docMk/>
            <pc:sldMk cId="111285324" sldId="262"/>
            <ac:spMk id="6" creationId="{D7BAE33F-BD7D-4734-813B-EFDE09905EF3}"/>
          </ac:spMkLst>
        </pc:spChg>
        <pc:picChg chg="del mod">
          <ac:chgData name="Marc Jurriens" userId="1c5535c1db43cb11" providerId="LiveId" clId="{90CC98FA-02B7-43F6-BC7E-4089C16D9251}" dt="2022-06-16T11:18:50.840" v="61" actId="478"/>
          <ac:picMkLst>
            <pc:docMk/>
            <pc:sldMk cId="111285324" sldId="262"/>
            <ac:picMk id="1026" creationId="{285255F5-CB58-47DE-977E-4FDA5F34E811}"/>
          </ac:picMkLst>
        </pc:picChg>
      </pc:sldChg>
      <pc:sldChg chg="addSp modSp new mod">
        <pc:chgData name="Marc Jurriens" userId="1c5535c1db43cb11" providerId="LiveId" clId="{90CC98FA-02B7-43F6-BC7E-4089C16D9251}" dt="2022-06-16T14:42:53.916" v="2181" actId="20577"/>
        <pc:sldMkLst>
          <pc:docMk/>
          <pc:sldMk cId="236614511" sldId="263"/>
        </pc:sldMkLst>
        <pc:spChg chg="mod">
          <ac:chgData name="Marc Jurriens" userId="1c5535c1db43cb11" providerId="LiveId" clId="{90CC98FA-02B7-43F6-BC7E-4089C16D9251}" dt="2022-06-16T14:42:30.472" v="2155" actId="20577"/>
          <ac:spMkLst>
            <pc:docMk/>
            <pc:sldMk cId="236614511" sldId="263"/>
            <ac:spMk id="2" creationId="{A2664E39-8E83-472C-8F2D-0EA90F1A5498}"/>
          </ac:spMkLst>
        </pc:spChg>
        <pc:spChg chg="mod">
          <ac:chgData name="Marc Jurriens" userId="1c5535c1db43cb11" providerId="LiveId" clId="{90CC98FA-02B7-43F6-BC7E-4089C16D9251}" dt="2022-06-16T14:42:53.916" v="2181" actId="20577"/>
          <ac:spMkLst>
            <pc:docMk/>
            <pc:sldMk cId="236614511" sldId="263"/>
            <ac:spMk id="3" creationId="{9BBE8BDB-8957-4257-9B1F-91DBEEA64B9E}"/>
          </ac:spMkLst>
        </pc:spChg>
        <pc:picChg chg="add mod">
          <ac:chgData name="Marc Jurriens" userId="1c5535c1db43cb11" providerId="LiveId" clId="{90CC98FA-02B7-43F6-BC7E-4089C16D9251}" dt="2022-06-16T14:42:30.758" v="2156"/>
          <ac:picMkLst>
            <pc:docMk/>
            <pc:sldMk cId="236614511" sldId="263"/>
            <ac:picMk id="4" creationId="{85E5AA4B-5680-4C00-8FBA-8E6B5DA9595A}"/>
          </ac:picMkLst>
        </pc:picChg>
      </pc:sldChg>
      <pc:sldChg chg="modSp new mod">
        <pc:chgData name="Marc Jurriens" userId="1c5535c1db43cb11" providerId="LiveId" clId="{90CC98FA-02B7-43F6-BC7E-4089C16D9251}" dt="2022-06-16T12:07:16.267" v="1217" actId="20577"/>
        <pc:sldMkLst>
          <pc:docMk/>
          <pc:sldMk cId="2903223011" sldId="264"/>
        </pc:sldMkLst>
        <pc:spChg chg="mod">
          <ac:chgData name="Marc Jurriens" userId="1c5535c1db43cb11" providerId="LiveId" clId="{90CC98FA-02B7-43F6-BC7E-4089C16D9251}" dt="2022-06-16T12:07:02.515" v="1215" actId="108"/>
          <ac:spMkLst>
            <pc:docMk/>
            <pc:sldMk cId="2903223011" sldId="264"/>
            <ac:spMk id="2" creationId="{1096B823-3BFC-4E40-880A-89B9E80B0068}"/>
          </ac:spMkLst>
        </pc:spChg>
        <pc:spChg chg="mod">
          <ac:chgData name="Marc Jurriens" userId="1c5535c1db43cb11" providerId="LiveId" clId="{90CC98FA-02B7-43F6-BC7E-4089C16D9251}" dt="2022-06-16T12:07:16.267" v="1217" actId="20577"/>
          <ac:spMkLst>
            <pc:docMk/>
            <pc:sldMk cId="2903223011" sldId="264"/>
            <ac:spMk id="3" creationId="{8BC05F1B-4E93-488E-B835-E1BFFEA1921E}"/>
          </ac:spMkLst>
        </pc:spChg>
      </pc:sldChg>
      <pc:sldChg chg="modSp new mod ord">
        <pc:chgData name="Marc Jurriens" userId="1c5535c1db43cb11" providerId="LiveId" clId="{90CC98FA-02B7-43F6-BC7E-4089C16D9251}" dt="2022-06-16T12:06:31.011" v="1214" actId="20577"/>
        <pc:sldMkLst>
          <pc:docMk/>
          <pc:sldMk cId="563742671" sldId="265"/>
        </pc:sldMkLst>
        <pc:spChg chg="mod">
          <ac:chgData name="Marc Jurriens" userId="1c5535c1db43cb11" providerId="LiveId" clId="{90CC98FA-02B7-43F6-BC7E-4089C16D9251}" dt="2022-06-16T12:01:17.989" v="944" actId="20577"/>
          <ac:spMkLst>
            <pc:docMk/>
            <pc:sldMk cId="563742671" sldId="265"/>
            <ac:spMk id="2" creationId="{A1D84B42-6F17-4E28-8B95-5AE70FE096FE}"/>
          </ac:spMkLst>
        </pc:spChg>
        <pc:spChg chg="mod">
          <ac:chgData name="Marc Jurriens" userId="1c5535c1db43cb11" providerId="LiveId" clId="{90CC98FA-02B7-43F6-BC7E-4089C16D9251}" dt="2022-06-16T12:06:31.011" v="1214" actId="20577"/>
          <ac:spMkLst>
            <pc:docMk/>
            <pc:sldMk cId="563742671" sldId="265"/>
            <ac:spMk id="3" creationId="{E4586FC8-8759-4308-9CF6-2430EB8CA000}"/>
          </ac:spMkLst>
        </pc:spChg>
      </pc:sldChg>
      <pc:sldChg chg="addSp delSp modSp new mod">
        <pc:chgData name="Marc Jurriens" userId="1c5535c1db43cb11" providerId="LiveId" clId="{90CC98FA-02B7-43F6-BC7E-4089C16D9251}" dt="2022-06-16T14:46:53.604" v="2198" actId="20577"/>
        <pc:sldMkLst>
          <pc:docMk/>
          <pc:sldMk cId="28584520" sldId="266"/>
        </pc:sldMkLst>
        <pc:spChg chg="mod">
          <ac:chgData name="Marc Jurriens" userId="1c5535c1db43cb11" providerId="LiveId" clId="{90CC98FA-02B7-43F6-BC7E-4089C16D9251}" dt="2022-06-16T12:07:57.188" v="1230" actId="20577"/>
          <ac:spMkLst>
            <pc:docMk/>
            <pc:sldMk cId="28584520" sldId="266"/>
            <ac:spMk id="2" creationId="{130C4376-EE45-4B87-ACB2-93C0745EDF8F}"/>
          </ac:spMkLst>
        </pc:spChg>
        <pc:spChg chg="mod">
          <ac:chgData name="Marc Jurriens" userId="1c5535c1db43cb11" providerId="LiveId" clId="{90CC98FA-02B7-43F6-BC7E-4089C16D9251}" dt="2022-06-16T14:46:53.604" v="2198" actId="20577"/>
          <ac:spMkLst>
            <pc:docMk/>
            <pc:sldMk cId="28584520" sldId="266"/>
            <ac:spMk id="3" creationId="{7D40F662-F2EE-4424-A3D1-641A95CB6496}"/>
          </ac:spMkLst>
        </pc:spChg>
        <pc:picChg chg="add del mod">
          <ac:chgData name="Marc Jurriens" userId="1c5535c1db43cb11" providerId="LiveId" clId="{90CC98FA-02B7-43F6-BC7E-4089C16D9251}" dt="2022-06-16T14:42:19.309" v="2154" actId="21"/>
          <ac:picMkLst>
            <pc:docMk/>
            <pc:sldMk cId="28584520" sldId="266"/>
            <ac:picMk id="4" creationId="{811D2924-2C56-4DA3-8077-006620E7D78F}"/>
          </ac:picMkLst>
        </pc:picChg>
      </pc:sldChg>
      <pc:sldChg chg="delSp modSp add del mod">
        <pc:chgData name="Marc Jurriens" userId="1c5535c1db43cb11" providerId="LiveId" clId="{90CC98FA-02B7-43F6-BC7E-4089C16D9251}" dt="2022-06-16T14:38:13.025" v="2152" actId="47"/>
        <pc:sldMkLst>
          <pc:docMk/>
          <pc:sldMk cId="1234003717" sldId="267"/>
        </pc:sldMkLst>
        <pc:picChg chg="del mod">
          <ac:chgData name="Marc Jurriens" userId="1c5535c1db43cb11" providerId="LiveId" clId="{90CC98FA-02B7-43F6-BC7E-4089C16D9251}" dt="2022-06-16T14:37:33.290" v="2149" actId="21"/>
          <ac:picMkLst>
            <pc:docMk/>
            <pc:sldMk cId="1234003717" sldId="267"/>
            <ac:picMk id="5" creationId="{EC86C7B4-9C34-4F5A-B571-640B3B1D9536}"/>
          </ac:picMkLst>
        </pc:picChg>
      </pc:sldChg>
      <pc:sldChg chg="addSp delSp modSp new del mod">
        <pc:chgData name="Marc Jurriens" userId="1c5535c1db43cb11" providerId="LiveId" clId="{90CC98FA-02B7-43F6-BC7E-4089C16D9251}" dt="2022-06-16T12:25:49.569" v="1586" actId="47"/>
        <pc:sldMkLst>
          <pc:docMk/>
          <pc:sldMk cId="1342088161" sldId="267"/>
        </pc:sldMkLst>
        <pc:spChg chg="del">
          <ac:chgData name="Marc Jurriens" userId="1c5535c1db43cb11" providerId="LiveId" clId="{90CC98FA-02B7-43F6-BC7E-4089C16D9251}" dt="2022-06-16T12:08:59.021" v="1232" actId="22"/>
          <ac:spMkLst>
            <pc:docMk/>
            <pc:sldMk cId="1342088161" sldId="267"/>
            <ac:spMk id="3" creationId="{C3E28BA3-D3A6-4D61-99CB-03D1E1C2CA91}"/>
          </ac:spMkLst>
        </pc:spChg>
        <pc:spChg chg="add mod">
          <ac:chgData name="Marc Jurriens" userId="1c5535c1db43cb11" providerId="LiveId" clId="{90CC98FA-02B7-43F6-BC7E-4089C16D9251}" dt="2022-06-16T12:09:30.551" v="1234" actId="478"/>
          <ac:spMkLst>
            <pc:docMk/>
            <pc:sldMk cId="1342088161" sldId="267"/>
            <ac:spMk id="7" creationId="{F0435753-EC0B-4FD4-8021-CD66E89AE282}"/>
          </ac:spMkLst>
        </pc:spChg>
        <pc:picChg chg="add del mod ord">
          <ac:chgData name="Marc Jurriens" userId="1c5535c1db43cb11" providerId="LiveId" clId="{90CC98FA-02B7-43F6-BC7E-4089C16D9251}" dt="2022-06-16T12:09:30.551" v="1234" actId="478"/>
          <ac:picMkLst>
            <pc:docMk/>
            <pc:sldMk cId="1342088161" sldId="267"/>
            <ac:picMk id="5" creationId="{B471D490-16CA-4D3C-BF6C-4BAF386962BC}"/>
          </ac:picMkLst>
        </pc:picChg>
        <pc:picChg chg="add mod">
          <ac:chgData name="Marc Jurriens" userId="1c5535c1db43cb11" providerId="LiveId" clId="{90CC98FA-02B7-43F6-BC7E-4089C16D9251}" dt="2022-06-16T12:09:36.142" v="1237" actId="1076"/>
          <ac:picMkLst>
            <pc:docMk/>
            <pc:sldMk cId="1342088161" sldId="267"/>
            <ac:picMk id="9" creationId="{D26D9A1D-3C0F-456B-AB83-1AC5AD6D0594}"/>
          </ac:picMkLst>
        </pc:picChg>
      </pc:sldChg>
    </pc:docChg>
  </pc:docChgLst>
  <pc:docChgLst>
    <pc:chgData name="Marc Jurriens" userId="1c5535c1db43cb11" providerId="LiveId" clId="{3C1879C2-AB38-48D0-B196-7F0694D076C9}"/>
    <pc:docChg chg="undo redo custSel addSld delSld modSld sldOrd">
      <pc:chgData name="Marc Jurriens" userId="1c5535c1db43cb11" providerId="LiveId" clId="{3C1879C2-AB38-48D0-B196-7F0694D076C9}" dt="2022-06-30T08:38:52.216" v="199" actId="1076"/>
      <pc:docMkLst>
        <pc:docMk/>
      </pc:docMkLst>
      <pc:sldChg chg="modSp mod">
        <pc:chgData name="Marc Jurriens" userId="1c5535c1db43cb11" providerId="LiveId" clId="{3C1879C2-AB38-48D0-B196-7F0694D076C9}" dt="2022-06-30T08:32:12.438" v="181" actId="255"/>
        <pc:sldMkLst>
          <pc:docMk/>
          <pc:sldMk cId="28584520" sldId="266"/>
        </pc:sldMkLst>
        <pc:spChg chg="mod">
          <ac:chgData name="Marc Jurriens" userId="1c5535c1db43cb11" providerId="LiveId" clId="{3C1879C2-AB38-48D0-B196-7F0694D076C9}" dt="2022-06-30T08:32:12.438" v="181" actId="255"/>
          <ac:spMkLst>
            <pc:docMk/>
            <pc:sldMk cId="28584520" sldId="266"/>
            <ac:spMk id="2" creationId="{130C4376-EE45-4B87-ACB2-93C0745EDF8F}"/>
          </ac:spMkLst>
        </pc:spChg>
      </pc:sldChg>
      <pc:sldChg chg="modSp mod">
        <pc:chgData name="Marc Jurriens" userId="1c5535c1db43cb11" providerId="LiveId" clId="{3C1879C2-AB38-48D0-B196-7F0694D076C9}" dt="2022-06-30T08:32:00.218" v="180" actId="113"/>
        <pc:sldMkLst>
          <pc:docMk/>
          <pc:sldMk cId="2889302118" sldId="269"/>
        </pc:sldMkLst>
        <pc:spChg chg="mod">
          <ac:chgData name="Marc Jurriens" userId="1c5535c1db43cb11" providerId="LiveId" clId="{3C1879C2-AB38-48D0-B196-7F0694D076C9}" dt="2022-06-30T08:32:00.218" v="180" actId="113"/>
          <ac:spMkLst>
            <pc:docMk/>
            <pc:sldMk cId="2889302118" sldId="269"/>
            <ac:spMk id="2" creationId="{4064D21A-0A26-416E-8E2D-89DB56A18C27}"/>
          </ac:spMkLst>
        </pc:spChg>
      </pc:sldChg>
      <pc:sldChg chg="modSp mod ord">
        <pc:chgData name="Marc Jurriens" userId="1c5535c1db43cb11" providerId="LiveId" clId="{3C1879C2-AB38-48D0-B196-7F0694D076C9}" dt="2022-06-30T08:33:16.872" v="191" actId="403"/>
        <pc:sldMkLst>
          <pc:docMk/>
          <pc:sldMk cId="805685773" sldId="270"/>
        </pc:sldMkLst>
        <pc:spChg chg="mod">
          <ac:chgData name="Marc Jurriens" userId="1c5535c1db43cb11" providerId="LiveId" clId="{3C1879C2-AB38-48D0-B196-7F0694D076C9}" dt="2022-06-30T08:33:16.872" v="191" actId="403"/>
          <ac:spMkLst>
            <pc:docMk/>
            <pc:sldMk cId="805685773" sldId="270"/>
            <ac:spMk id="2" creationId="{4E849174-C85A-D44D-E6A4-1C03D3AFA4D2}"/>
          </ac:spMkLst>
        </pc:spChg>
      </pc:sldChg>
      <pc:sldChg chg="modSp mod">
        <pc:chgData name="Marc Jurriens" userId="1c5535c1db43cb11" providerId="LiveId" clId="{3C1879C2-AB38-48D0-B196-7F0694D076C9}" dt="2022-06-29T09:32:10.423" v="27"/>
        <pc:sldMkLst>
          <pc:docMk/>
          <pc:sldMk cId="3171936087" sldId="271"/>
        </pc:sldMkLst>
        <pc:spChg chg="mod">
          <ac:chgData name="Marc Jurriens" userId="1c5535c1db43cb11" providerId="LiveId" clId="{3C1879C2-AB38-48D0-B196-7F0694D076C9}" dt="2022-06-29T09:32:10.423" v="27"/>
          <ac:spMkLst>
            <pc:docMk/>
            <pc:sldMk cId="3171936087" sldId="271"/>
            <ac:spMk id="5" creationId="{8E4BFE2A-1849-09BF-6BC4-32649F13987D}"/>
          </ac:spMkLst>
        </pc:spChg>
      </pc:sldChg>
      <pc:sldChg chg="modSp mod">
        <pc:chgData name="Marc Jurriens" userId="1c5535c1db43cb11" providerId="LiveId" clId="{3C1879C2-AB38-48D0-B196-7F0694D076C9}" dt="2022-06-30T08:33:11.134" v="190" actId="403"/>
        <pc:sldMkLst>
          <pc:docMk/>
          <pc:sldMk cId="1813726109" sldId="272"/>
        </pc:sldMkLst>
        <pc:spChg chg="mod">
          <ac:chgData name="Marc Jurriens" userId="1c5535c1db43cb11" providerId="LiveId" clId="{3C1879C2-AB38-48D0-B196-7F0694D076C9}" dt="2022-06-30T08:33:11.134" v="190" actId="403"/>
          <ac:spMkLst>
            <pc:docMk/>
            <pc:sldMk cId="1813726109" sldId="272"/>
            <ac:spMk id="2" creationId="{2786D8BA-5566-7C1E-92AB-605F78BBC990}"/>
          </ac:spMkLst>
        </pc:spChg>
      </pc:sldChg>
      <pc:sldChg chg="modSp mod">
        <pc:chgData name="Marc Jurriens" userId="1c5535c1db43cb11" providerId="LiveId" clId="{3C1879C2-AB38-48D0-B196-7F0694D076C9}" dt="2022-06-30T08:33:06.460" v="189" actId="403"/>
        <pc:sldMkLst>
          <pc:docMk/>
          <pc:sldMk cId="627619851" sldId="273"/>
        </pc:sldMkLst>
        <pc:spChg chg="mod">
          <ac:chgData name="Marc Jurriens" userId="1c5535c1db43cb11" providerId="LiveId" clId="{3C1879C2-AB38-48D0-B196-7F0694D076C9}" dt="2022-06-30T08:33:06.460" v="189" actId="403"/>
          <ac:spMkLst>
            <pc:docMk/>
            <pc:sldMk cId="627619851" sldId="273"/>
            <ac:spMk id="2" creationId="{2786D8BA-5566-7C1E-92AB-605F78BBC990}"/>
          </ac:spMkLst>
        </pc:spChg>
      </pc:sldChg>
      <pc:sldChg chg="modSp mod">
        <pc:chgData name="Marc Jurriens" userId="1c5535c1db43cb11" providerId="LiveId" clId="{3C1879C2-AB38-48D0-B196-7F0694D076C9}" dt="2022-06-30T08:33:24.237" v="192" actId="404"/>
        <pc:sldMkLst>
          <pc:docMk/>
          <pc:sldMk cId="2900509427" sldId="275"/>
        </pc:sldMkLst>
        <pc:spChg chg="mod">
          <ac:chgData name="Marc Jurriens" userId="1c5535c1db43cb11" providerId="LiveId" clId="{3C1879C2-AB38-48D0-B196-7F0694D076C9}" dt="2022-06-30T08:33:24.237" v="192" actId="404"/>
          <ac:spMkLst>
            <pc:docMk/>
            <pc:sldMk cId="2900509427" sldId="275"/>
            <ac:spMk id="2" creationId="{9665BE9A-C6BE-A05B-A229-EF5D19EEE601}"/>
          </ac:spMkLst>
        </pc:spChg>
      </pc:sldChg>
      <pc:sldChg chg="modSp mod">
        <pc:chgData name="Marc Jurriens" userId="1c5535c1db43cb11" providerId="LiveId" clId="{3C1879C2-AB38-48D0-B196-7F0694D076C9}" dt="2022-06-30T08:33:36.108" v="194" actId="404"/>
        <pc:sldMkLst>
          <pc:docMk/>
          <pc:sldMk cId="320396093" sldId="277"/>
        </pc:sldMkLst>
        <pc:spChg chg="mod">
          <ac:chgData name="Marc Jurriens" userId="1c5535c1db43cb11" providerId="LiveId" clId="{3C1879C2-AB38-48D0-B196-7F0694D076C9}" dt="2022-06-30T08:33:36.108" v="194" actId="404"/>
          <ac:spMkLst>
            <pc:docMk/>
            <pc:sldMk cId="320396093" sldId="277"/>
            <ac:spMk id="2" creationId="{CBAB7015-0421-576D-35E3-02DCEAD03A15}"/>
          </ac:spMkLst>
        </pc:spChg>
      </pc:sldChg>
      <pc:sldChg chg="new del ord">
        <pc:chgData name="Marc Jurriens" userId="1c5535c1db43cb11" providerId="LiveId" clId="{3C1879C2-AB38-48D0-B196-7F0694D076C9}" dt="2022-06-29T09:24:34.998" v="5" actId="47"/>
        <pc:sldMkLst>
          <pc:docMk/>
          <pc:sldMk cId="3460049094" sldId="279"/>
        </pc:sldMkLst>
      </pc:sldChg>
      <pc:sldChg chg="delSp modSp add mod setBg delDesignElem">
        <pc:chgData name="Marc Jurriens" userId="1c5535c1db43cb11" providerId="LiveId" clId="{3C1879C2-AB38-48D0-B196-7F0694D076C9}" dt="2022-06-30T08:32:30.245" v="184" actId="255"/>
        <pc:sldMkLst>
          <pc:docMk/>
          <pc:sldMk cId="4059477667" sldId="279"/>
        </pc:sldMkLst>
        <pc:spChg chg="mod">
          <ac:chgData name="Marc Jurriens" userId="1c5535c1db43cb11" providerId="LiveId" clId="{3C1879C2-AB38-48D0-B196-7F0694D076C9}" dt="2022-06-30T08:32:30.245" v="184" actId="255"/>
          <ac:spMkLst>
            <pc:docMk/>
            <pc:sldMk cId="4059477667" sldId="279"/>
            <ac:spMk id="2" creationId="{4E849174-C85A-D44D-E6A4-1C03D3AFA4D2}"/>
          </ac:spMkLst>
        </pc:spChg>
        <pc:spChg chg="del">
          <ac:chgData name="Marc Jurriens" userId="1c5535c1db43cb11" providerId="LiveId" clId="{3C1879C2-AB38-48D0-B196-7F0694D076C9}" dt="2022-06-29T09:24:46.274" v="7"/>
          <ac:spMkLst>
            <pc:docMk/>
            <pc:sldMk cId="4059477667" sldId="279"/>
            <ac:spMk id="12" creationId="{7FF47CB7-972F-479F-A36D-9E72D26EC8DA}"/>
          </ac:spMkLst>
        </pc:spChg>
        <pc:spChg chg="del">
          <ac:chgData name="Marc Jurriens" userId="1c5535c1db43cb11" providerId="LiveId" clId="{3C1879C2-AB38-48D0-B196-7F0694D076C9}" dt="2022-06-29T09:24:46.274" v="7"/>
          <ac:spMkLst>
            <pc:docMk/>
            <pc:sldMk cId="4059477667" sldId="279"/>
            <ac:spMk id="14" creationId="{0D153B68-5844-490D-8E67-F616D6D721CA}"/>
          </ac:spMkLst>
        </pc:spChg>
        <pc:spChg chg="del">
          <ac:chgData name="Marc Jurriens" userId="1c5535c1db43cb11" providerId="LiveId" clId="{3C1879C2-AB38-48D0-B196-7F0694D076C9}" dt="2022-06-29T09:24:46.274" v="7"/>
          <ac:spMkLst>
            <pc:docMk/>
            <pc:sldMk cId="4059477667" sldId="279"/>
            <ac:spMk id="16" creationId="{9A0D773F-7A7D-4DBB-9DEA-86BB8B8F4BC8}"/>
          </ac:spMkLst>
        </pc:spChg>
        <pc:grpChg chg="del">
          <ac:chgData name="Marc Jurriens" userId="1c5535c1db43cb11" providerId="LiveId" clId="{3C1879C2-AB38-48D0-B196-7F0694D076C9}" dt="2022-06-30T07:26:05.202" v="30" actId="478"/>
          <ac:grpSpMkLst>
            <pc:docMk/>
            <pc:sldMk cId="4059477667" sldId="279"/>
            <ac:grpSpMk id="10" creationId="{F34420C6-14D1-3725-EAC0-E5E4787F29B7}"/>
          </ac:grpSpMkLst>
        </pc:grpChg>
      </pc:sldChg>
      <pc:sldChg chg="modSp new mod">
        <pc:chgData name="Marc Jurriens" userId="1c5535c1db43cb11" providerId="LiveId" clId="{3C1879C2-AB38-48D0-B196-7F0694D076C9}" dt="2022-06-29T09:30:24.443" v="25" actId="20577"/>
        <pc:sldMkLst>
          <pc:docMk/>
          <pc:sldMk cId="1029260179" sldId="280"/>
        </pc:sldMkLst>
        <pc:spChg chg="mod">
          <ac:chgData name="Marc Jurriens" userId="1c5535c1db43cb11" providerId="LiveId" clId="{3C1879C2-AB38-48D0-B196-7F0694D076C9}" dt="2022-06-29T09:30:24.443" v="25" actId="20577"/>
          <ac:spMkLst>
            <pc:docMk/>
            <pc:sldMk cId="1029260179" sldId="280"/>
            <ac:spMk id="2" creationId="{35F5165F-C261-5341-A62D-F35C0658C8B2}"/>
          </ac:spMkLst>
        </pc:spChg>
      </pc:sldChg>
      <pc:sldChg chg="addSp new mod">
        <pc:chgData name="Marc Jurriens" userId="1c5535c1db43cb11" providerId="LiveId" clId="{3C1879C2-AB38-48D0-B196-7F0694D076C9}" dt="2022-06-29T09:35:00.929" v="29" actId="22"/>
        <pc:sldMkLst>
          <pc:docMk/>
          <pc:sldMk cId="2300350783" sldId="281"/>
        </pc:sldMkLst>
        <pc:picChg chg="add">
          <ac:chgData name="Marc Jurriens" userId="1c5535c1db43cb11" providerId="LiveId" clId="{3C1879C2-AB38-48D0-B196-7F0694D076C9}" dt="2022-06-29T09:35:00.929" v="29" actId="22"/>
          <ac:picMkLst>
            <pc:docMk/>
            <pc:sldMk cId="2300350783" sldId="281"/>
            <ac:picMk id="5" creationId="{7C02049A-DBE3-6F3D-5A6E-99EB94920F5F}"/>
          </ac:picMkLst>
        </pc:picChg>
      </pc:sldChg>
      <pc:sldChg chg="modSp mod">
        <pc:chgData name="Marc Jurriens" userId="1c5535c1db43cb11" providerId="LiveId" clId="{3C1879C2-AB38-48D0-B196-7F0694D076C9}" dt="2022-06-30T08:32:56.088" v="187" actId="404"/>
        <pc:sldMkLst>
          <pc:docMk/>
          <pc:sldMk cId="2482640613" sldId="284"/>
        </pc:sldMkLst>
        <pc:spChg chg="mod">
          <ac:chgData name="Marc Jurriens" userId="1c5535c1db43cb11" providerId="LiveId" clId="{3C1879C2-AB38-48D0-B196-7F0694D076C9}" dt="2022-06-30T08:32:56.088" v="187" actId="404"/>
          <ac:spMkLst>
            <pc:docMk/>
            <pc:sldMk cId="2482640613" sldId="284"/>
            <ac:spMk id="2" creationId="{F97B214D-83B3-79A6-E5CC-F2EF81E40D8A}"/>
          </ac:spMkLst>
        </pc:spChg>
      </pc:sldChg>
      <pc:sldChg chg="modSp mod">
        <pc:chgData name="Marc Jurriens" userId="1c5535c1db43cb11" providerId="LiveId" clId="{3C1879C2-AB38-48D0-B196-7F0694D076C9}" dt="2022-06-30T08:32:38.546" v="185" actId="255"/>
        <pc:sldMkLst>
          <pc:docMk/>
          <pc:sldMk cId="3365586191" sldId="285"/>
        </pc:sldMkLst>
        <pc:spChg chg="mod">
          <ac:chgData name="Marc Jurriens" userId="1c5535c1db43cb11" providerId="LiveId" clId="{3C1879C2-AB38-48D0-B196-7F0694D076C9}" dt="2022-06-30T08:32:38.546" v="185" actId="255"/>
          <ac:spMkLst>
            <pc:docMk/>
            <pc:sldMk cId="3365586191" sldId="285"/>
            <ac:spMk id="2" creationId="{D3019F03-9013-6A76-DEED-12853DA66806}"/>
          </ac:spMkLst>
        </pc:spChg>
        <pc:spChg chg="mod">
          <ac:chgData name="Marc Jurriens" userId="1c5535c1db43cb11" providerId="LiveId" clId="{3C1879C2-AB38-48D0-B196-7F0694D076C9}" dt="2022-06-30T08:01:42.061" v="176" actId="5793"/>
          <ac:spMkLst>
            <pc:docMk/>
            <pc:sldMk cId="3365586191" sldId="285"/>
            <ac:spMk id="3" creationId="{FAF7D0AB-A0EA-A5A7-4914-15274807B32D}"/>
          </ac:spMkLst>
        </pc:spChg>
      </pc:sldChg>
      <pc:sldChg chg="modSp mod">
        <pc:chgData name="Marc Jurriens" userId="1c5535c1db43cb11" providerId="LiveId" clId="{3C1879C2-AB38-48D0-B196-7F0694D076C9}" dt="2022-06-30T08:32:50.653" v="186" actId="404"/>
        <pc:sldMkLst>
          <pc:docMk/>
          <pc:sldMk cId="326937584" sldId="286"/>
        </pc:sldMkLst>
        <pc:spChg chg="mod">
          <ac:chgData name="Marc Jurriens" userId="1c5535c1db43cb11" providerId="LiveId" clId="{3C1879C2-AB38-48D0-B196-7F0694D076C9}" dt="2022-06-30T08:32:50.653" v="186" actId="404"/>
          <ac:spMkLst>
            <pc:docMk/>
            <pc:sldMk cId="326937584" sldId="286"/>
            <ac:spMk id="2" creationId="{5C9C7019-FA40-8C50-6C70-4C011B040FCD}"/>
          </ac:spMkLst>
        </pc:spChg>
        <pc:spChg chg="mod">
          <ac:chgData name="Marc Jurriens" userId="1c5535c1db43cb11" providerId="LiveId" clId="{3C1879C2-AB38-48D0-B196-7F0694D076C9}" dt="2022-06-30T08:01:50.046" v="178" actId="20577"/>
          <ac:spMkLst>
            <pc:docMk/>
            <pc:sldMk cId="326937584" sldId="286"/>
            <ac:spMk id="3" creationId="{1BDE0367-0707-B868-CA65-87D67505C6D2}"/>
          </ac:spMkLst>
        </pc:spChg>
      </pc:sldChg>
      <pc:sldChg chg="modSp mod">
        <pc:chgData name="Marc Jurriens" userId="1c5535c1db43cb11" providerId="LiveId" clId="{3C1879C2-AB38-48D0-B196-7F0694D076C9}" dt="2022-06-30T08:33:01.274" v="188" actId="404"/>
        <pc:sldMkLst>
          <pc:docMk/>
          <pc:sldMk cId="1070925945" sldId="287"/>
        </pc:sldMkLst>
        <pc:spChg chg="mod">
          <ac:chgData name="Marc Jurriens" userId="1c5535c1db43cb11" providerId="LiveId" clId="{3C1879C2-AB38-48D0-B196-7F0694D076C9}" dt="2022-06-30T08:33:01.274" v="188" actId="404"/>
          <ac:spMkLst>
            <pc:docMk/>
            <pc:sldMk cId="1070925945" sldId="287"/>
            <ac:spMk id="2" creationId="{8CCF5A89-8190-BD3C-C64D-38E2C04014BB}"/>
          </ac:spMkLst>
        </pc:spChg>
      </pc:sldChg>
      <pc:sldChg chg="modSp mod">
        <pc:chgData name="Marc Jurriens" userId="1c5535c1db43cb11" providerId="LiveId" clId="{3C1879C2-AB38-48D0-B196-7F0694D076C9}" dt="2022-06-30T08:32:22.171" v="183" actId="255"/>
        <pc:sldMkLst>
          <pc:docMk/>
          <pc:sldMk cId="81648229" sldId="288"/>
        </pc:sldMkLst>
        <pc:spChg chg="mod">
          <ac:chgData name="Marc Jurriens" userId="1c5535c1db43cb11" providerId="LiveId" clId="{3C1879C2-AB38-48D0-B196-7F0694D076C9}" dt="2022-06-30T08:32:22.171" v="183" actId="255"/>
          <ac:spMkLst>
            <pc:docMk/>
            <pc:sldMk cId="81648229" sldId="288"/>
            <ac:spMk id="2" creationId="{8CCF5A89-8190-BD3C-C64D-38E2C04014BB}"/>
          </ac:spMkLst>
        </pc:spChg>
      </pc:sldChg>
      <pc:sldChg chg="addSp delSp modSp mod">
        <pc:chgData name="Marc Jurriens" userId="1c5535c1db43cb11" providerId="LiveId" clId="{3C1879C2-AB38-48D0-B196-7F0694D076C9}" dt="2022-06-30T08:38:52.216" v="199" actId="1076"/>
        <pc:sldMkLst>
          <pc:docMk/>
          <pc:sldMk cId="3294087417" sldId="289"/>
        </pc:sldMkLst>
        <pc:graphicFrameChg chg="add del">
          <ac:chgData name="Marc Jurriens" userId="1c5535c1db43cb11" providerId="LiveId" clId="{3C1879C2-AB38-48D0-B196-7F0694D076C9}" dt="2022-06-30T07:50:01.830" v="43" actId="478"/>
          <ac:graphicFrameMkLst>
            <pc:docMk/>
            <pc:sldMk cId="3294087417" sldId="289"/>
            <ac:graphicFrameMk id="4" creationId="{5C826164-501A-0C69-A8CD-5F65248D4111}"/>
          </ac:graphicFrameMkLst>
        </pc:graphicFrameChg>
        <pc:graphicFrameChg chg="add del mod">
          <ac:chgData name="Marc Jurriens" userId="1c5535c1db43cb11" providerId="LiveId" clId="{3C1879C2-AB38-48D0-B196-7F0694D076C9}" dt="2022-06-30T07:49:21.471" v="41"/>
          <ac:graphicFrameMkLst>
            <pc:docMk/>
            <pc:sldMk cId="3294087417" sldId="289"/>
            <ac:graphicFrameMk id="5" creationId="{FEF46301-674F-6B64-1916-6487D2F7FF58}"/>
          </ac:graphicFrameMkLst>
        </pc:graphicFrameChg>
        <pc:picChg chg="add del mod">
          <ac:chgData name="Marc Jurriens" userId="1c5535c1db43cb11" providerId="LiveId" clId="{3C1879C2-AB38-48D0-B196-7F0694D076C9}" dt="2022-06-30T07:49:20.350" v="39" actId="22"/>
          <ac:picMkLst>
            <pc:docMk/>
            <pc:sldMk cId="3294087417" sldId="289"/>
            <ac:picMk id="7" creationId="{28FCBC48-0A13-E0E0-9454-413C7385CDE5}"/>
          </ac:picMkLst>
        </pc:picChg>
        <pc:picChg chg="add del mod">
          <ac:chgData name="Marc Jurriens" userId="1c5535c1db43cb11" providerId="LiveId" clId="{3C1879C2-AB38-48D0-B196-7F0694D076C9}" dt="2022-06-30T08:38:41.252" v="195" actId="478"/>
          <ac:picMkLst>
            <pc:docMk/>
            <pc:sldMk cId="3294087417" sldId="289"/>
            <ac:picMk id="10" creationId="{82CC36F7-831F-F2BF-B8AE-BA4D3CFDD463}"/>
          </ac:picMkLst>
        </pc:picChg>
        <pc:picChg chg="add mod">
          <ac:chgData name="Marc Jurriens" userId="1c5535c1db43cb11" providerId="LiveId" clId="{3C1879C2-AB38-48D0-B196-7F0694D076C9}" dt="2022-06-30T08:38:52.216" v="199" actId="1076"/>
          <ac:picMkLst>
            <pc:docMk/>
            <pc:sldMk cId="3294087417" sldId="289"/>
            <ac:picMk id="13" creationId="{8A1D2BEE-51D0-B850-0388-A4FA5FEBA632}"/>
          </ac:picMkLst>
        </pc:picChg>
      </pc:sldChg>
      <pc:sldChg chg="modSp mod">
        <pc:chgData name="Marc Jurriens" userId="1c5535c1db43cb11" providerId="LiveId" clId="{3C1879C2-AB38-48D0-B196-7F0694D076C9}" dt="2022-06-30T08:33:29.783" v="193" actId="403"/>
        <pc:sldMkLst>
          <pc:docMk/>
          <pc:sldMk cId="3840248413" sldId="290"/>
        </pc:sldMkLst>
        <pc:spChg chg="mod">
          <ac:chgData name="Marc Jurriens" userId="1c5535c1db43cb11" providerId="LiveId" clId="{3C1879C2-AB38-48D0-B196-7F0694D076C9}" dt="2022-06-30T08:33:29.783" v="193" actId="403"/>
          <ac:spMkLst>
            <pc:docMk/>
            <pc:sldMk cId="3840248413" sldId="290"/>
            <ac:spMk id="2" creationId="{2786D8BA-5566-7C1E-92AB-605F78BBC99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FE9AA-562F-497D-B8FE-6B22609044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FDBD63-D834-49CB-BE3E-454662D3C9B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nl-NL" dirty="0"/>
            <a:t>609 studenten</a:t>
          </a:r>
          <a:endParaRPr lang="en-US" dirty="0"/>
        </a:p>
      </dgm:t>
    </dgm:pt>
    <dgm:pt modelId="{11D65E6B-9E99-4383-A6B6-9C15AB3AB027}" type="parTrans" cxnId="{3D60752C-B424-4360-8444-6FCCD8E1D181}">
      <dgm:prSet/>
      <dgm:spPr/>
      <dgm:t>
        <a:bodyPr/>
        <a:lstStyle/>
        <a:p>
          <a:endParaRPr lang="en-US"/>
        </a:p>
      </dgm:t>
    </dgm:pt>
    <dgm:pt modelId="{4FC79B18-6758-4FB2-8A41-7DCB9FCE7BE1}" type="sibTrans" cxnId="{3D60752C-B424-4360-8444-6FCCD8E1D181}">
      <dgm:prSet/>
      <dgm:spPr/>
      <dgm:t>
        <a:bodyPr/>
        <a:lstStyle/>
        <a:p>
          <a:endParaRPr lang="en-US"/>
        </a:p>
      </dgm:t>
    </dgm:pt>
    <dgm:pt modelId="{CB5F0716-F9E2-4C6A-856A-2103FBDFEB59}">
      <dgm:prSet custT="1"/>
      <dgm:spPr/>
      <dgm:t>
        <a:bodyPr/>
        <a:lstStyle/>
        <a:p>
          <a:r>
            <a:rPr lang="nl-NL" sz="2400" dirty="0"/>
            <a:t>Ingeschreven voor een variabel aantal vakken</a:t>
          </a:r>
          <a:endParaRPr lang="en-US" sz="2400" dirty="0"/>
        </a:p>
      </dgm:t>
    </dgm:pt>
    <dgm:pt modelId="{7BA5787D-C1C2-4151-8EF6-3E84A9B8AF5F}" type="parTrans" cxnId="{945ACDA0-443D-4E39-B88C-6D679F082676}">
      <dgm:prSet/>
      <dgm:spPr/>
      <dgm:t>
        <a:bodyPr/>
        <a:lstStyle/>
        <a:p>
          <a:endParaRPr lang="en-US"/>
        </a:p>
      </dgm:t>
    </dgm:pt>
    <dgm:pt modelId="{78D25DFB-3FE3-42A8-B760-BA96E13D11D9}" type="sibTrans" cxnId="{945ACDA0-443D-4E39-B88C-6D679F082676}">
      <dgm:prSet/>
      <dgm:spPr/>
      <dgm:t>
        <a:bodyPr/>
        <a:lstStyle/>
        <a:p>
          <a:endParaRPr lang="en-US"/>
        </a:p>
      </dgm:t>
    </dgm:pt>
    <dgm:pt modelId="{E854B33D-EFFD-4AE5-8302-028F37E92FD9}">
      <dgm:prSet/>
      <dgm:spPr/>
      <dgm:t>
        <a:bodyPr/>
        <a:lstStyle/>
        <a:p>
          <a:r>
            <a:rPr lang="nl-NL" dirty="0"/>
            <a:t>29 vakken </a:t>
          </a:r>
          <a:r>
            <a:rPr lang="nl-NL" dirty="0">
              <a:sym typeface="Wingdings" panose="05000000000000000000" pitchFamily="2" charset="2"/>
            </a:rPr>
            <a:t> Minimaal 129 lessen</a:t>
          </a:r>
          <a:r>
            <a:rPr lang="nl-NL" dirty="0"/>
            <a:t> </a:t>
          </a:r>
          <a:endParaRPr lang="en-US" dirty="0"/>
        </a:p>
      </dgm:t>
    </dgm:pt>
    <dgm:pt modelId="{89B075A8-81BD-40C8-B6F2-1CD8B68E2ADF}" type="parTrans" cxnId="{16DA1AC4-09E6-49CE-AB2E-3F738CC78F11}">
      <dgm:prSet/>
      <dgm:spPr/>
      <dgm:t>
        <a:bodyPr/>
        <a:lstStyle/>
        <a:p>
          <a:endParaRPr lang="en-US"/>
        </a:p>
      </dgm:t>
    </dgm:pt>
    <dgm:pt modelId="{C76118AC-F292-496B-BF29-4DC9535C2A3F}" type="sibTrans" cxnId="{16DA1AC4-09E6-49CE-AB2E-3F738CC78F11}">
      <dgm:prSet/>
      <dgm:spPr/>
      <dgm:t>
        <a:bodyPr/>
        <a:lstStyle/>
        <a:p>
          <a:endParaRPr lang="en-US"/>
        </a:p>
      </dgm:t>
    </dgm:pt>
    <dgm:pt modelId="{B36239BD-D4FF-4473-B322-A1DEC9AB8669}" type="pres">
      <dgm:prSet presAssocID="{976FE9AA-562F-497D-B8FE-6B22609044DF}" presName="linear" presStyleCnt="0">
        <dgm:presLayoutVars>
          <dgm:animLvl val="lvl"/>
          <dgm:resizeHandles val="exact"/>
        </dgm:presLayoutVars>
      </dgm:prSet>
      <dgm:spPr/>
    </dgm:pt>
    <dgm:pt modelId="{5679D63F-64BC-47D4-8004-CC70072F5054}" type="pres">
      <dgm:prSet presAssocID="{29FDBD63-D834-49CB-BE3E-454662D3C9BD}" presName="parentText" presStyleLbl="node1" presStyleIdx="0" presStyleCnt="2" custScaleY="25304" custLinFactY="-30382" custLinFactNeighborX="-15" custLinFactNeighborY="-100000">
        <dgm:presLayoutVars>
          <dgm:chMax val="0"/>
          <dgm:bulletEnabled val="1"/>
        </dgm:presLayoutVars>
      </dgm:prSet>
      <dgm:spPr/>
    </dgm:pt>
    <dgm:pt modelId="{2C807D18-8BD3-4F89-9236-5380DB776187}" type="pres">
      <dgm:prSet presAssocID="{29FDBD63-D834-49CB-BE3E-454662D3C9BD}" presName="childText" presStyleLbl="revTx" presStyleIdx="0" presStyleCnt="1" custScaleY="33345" custLinFactNeighborY="-67735">
        <dgm:presLayoutVars>
          <dgm:bulletEnabled val="1"/>
        </dgm:presLayoutVars>
      </dgm:prSet>
      <dgm:spPr/>
    </dgm:pt>
    <dgm:pt modelId="{7F65248D-CE3C-4C57-8B70-0342E2059535}" type="pres">
      <dgm:prSet presAssocID="{E854B33D-EFFD-4AE5-8302-028F37E92FD9}" presName="parentText" presStyleLbl="node1" presStyleIdx="1" presStyleCnt="2" custScaleY="26916" custLinFactY="-16000" custLinFactNeighborY="-100000">
        <dgm:presLayoutVars>
          <dgm:chMax val="0"/>
          <dgm:bulletEnabled val="1"/>
        </dgm:presLayoutVars>
      </dgm:prSet>
      <dgm:spPr/>
    </dgm:pt>
  </dgm:ptLst>
  <dgm:cxnLst>
    <dgm:cxn modelId="{8BCF460D-40EC-4760-AD69-BCB1271D43CA}" type="presOf" srcId="{E854B33D-EFFD-4AE5-8302-028F37E92FD9}" destId="{7F65248D-CE3C-4C57-8B70-0342E2059535}" srcOrd="0" destOrd="0" presId="urn:microsoft.com/office/officeart/2005/8/layout/vList2"/>
    <dgm:cxn modelId="{3D60752C-B424-4360-8444-6FCCD8E1D181}" srcId="{976FE9AA-562F-497D-B8FE-6B22609044DF}" destId="{29FDBD63-D834-49CB-BE3E-454662D3C9BD}" srcOrd="0" destOrd="0" parTransId="{11D65E6B-9E99-4383-A6B6-9C15AB3AB027}" sibTransId="{4FC79B18-6758-4FB2-8A41-7DCB9FCE7BE1}"/>
    <dgm:cxn modelId="{A6C1116B-96DF-4A5F-AE5F-730AEE4D089A}" type="presOf" srcId="{976FE9AA-562F-497D-B8FE-6B22609044DF}" destId="{B36239BD-D4FF-4473-B322-A1DEC9AB8669}" srcOrd="0" destOrd="0" presId="urn:microsoft.com/office/officeart/2005/8/layout/vList2"/>
    <dgm:cxn modelId="{945ACDA0-443D-4E39-B88C-6D679F082676}" srcId="{29FDBD63-D834-49CB-BE3E-454662D3C9BD}" destId="{CB5F0716-F9E2-4C6A-856A-2103FBDFEB59}" srcOrd="0" destOrd="0" parTransId="{7BA5787D-C1C2-4151-8EF6-3E84A9B8AF5F}" sibTransId="{78D25DFB-3FE3-42A8-B760-BA96E13D11D9}"/>
    <dgm:cxn modelId="{16DA1AC4-09E6-49CE-AB2E-3F738CC78F11}" srcId="{976FE9AA-562F-497D-B8FE-6B22609044DF}" destId="{E854B33D-EFFD-4AE5-8302-028F37E92FD9}" srcOrd="1" destOrd="0" parTransId="{89B075A8-81BD-40C8-B6F2-1CD8B68E2ADF}" sibTransId="{C76118AC-F292-496B-BF29-4DC9535C2A3F}"/>
    <dgm:cxn modelId="{A69283E7-5C2B-4E49-984B-CEE84F701569}" type="presOf" srcId="{29FDBD63-D834-49CB-BE3E-454662D3C9BD}" destId="{5679D63F-64BC-47D4-8004-CC70072F5054}" srcOrd="0" destOrd="0" presId="urn:microsoft.com/office/officeart/2005/8/layout/vList2"/>
    <dgm:cxn modelId="{BAA95DEF-97D5-43E9-AA5E-BE38310C7081}" type="presOf" srcId="{CB5F0716-F9E2-4C6A-856A-2103FBDFEB59}" destId="{2C807D18-8BD3-4F89-9236-5380DB776187}" srcOrd="0" destOrd="0" presId="urn:microsoft.com/office/officeart/2005/8/layout/vList2"/>
    <dgm:cxn modelId="{E2D3D5B1-3E99-4CFB-8DA0-D4310362BE5A}" type="presParOf" srcId="{B36239BD-D4FF-4473-B322-A1DEC9AB8669}" destId="{5679D63F-64BC-47D4-8004-CC70072F5054}" srcOrd="0" destOrd="0" presId="urn:microsoft.com/office/officeart/2005/8/layout/vList2"/>
    <dgm:cxn modelId="{4B1A32BD-1334-4C19-A12C-1F7E93FEFB09}" type="presParOf" srcId="{B36239BD-D4FF-4473-B322-A1DEC9AB8669}" destId="{2C807D18-8BD3-4F89-9236-5380DB776187}" srcOrd="1" destOrd="0" presId="urn:microsoft.com/office/officeart/2005/8/layout/vList2"/>
    <dgm:cxn modelId="{B1F3E8E0-1FEF-46EE-82E5-D574300A0B0F}" type="presParOf" srcId="{B36239BD-D4FF-4473-B322-A1DEC9AB8669}" destId="{7F65248D-CE3C-4C57-8B70-0342E205953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9A787A-6197-40CD-BCC2-7C41DB9B8554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D3B46D8E-9E9E-4913-B9BF-9510B7207A5B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A5A5A5"/>
        </a:solidFill>
        <a:ln>
          <a:solidFill>
            <a:srgbClr val="A5A5A5"/>
          </a:solidFill>
        </a:ln>
      </dgm:spPr>
      <dgm:t>
        <a:bodyPr/>
        <a:lstStyle/>
        <a:p>
          <a:r>
            <a:rPr lang="nl-NL" dirty="0"/>
            <a:t>29 Vakken</a:t>
          </a:r>
        </a:p>
      </dgm:t>
    </dgm:pt>
    <dgm:pt modelId="{835EE9F4-43F0-4657-8FC0-747B75922C54}" type="parTrans" cxnId="{523B9A72-2A21-480F-9378-57723089B548}">
      <dgm:prSet/>
      <dgm:spPr/>
      <dgm:t>
        <a:bodyPr/>
        <a:lstStyle/>
        <a:p>
          <a:endParaRPr lang="nl-NL"/>
        </a:p>
      </dgm:t>
    </dgm:pt>
    <dgm:pt modelId="{E1B5268D-949F-4402-B5D6-4BAEDC026E81}" type="sibTrans" cxnId="{523B9A72-2A21-480F-9378-57723089B548}">
      <dgm:prSet/>
      <dgm:spPr/>
      <dgm:t>
        <a:bodyPr/>
        <a:lstStyle/>
        <a:p>
          <a:endParaRPr lang="nl-NL"/>
        </a:p>
      </dgm:t>
    </dgm:pt>
    <dgm:pt modelId="{28EDBE64-02C0-4202-9F71-24B680893B25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50000"/>
            <a:alpha val="49804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39 </a:t>
          </a:r>
        </a:p>
        <a:p>
          <a:r>
            <a:rPr lang="nl-NL" dirty="0">
              <a:solidFill>
                <a:sysClr val="windowText" lastClr="000000"/>
              </a:solidFill>
            </a:rPr>
            <a:t>Hoorcolleges</a:t>
          </a:r>
        </a:p>
      </dgm:t>
    </dgm:pt>
    <dgm:pt modelId="{4BF3A786-D6D4-4638-A19D-AAAB08AE88F3}" type="parTrans" cxnId="{E95C8E54-2EA3-4FB9-AAF8-240B2B2ACEF4}">
      <dgm:prSet/>
      <dgm:spPr/>
      <dgm:t>
        <a:bodyPr/>
        <a:lstStyle/>
        <a:p>
          <a:endParaRPr lang="nl-NL"/>
        </a:p>
      </dgm:t>
    </dgm:pt>
    <dgm:pt modelId="{8775F6AF-56A2-42B2-B19E-5F5E03877EDB}" type="sibTrans" cxnId="{E95C8E54-2EA3-4FB9-AAF8-240B2B2ACEF4}">
      <dgm:prSet/>
      <dgm:spPr/>
      <dgm:t>
        <a:bodyPr/>
        <a:lstStyle/>
        <a:p>
          <a:endParaRPr lang="nl-NL"/>
        </a:p>
      </dgm:t>
    </dgm:pt>
    <dgm:pt modelId="{DC15C88A-261C-4A4C-A634-5D7D18DD7D6E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50000"/>
            <a:alpha val="49804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41</a:t>
          </a:r>
        </a:p>
        <a:p>
          <a:r>
            <a:rPr lang="nl-NL" dirty="0">
              <a:solidFill>
                <a:sysClr val="windowText" lastClr="000000"/>
              </a:solidFill>
            </a:rPr>
            <a:t>Werkgroepen</a:t>
          </a:r>
        </a:p>
      </dgm:t>
    </dgm:pt>
    <dgm:pt modelId="{A8D86916-A94D-4B0D-BA25-AB0595AFC478}" type="parTrans" cxnId="{98485B3A-6CA9-4298-8FA0-BC9495C84660}">
      <dgm:prSet/>
      <dgm:spPr/>
      <dgm:t>
        <a:bodyPr/>
        <a:lstStyle/>
        <a:p>
          <a:endParaRPr lang="nl-NL"/>
        </a:p>
      </dgm:t>
    </dgm:pt>
    <dgm:pt modelId="{46F7D8E0-949B-4C47-A6E9-30A45D1BF9AF}" type="sibTrans" cxnId="{98485B3A-6CA9-4298-8FA0-BC9495C84660}">
      <dgm:prSet/>
      <dgm:spPr/>
      <dgm:t>
        <a:bodyPr/>
        <a:lstStyle/>
        <a:p>
          <a:endParaRPr lang="nl-NL"/>
        </a:p>
      </dgm:t>
    </dgm:pt>
    <dgm:pt modelId="{0D7A1D9C-4FBD-4DC1-9E9B-A8916426E68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50000"/>
            <a:alpha val="49804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49 </a:t>
          </a:r>
        </a:p>
        <a:p>
          <a:r>
            <a:rPr lang="nl-NL" dirty="0">
              <a:solidFill>
                <a:sysClr val="windowText" lastClr="000000"/>
              </a:solidFill>
            </a:rPr>
            <a:t>Practica</a:t>
          </a:r>
        </a:p>
      </dgm:t>
    </dgm:pt>
    <dgm:pt modelId="{CB788188-41D4-4752-872B-A0AE4E507BC2}" type="parTrans" cxnId="{537DD5D3-19EA-4EB7-BC3A-AE3C31899FBA}">
      <dgm:prSet/>
      <dgm:spPr/>
      <dgm:t>
        <a:bodyPr/>
        <a:lstStyle/>
        <a:p>
          <a:endParaRPr lang="nl-NL"/>
        </a:p>
      </dgm:t>
    </dgm:pt>
    <dgm:pt modelId="{F89A9CF7-66C0-490C-97A0-BFB010AF3C30}" type="sibTrans" cxnId="{537DD5D3-19EA-4EB7-BC3A-AE3C31899FBA}">
      <dgm:prSet/>
      <dgm:spPr/>
      <dgm:t>
        <a:bodyPr/>
        <a:lstStyle/>
        <a:p>
          <a:endParaRPr lang="nl-NL"/>
        </a:p>
      </dgm:t>
    </dgm:pt>
    <dgm:pt modelId="{AFB6E636-C75C-4B7F-BA2F-7CB6BB6B9A77}">
      <dgm:prSet phldrT="[Teks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nl-NL" sz="3200" dirty="0"/>
            <a:t>Lessen</a:t>
          </a:r>
        </a:p>
      </dgm:t>
    </dgm:pt>
    <dgm:pt modelId="{53BC4772-1669-4FCF-AD1B-D2B1000A9F25}" type="sibTrans" cxnId="{DEA0B439-7240-4FC2-BEF8-D4B8E97974CC}">
      <dgm:prSet/>
      <dgm:spPr/>
      <dgm:t>
        <a:bodyPr/>
        <a:lstStyle/>
        <a:p>
          <a:endParaRPr lang="nl-NL"/>
        </a:p>
      </dgm:t>
    </dgm:pt>
    <dgm:pt modelId="{A8C65EC1-B9A2-45FA-8464-436BF9350DD9}" type="parTrans" cxnId="{DEA0B439-7240-4FC2-BEF8-D4B8E97974CC}">
      <dgm:prSet/>
      <dgm:spPr/>
      <dgm:t>
        <a:bodyPr/>
        <a:lstStyle/>
        <a:p>
          <a:endParaRPr lang="nl-NL"/>
        </a:p>
      </dgm:t>
    </dgm:pt>
    <dgm:pt modelId="{C5C8F1E5-8DEF-4711-95DB-8D3A239F9F62}" type="pres">
      <dgm:prSet presAssocID="{929A787A-6197-40CD-BCC2-7C41DB9B855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311BB0-C8F6-4079-86DA-C627AF6C78FD}" type="pres">
      <dgm:prSet presAssocID="{929A787A-6197-40CD-BCC2-7C41DB9B8554}" presName="hierFlow" presStyleCnt="0"/>
      <dgm:spPr/>
    </dgm:pt>
    <dgm:pt modelId="{4176EC5C-6C14-4C01-8A00-D912DF264BB8}" type="pres">
      <dgm:prSet presAssocID="{929A787A-6197-40CD-BCC2-7C41DB9B8554}" presName="firstBuf" presStyleCnt="0"/>
      <dgm:spPr/>
    </dgm:pt>
    <dgm:pt modelId="{2BE6059A-5E02-44D6-ADB9-C22D7BA0B065}" type="pres">
      <dgm:prSet presAssocID="{929A787A-6197-40CD-BCC2-7C41DB9B855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A5FDE2-EC6C-4441-A417-998F9D708EB8}" type="pres">
      <dgm:prSet presAssocID="{D3B46D8E-9E9E-4913-B9BF-9510B7207A5B}" presName="Name14" presStyleCnt="0"/>
      <dgm:spPr/>
    </dgm:pt>
    <dgm:pt modelId="{7D825094-2F7E-4545-B689-BCA6DDCD52C6}" type="pres">
      <dgm:prSet presAssocID="{D3B46D8E-9E9E-4913-B9BF-9510B7207A5B}" presName="level1Shape" presStyleLbl="node0" presStyleIdx="0" presStyleCnt="1">
        <dgm:presLayoutVars>
          <dgm:chPref val="3"/>
        </dgm:presLayoutVars>
      </dgm:prSet>
      <dgm:spPr/>
    </dgm:pt>
    <dgm:pt modelId="{E9A7481E-C62F-4FEC-95ED-552AB04BD08D}" type="pres">
      <dgm:prSet presAssocID="{D3B46D8E-9E9E-4913-B9BF-9510B7207A5B}" presName="hierChild2" presStyleCnt="0"/>
      <dgm:spPr/>
    </dgm:pt>
    <dgm:pt modelId="{7B309A98-A374-469E-A34E-E96B90CF3D9A}" type="pres">
      <dgm:prSet presAssocID="{4BF3A786-D6D4-4638-A19D-AAAB08AE88F3}" presName="Name19" presStyleLbl="parChTrans1D2" presStyleIdx="0" presStyleCnt="3"/>
      <dgm:spPr/>
    </dgm:pt>
    <dgm:pt modelId="{BACAA03D-17F7-4F75-8FD6-821E256807E7}" type="pres">
      <dgm:prSet presAssocID="{28EDBE64-02C0-4202-9F71-24B680893B25}" presName="Name21" presStyleCnt="0"/>
      <dgm:spPr/>
    </dgm:pt>
    <dgm:pt modelId="{3BC84DFF-678C-42BF-8561-572D7F63E111}" type="pres">
      <dgm:prSet presAssocID="{28EDBE64-02C0-4202-9F71-24B680893B25}" presName="level2Shape" presStyleLbl="node2" presStyleIdx="0" presStyleCnt="3"/>
      <dgm:spPr/>
    </dgm:pt>
    <dgm:pt modelId="{30AA1B64-F6D8-48BB-AA88-AFCF9DDFF1B7}" type="pres">
      <dgm:prSet presAssocID="{28EDBE64-02C0-4202-9F71-24B680893B25}" presName="hierChild3" presStyleCnt="0"/>
      <dgm:spPr/>
    </dgm:pt>
    <dgm:pt modelId="{1B33BAD6-00CE-40D0-BD44-3BE6CE7F7ACB}" type="pres">
      <dgm:prSet presAssocID="{A8D86916-A94D-4B0D-BA25-AB0595AFC478}" presName="Name19" presStyleLbl="parChTrans1D2" presStyleIdx="1" presStyleCnt="3"/>
      <dgm:spPr/>
    </dgm:pt>
    <dgm:pt modelId="{CC543A1A-4379-4470-9009-BA1C5BA125C1}" type="pres">
      <dgm:prSet presAssocID="{DC15C88A-261C-4A4C-A634-5D7D18DD7D6E}" presName="Name21" presStyleCnt="0"/>
      <dgm:spPr/>
    </dgm:pt>
    <dgm:pt modelId="{D9DCD22A-07C6-46B1-A3EC-A5212F8DB1DF}" type="pres">
      <dgm:prSet presAssocID="{DC15C88A-261C-4A4C-A634-5D7D18DD7D6E}" presName="level2Shape" presStyleLbl="node2" presStyleIdx="1" presStyleCnt="3"/>
      <dgm:spPr/>
    </dgm:pt>
    <dgm:pt modelId="{08382847-EBA7-449A-BA33-D06040FF829D}" type="pres">
      <dgm:prSet presAssocID="{DC15C88A-261C-4A4C-A634-5D7D18DD7D6E}" presName="hierChild3" presStyleCnt="0"/>
      <dgm:spPr/>
    </dgm:pt>
    <dgm:pt modelId="{0C41FDB4-A624-4A2D-9BC1-6308AC5B13ED}" type="pres">
      <dgm:prSet presAssocID="{CB788188-41D4-4752-872B-A0AE4E507BC2}" presName="Name19" presStyleLbl="parChTrans1D2" presStyleIdx="2" presStyleCnt="3"/>
      <dgm:spPr/>
    </dgm:pt>
    <dgm:pt modelId="{C9958E03-03C0-4AC4-AE87-E595662A3330}" type="pres">
      <dgm:prSet presAssocID="{0D7A1D9C-4FBD-4DC1-9E9B-A8916426E681}" presName="Name21" presStyleCnt="0"/>
      <dgm:spPr/>
    </dgm:pt>
    <dgm:pt modelId="{8B6F11B1-7118-44C8-B875-96E93084E197}" type="pres">
      <dgm:prSet presAssocID="{0D7A1D9C-4FBD-4DC1-9E9B-A8916426E681}" presName="level2Shape" presStyleLbl="node2" presStyleIdx="2" presStyleCnt="3"/>
      <dgm:spPr/>
    </dgm:pt>
    <dgm:pt modelId="{3C0F02CA-C150-406F-92EC-20E88338C278}" type="pres">
      <dgm:prSet presAssocID="{0D7A1D9C-4FBD-4DC1-9E9B-A8916426E681}" presName="hierChild3" presStyleCnt="0"/>
      <dgm:spPr/>
    </dgm:pt>
    <dgm:pt modelId="{182A8A6D-0988-4C52-85EE-9533A35865A9}" type="pres">
      <dgm:prSet presAssocID="{929A787A-6197-40CD-BCC2-7C41DB9B8554}" presName="bgShapesFlow" presStyleCnt="0"/>
      <dgm:spPr/>
    </dgm:pt>
    <dgm:pt modelId="{EE025713-743E-46D5-A327-DEE5D7388CFD}" type="pres">
      <dgm:prSet presAssocID="{AFB6E636-C75C-4B7F-BA2F-7CB6BB6B9A77}" presName="rectComp" presStyleCnt="0"/>
      <dgm:spPr/>
    </dgm:pt>
    <dgm:pt modelId="{EBB0D22E-57BA-43C4-9402-5565120A68E6}" type="pres">
      <dgm:prSet presAssocID="{AFB6E636-C75C-4B7F-BA2F-7CB6BB6B9A77}" presName="bgRect" presStyleLbl="bgShp" presStyleIdx="0" presStyleCnt="1" custScaleX="95376" custLinFactY="16960" custLinFactNeighborX="4447" custLinFactNeighborY="100000"/>
      <dgm:spPr/>
    </dgm:pt>
    <dgm:pt modelId="{293A6428-8E95-4702-A2C0-FA061651B9F6}" type="pres">
      <dgm:prSet presAssocID="{AFB6E636-C75C-4B7F-BA2F-7CB6BB6B9A77}" presName="bgRectTx" presStyleLbl="bgShp" presStyleIdx="0" presStyleCnt="1">
        <dgm:presLayoutVars>
          <dgm:bulletEnabled val="1"/>
        </dgm:presLayoutVars>
      </dgm:prSet>
      <dgm:spPr/>
    </dgm:pt>
  </dgm:ptLst>
  <dgm:cxnLst>
    <dgm:cxn modelId="{A14ACC32-D640-433E-A4ED-F09DC8E5D955}" type="presOf" srcId="{0D7A1D9C-4FBD-4DC1-9E9B-A8916426E681}" destId="{8B6F11B1-7118-44C8-B875-96E93084E197}" srcOrd="0" destOrd="0" presId="urn:microsoft.com/office/officeart/2005/8/layout/hierarchy6"/>
    <dgm:cxn modelId="{DEA0B439-7240-4FC2-BEF8-D4B8E97974CC}" srcId="{929A787A-6197-40CD-BCC2-7C41DB9B8554}" destId="{AFB6E636-C75C-4B7F-BA2F-7CB6BB6B9A77}" srcOrd="1" destOrd="0" parTransId="{A8C65EC1-B9A2-45FA-8464-436BF9350DD9}" sibTransId="{53BC4772-1669-4FCF-AD1B-D2B1000A9F25}"/>
    <dgm:cxn modelId="{98485B3A-6CA9-4298-8FA0-BC9495C84660}" srcId="{D3B46D8E-9E9E-4913-B9BF-9510B7207A5B}" destId="{DC15C88A-261C-4A4C-A634-5D7D18DD7D6E}" srcOrd="1" destOrd="0" parTransId="{A8D86916-A94D-4B0D-BA25-AB0595AFC478}" sibTransId="{46F7D8E0-949B-4C47-A6E9-30A45D1BF9AF}"/>
    <dgm:cxn modelId="{9D7EA54A-50B8-4605-A137-7BC5BD148BFF}" type="presOf" srcId="{929A787A-6197-40CD-BCC2-7C41DB9B8554}" destId="{C5C8F1E5-8DEF-4711-95DB-8D3A239F9F62}" srcOrd="0" destOrd="0" presId="urn:microsoft.com/office/officeart/2005/8/layout/hierarchy6"/>
    <dgm:cxn modelId="{523B9A72-2A21-480F-9378-57723089B548}" srcId="{929A787A-6197-40CD-BCC2-7C41DB9B8554}" destId="{D3B46D8E-9E9E-4913-B9BF-9510B7207A5B}" srcOrd="0" destOrd="0" parTransId="{835EE9F4-43F0-4657-8FC0-747B75922C54}" sibTransId="{E1B5268D-949F-4402-B5D6-4BAEDC026E81}"/>
    <dgm:cxn modelId="{E95C8E54-2EA3-4FB9-AAF8-240B2B2ACEF4}" srcId="{D3B46D8E-9E9E-4913-B9BF-9510B7207A5B}" destId="{28EDBE64-02C0-4202-9F71-24B680893B25}" srcOrd="0" destOrd="0" parTransId="{4BF3A786-D6D4-4638-A19D-AAAB08AE88F3}" sibTransId="{8775F6AF-56A2-42B2-B19E-5F5E03877EDB}"/>
    <dgm:cxn modelId="{3F7D558E-E47B-4899-A0BF-599509AF9799}" type="presOf" srcId="{AFB6E636-C75C-4B7F-BA2F-7CB6BB6B9A77}" destId="{EBB0D22E-57BA-43C4-9402-5565120A68E6}" srcOrd="0" destOrd="0" presId="urn:microsoft.com/office/officeart/2005/8/layout/hierarchy6"/>
    <dgm:cxn modelId="{9F08559C-4146-42B4-9AF3-9A38FA4C90CF}" type="presOf" srcId="{D3B46D8E-9E9E-4913-B9BF-9510B7207A5B}" destId="{7D825094-2F7E-4545-B689-BCA6DDCD52C6}" srcOrd="0" destOrd="0" presId="urn:microsoft.com/office/officeart/2005/8/layout/hierarchy6"/>
    <dgm:cxn modelId="{64458DB4-28D1-4CDC-A4B1-7C3668F20E34}" type="presOf" srcId="{CB788188-41D4-4752-872B-A0AE4E507BC2}" destId="{0C41FDB4-A624-4A2D-9BC1-6308AC5B13ED}" srcOrd="0" destOrd="0" presId="urn:microsoft.com/office/officeart/2005/8/layout/hierarchy6"/>
    <dgm:cxn modelId="{1AABB0C6-FB03-4BD8-8AB0-DCB50707210D}" type="presOf" srcId="{AFB6E636-C75C-4B7F-BA2F-7CB6BB6B9A77}" destId="{293A6428-8E95-4702-A2C0-FA061651B9F6}" srcOrd="1" destOrd="0" presId="urn:microsoft.com/office/officeart/2005/8/layout/hierarchy6"/>
    <dgm:cxn modelId="{537DD5D3-19EA-4EB7-BC3A-AE3C31899FBA}" srcId="{D3B46D8E-9E9E-4913-B9BF-9510B7207A5B}" destId="{0D7A1D9C-4FBD-4DC1-9E9B-A8916426E681}" srcOrd="2" destOrd="0" parTransId="{CB788188-41D4-4752-872B-A0AE4E507BC2}" sibTransId="{F89A9CF7-66C0-490C-97A0-BFB010AF3C30}"/>
    <dgm:cxn modelId="{C39CC4DD-2465-4091-8962-C7D89F6A3991}" type="presOf" srcId="{4BF3A786-D6D4-4638-A19D-AAAB08AE88F3}" destId="{7B309A98-A374-469E-A34E-E96B90CF3D9A}" srcOrd="0" destOrd="0" presId="urn:microsoft.com/office/officeart/2005/8/layout/hierarchy6"/>
    <dgm:cxn modelId="{167126E5-4771-4CAA-A3F6-3A31056187BA}" type="presOf" srcId="{28EDBE64-02C0-4202-9F71-24B680893B25}" destId="{3BC84DFF-678C-42BF-8561-572D7F63E111}" srcOrd="0" destOrd="0" presId="urn:microsoft.com/office/officeart/2005/8/layout/hierarchy6"/>
    <dgm:cxn modelId="{804D33F1-987C-4A53-AD6F-991AAEB8C321}" type="presOf" srcId="{DC15C88A-261C-4A4C-A634-5D7D18DD7D6E}" destId="{D9DCD22A-07C6-46B1-A3EC-A5212F8DB1DF}" srcOrd="0" destOrd="0" presId="urn:microsoft.com/office/officeart/2005/8/layout/hierarchy6"/>
    <dgm:cxn modelId="{3F9358FF-FC2E-45C2-8A85-8858786B806D}" type="presOf" srcId="{A8D86916-A94D-4B0D-BA25-AB0595AFC478}" destId="{1B33BAD6-00CE-40D0-BD44-3BE6CE7F7ACB}" srcOrd="0" destOrd="0" presId="urn:microsoft.com/office/officeart/2005/8/layout/hierarchy6"/>
    <dgm:cxn modelId="{782A1CA2-ACE3-4F00-B70A-02DE5921EAA2}" type="presParOf" srcId="{C5C8F1E5-8DEF-4711-95DB-8D3A239F9F62}" destId="{75311BB0-C8F6-4079-86DA-C627AF6C78FD}" srcOrd="0" destOrd="0" presId="urn:microsoft.com/office/officeart/2005/8/layout/hierarchy6"/>
    <dgm:cxn modelId="{F22F207F-860B-4518-85F0-FAF987E23C05}" type="presParOf" srcId="{75311BB0-C8F6-4079-86DA-C627AF6C78FD}" destId="{4176EC5C-6C14-4C01-8A00-D912DF264BB8}" srcOrd="0" destOrd="0" presId="urn:microsoft.com/office/officeart/2005/8/layout/hierarchy6"/>
    <dgm:cxn modelId="{A66F5859-BFB1-4CD8-A372-AA1C2EB73D86}" type="presParOf" srcId="{75311BB0-C8F6-4079-86DA-C627AF6C78FD}" destId="{2BE6059A-5E02-44D6-ADB9-C22D7BA0B065}" srcOrd="1" destOrd="0" presId="urn:microsoft.com/office/officeart/2005/8/layout/hierarchy6"/>
    <dgm:cxn modelId="{7095DCCA-9F4A-40D9-B95B-487D1B69FD14}" type="presParOf" srcId="{2BE6059A-5E02-44D6-ADB9-C22D7BA0B065}" destId="{07A5FDE2-EC6C-4441-A417-998F9D708EB8}" srcOrd="0" destOrd="0" presId="urn:microsoft.com/office/officeart/2005/8/layout/hierarchy6"/>
    <dgm:cxn modelId="{826BCACA-B592-4F50-AA2F-EB94240768F7}" type="presParOf" srcId="{07A5FDE2-EC6C-4441-A417-998F9D708EB8}" destId="{7D825094-2F7E-4545-B689-BCA6DDCD52C6}" srcOrd="0" destOrd="0" presId="urn:microsoft.com/office/officeart/2005/8/layout/hierarchy6"/>
    <dgm:cxn modelId="{E90C6A85-FAA1-4C5B-B4C7-79647D49ED2A}" type="presParOf" srcId="{07A5FDE2-EC6C-4441-A417-998F9D708EB8}" destId="{E9A7481E-C62F-4FEC-95ED-552AB04BD08D}" srcOrd="1" destOrd="0" presId="urn:microsoft.com/office/officeart/2005/8/layout/hierarchy6"/>
    <dgm:cxn modelId="{A09C9A75-AAAC-422E-AA75-BEBF8963959D}" type="presParOf" srcId="{E9A7481E-C62F-4FEC-95ED-552AB04BD08D}" destId="{7B309A98-A374-469E-A34E-E96B90CF3D9A}" srcOrd="0" destOrd="0" presId="urn:microsoft.com/office/officeart/2005/8/layout/hierarchy6"/>
    <dgm:cxn modelId="{B3A3894C-8F5B-4691-B376-17445A3EF084}" type="presParOf" srcId="{E9A7481E-C62F-4FEC-95ED-552AB04BD08D}" destId="{BACAA03D-17F7-4F75-8FD6-821E256807E7}" srcOrd="1" destOrd="0" presId="urn:microsoft.com/office/officeart/2005/8/layout/hierarchy6"/>
    <dgm:cxn modelId="{A287E446-8122-429A-B2AA-E6C88C7E6C5F}" type="presParOf" srcId="{BACAA03D-17F7-4F75-8FD6-821E256807E7}" destId="{3BC84DFF-678C-42BF-8561-572D7F63E111}" srcOrd="0" destOrd="0" presId="urn:microsoft.com/office/officeart/2005/8/layout/hierarchy6"/>
    <dgm:cxn modelId="{65DB403B-9735-4D9C-BDA7-8430950CC1C7}" type="presParOf" srcId="{BACAA03D-17F7-4F75-8FD6-821E256807E7}" destId="{30AA1B64-F6D8-48BB-AA88-AFCF9DDFF1B7}" srcOrd="1" destOrd="0" presId="urn:microsoft.com/office/officeart/2005/8/layout/hierarchy6"/>
    <dgm:cxn modelId="{3AA1E016-CCE1-4728-94A4-B6716C114395}" type="presParOf" srcId="{E9A7481E-C62F-4FEC-95ED-552AB04BD08D}" destId="{1B33BAD6-00CE-40D0-BD44-3BE6CE7F7ACB}" srcOrd="2" destOrd="0" presId="urn:microsoft.com/office/officeart/2005/8/layout/hierarchy6"/>
    <dgm:cxn modelId="{A032100F-DA85-421A-AB78-B78CDB27C3E6}" type="presParOf" srcId="{E9A7481E-C62F-4FEC-95ED-552AB04BD08D}" destId="{CC543A1A-4379-4470-9009-BA1C5BA125C1}" srcOrd="3" destOrd="0" presId="urn:microsoft.com/office/officeart/2005/8/layout/hierarchy6"/>
    <dgm:cxn modelId="{806AA62C-1607-43DB-9D17-E542E495DA24}" type="presParOf" srcId="{CC543A1A-4379-4470-9009-BA1C5BA125C1}" destId="{D9DCD22A-07C6-46B1-A3EC-A5212F8DB1DF}" srcOrd="0" destOrd="0" presId="urn:microsoft.com/office/officeart/2005/8/layout/hierarchy6"/>
    <dgm:cxn modelId="{B164C2B7-5DBF-41D3-8AC2-C7CCB7DA4D86}" type="presParOf" srcId="{CC543A1A-4379-4470-9009-BA1C5BA125C1}" destId="{08382847-EBA7-449A-BA33-D06040FF829D}" srcOrd="1" destOrd="0" presId="urn:microsoft.com/office/officeart/2005/8/layout/hierarchy6"/>
    <dgm:cxn modelId="{1FADFF9C-E64F-4730-AABD-8B4F38380C7E}" type="presParOf" srcId="{E9A7481E-C62F-4FEC-95ED-552AB04BD08D}" destId="{0C41FDB4-A624-4A2D-9BC1-6308AC5B13ED}" srcOrd="4" destOrd="0" presId="urn:microsoft.com/office/officeart/2005/8/layout/hierarchy6"/>
    <dgm:cxn modelId="{58FB398E-0FCA-4658-B795-0F0160C5DC95}" type="presParOf" srcId="{E9A7481E-C62F-4FEC-95ED-552AB04BD08D}" destId="{C9958E03-03C0-4AC4-AE87-E595662A3330}" srcOrd="5" destOrd="0" presId="urn:microsoft.com/office/officeart/2005/8/layout/hierarchy6"/>
    <dgm:cxn modelId="{B80BF8F1-7627-4928-8D00-9540A58E97BC}" type="presParOf" srcId="{C9958E03-03C0-4AC4-AE87-E595662A3330}" destId="{8B6F11B1-7118-44C8-B875-96E93084E197}" srcOrd="0" destOrd="0" presId="urn:microsoft.com/office/officeart/2005/8/layout/hierarchy6"/>
    <dgm:cxn modelId="{D42E3DE8-576C-4BD1-A4EC-D90462F015DF}" type="presParOf" srcId="{C9958E03-03C0-4AC4-AE87-E595662A3330}" destId="{3C0F02CA-C150-406F-92EC-20E88338C278}" srcOrd="1" destOrd="0" presId="urn:microsoft.com/office/officeart/2005/8/layout/hierarchy6"/>
    <dgm:cxn modelId="{761894A3-BBD1-4CBF-BED9-25421038A125}" type="presParOf" srcId="{C5C8F1E5-8DEF-4711-95DB-8D3A239F9F62}" destId="{182A8A6D-0988-4C52-85EE-9533A35865A9}" srcOrd="1" destOrd="0" presId="urn:microsoft.com/office/officeart/2005/8/layout/hierarchy6"/>
    <dgm:cxn modelId="{3E39EBE0-D574-4547-A7C3-B137BD067062}" type="presParOf" srcId="{182A8A6D-0988-4C52-85EE-9533A35865A9}" destId="{EE025713-743E-46D5-A327-DEE5D7388CFD}" srcOrd="0" destOrd="0" presId="urn:microsoft.com/office/officeart/2005/8/layout/hierarchy6"/>
    <dgm:cxn modelId="{3BAFB82B-0605-449B-B579-65D976A1949D}" type="presParOf" srcId="{EE025713-743E-46D5-A327-DEE5D7388CFD}" destId="{EBB0D22E-57BA-43C4-9402-5565120A68E6}" srcOrd="0" destOrd="0" presId="urn:microsoft.com/office/officeart/2005/8/layout/hierarchy6"/>
    <dgm:cxn modelId="{B2C3F8A9-5C40-47FA-B8B2-8CCAAC3D2939}" type="presParOf" srcId="{EE025713-743E-46D5-A327-DEE5D7388CFD}" destId="{293A6428-8E95-4702-A2C0-FA061651B9F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7B73E9-1EA9-43C2-8B34-E7782C977853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B6435D4-DC88-41DF-9F8C-83BC8F7D2DC0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b="1" dirty="0" err="1"/>
            <a:t>Uitgangspunt</a:t>
          </a:r>
          <a:endParaRPr lang="en-US" dirty="0"/>
        </a:p>
      </dgm:t>
    </dgm:pt>
    <dgm:pt modelId="{A905E8AA-9FEB-4C07-96CE-37CA29BFF1FE}" type="parTrans" cxnId="{858E4912-45BC-4A44-A2F2-A675030A02BA}">
      <dgm:prSet/>
      <dgm:spPr/>
      <dgm:t>
        <a:bodyPr/>
        <a:lstStyle/>
        <a:p>
          <a:endParaRPr lang="en-US"/>
        </a:p>
      </dgm:t>
    </dgm:pt>
    <dgm:pt modelId="{8A1F3022-1C3C-4428-BCB8-41AE6EBA1E93}" type="sibTrans" cxnId="{858E4912-45BC-4A44-A2F2-A675030A02BA}">
      <dgm:prSet/>
      <dgm:spPr/>
      <dgm:t>
        <a:bodyPr/>
        <a:lstStyle/>
        <a:p>
          <a:endParaRPr lang="en-US"/>
        </a:p>
      </dgm:t>
    </dgm:pt>
    <dgm:pt modelId="{95A8A579-7BFE-4FD3-A396-86DEEBCBF692}">
      <dgm:prSet/>
      <dgm:spPr/>
      <dgm:t>
        <a:bodyPr/>
        <a:lstStyle/>
        <a:p>
          <a:r>
            <a:rPr lang="en-US" dirty="0"/>
            <a:t>Random</a:t>
          </a:r>
        </a:p>
      </dgm:t>
    </dgm:pt>
    <dgm:pt modelId="{22B341B2-340C-4DF0-B080-4CECE15746C3}" type="parTrans" cxnId="{46602E16-B86D-4515-B2A1-D0E5B515035C}">
      <dgm:prSet/>
      <dgm:spPr/>
      <dgm:t>
        <a:bodyPr/>
        <a:lstStyle/>
        <a:p>
          <a:endParaRPr lang="en-US"/>
        </a:p>
      </dgm:t>
    </dgm:pt>
    <dgm:pt modelId="{2B2B3C10-04D3-4E04-87B4-A225CFAB5F31}" type="sibTrans" cxnId="{46602E16-B86D-4515-B2A1-D0E5B515035C}">
      <dgm:prSet/>
      <dgm:spPr/>
      <dgm:t>
        <a:bodyPr/>
        <a:lstStyle/>
        <a:p>
          <a:endParaRPr lang="en-US"/>
        </a:p>
      </dgm:t>
    </dgm:pt>
    <dgm:pt modelId="{D606E446-8A0F-445B-9116-CDCBD6EAA199}">
      <dgm:prSet/>
      <dgm:spPr>
        <a:solidFill>
          <a:schemeClr val="accent2"/>
        </a:solidFill>
      </dgm:spPr>
      <dgm:t>
        <a:bodyPr/>
        <a:lstStyle/>
        <a:p>
          <a:r>
            <a:rPr lang="en-US" b="1"/>
            <a:t>Optimalisatie</a:t>
          </a:r>
          <a:endParaRPr lang="en-US"/>
        </a:p>
      </dgm:t>
    </dgm:pt>
    <dgm:pt modelId="{A82CB710-8427-42CC-BE5C-740645F8D7DA}" type="parTrans" cxnId="{C3009A0C-6E39-4E22-890F-C358F1A0892A}">
      <dgm:prSet/>
      <dgm:spPr/>
      <dgm:t>
        <a:bodyPr/>
        <a:lstStyle/>
        <a:p>
          <a:endParaRPr lang="en-US"/>
        </a:p>
      </dgm:t>
    </dgm:pt>
    <dgm:pt modelId="{7C3880D2-3EFF-46E8-AA51-7FFECE385BE6}" type="sibTrans" cxnId="{C3009A0C-6E39-4E22-890F-C358F1A0892A}">
      <dgm:prSet/>
      <dgm:spPr/>
      <dgm:t>
        <a:bodyPr/>
        <a:lstStyle/>
        <a:p>
          <a:endParaRPr lang="en-US"/>
        </a:p>
      </dgm:t>
    </dgm:pt>
    <dgm:pt modelId="{851A10E5-C3B9-4248-809E-B0B946D00C1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lessen</a:t>
          </a:r>
        </a:p>
      </dgm:t>
    </dgm:pt>
    <dgm:pt modelId="{7FF0BEA1-9538-4833-89DB-8AEFC5FD75E8}" type="parTrans" cxnId="{3D62AF51-4F9C-4017-9183-D100F7C0FF50}">
      <dgm:prSet/>
      <dgm:spPr/>
      <dgm:t>
        <a:bodyPr/>
        <a:lstStyle/>
        <a:p>
          <a:endParaRPr lang="en-US"/>
        </a:p>
      </dgm:t>
    </dgm:pt>
    <dgm:pt modelId="{971F29B8-379C-4F6E-8275-6B1FD9623740}" type="sibTrans" cxnId="{3D62AF51-4F9C-4017-9183-D100F7C0FF50}">
      <dgm:prSet/>
      <dgm:spPr/>
      <dgm:t>
        <a:bodyPr/>
        <a:lstStyle/>
        <a:p>
          <a:endParaRPr lang="en-US"/>
        </a:p>
      </dgm:t>
    </dgm:pt>
    <dgm:pt modelId="{719C5270-2CBC-4054-85E2-D6BCFCA876EA}">
      <dgm:prSet custT="1"/>
      <dgm:spPr/>
      <dgm:t>
        <a:bodyPr/>
        <a:lstStyle/>
        <a:p>
          <a:r>
            <a:rPr lang="en-US" sz="1600" dirty="0"/>
            <a:t>Hillclimber</a:t>
          </a:r>
        </a:p>
      </dgm:t>
    </dgm:pt>
    <dgm:pt modelId="{CB4DD7EF-022F-46E0-B1F2-3FD14565C83E}" type="parTrans" cxnId="{CB2087FD-1BE5-4826-A7D8-B3A06EC996BC}">
      <dgm:prSet/>
      <dgm:spPr/>
      <dgm:t>
        <a:bodyPr/>
        <a:lstStyle/>
        <a:p>
          <a:endParaRPr lang="en-US"/>
        </a:p>
      </dgm:t>
    </dgm:pt>
    <dgm:pt modelId="{24860BC0-A2B8-4105-A190-FFA92C98552E}" type="sibTrans" cxnId="{CB2087FD-1BE5-4826-A7D8-B3A06EC996BC}">
      <dgm:prSet/>
      <dgm:spPr/>
      <dgm:t>
        <a:bodyPr/>
        <a:lstStyle/>
        <a:p>
          <a:endParaRPr lang="en-US"/>
        </a:p>
      </dgm:t>
    </dgm:pt>
    <dgm:pt modelId="{68959F69-F6E5-4314-BC77-FF143E732503}">
      <dgm:prSet custT="1"/>
      <dgm:spPr/>
      <dgm:t>
        <a:bodyPr/>
        <a:lstStyle/>
        <a:p>
          <a:r>
            <a:rPr lang="en-US" sz="1600" dirty="0"/>
            <a:t>Simulated annealing</a:t>
          </a:r>
        </a:p>
      </dgm:t>
    </dgm:pt>
    <dgm:pt modelId="{C7D9F400-CE39-4496-9AA1-9DB1C36099A0}" type="parTrans" cxnId="{45820D98-2CB4-4728-B7C2-6A6BC0C5C0B3}">
      <dgm:prSet/>
      <dgm:spPr/>
      <dgm:t>
        <a:bodyPr/>
        <a:lstStyle/>
        <a:p>
          <a:endParaRPr lang="en-US"/>
        </a:p>
      </dgm:t>
    </dgm:pt>
    <dgm:pt modelId="{B3FEDB16-A675-432E-A8EC-0E8797B73889}" type="sibTrans" cxnId="{45820D98-2CB4-4728-B7C2-6A6BC0C5C0B3}">
      <dgm:prSet/>
      <dgm:spPr/>
      <dgm:t>
        <a:bodyPr/>
        <a:lstStyle/>
        <a:p>
          <a:endParaRPr lang="en-US"/>
        </a:p>
      </dgm:t>
    </dgm:pt>
    <dgm:pt modelId="{BB3015B6-54EF-4E6D-BE6F-E8111C16BD9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</a:t>
          </a:r>
          <a:r>
            <a:rPr lang="en-US" sz="1800" dirty="0" err="1"/>
            <a:t>studenten</a:t>
          </a:r>
          <a:endParaRPr lang="en-US" sz="1800" dirty="0"/>
        </a:p>
      </dgm:t>
    </dgm:pt>
    <dgm:pt modelId="{7D69BA59-3A31-40D3-B371-1DB35F7CD54C}" type="parTrans" cxnId="{7B922A28-11BD-4754-BF35-C8C56A47B7EC}">
      <dgm:prSet/>
      <dgm:spPr/>
      <dgm:t>
        <a:bodyPr/>
        <a:lstStyle/>
        <a:p>
          <a:endParaRPr lang="en-US"/>
        </a:p>
      </dgm:t>
    </dgm:pt>
    <dgm:pt modelId="{87B23E94-6125-4BD2-8C21-DF8C3C180F50}" type="sibTrans" cxnId="{7B922A28-11BD-4754-BF35-C8C56A47B7EC}">
      <dgm:prSet/>
      <dgm:spPr/>
      <dgm:t>
        <a:bodyPr/>
        <a:lstStyle/>
        <a:p>
          <a:endParaRPr lang="en-US"/>
        </a:p>
      </dgm:t>
    </dgm:pt>
    <dgm:pt modelId="{10FC0DA1-54BE-4120-A847-4D61D396A940}">
      <dgm:prSet custT="1"/>
      <dgm:spPr/>
      <dgm:t>
        <a:bodyPr/>
        <a:lstStyle/>
        <a:p>
          <a:r>
            <a:rPr lang="en-US" sz="1600" dirty="0"/>
            <a:t>Hillclimber</a:t>
          </a:r>
        </a:p>
      </dgm:t>
    </dgm:pt>
    <dgm:pt modelId="{60437FF8-FC4A-4DAE-B7BA-9AA4DB0C142A}" type="parTrans" cxnId="{C5932E8B-39C9-48B4-82A4-50687E4D448F}">
      <dgm:prSet/>
      <dgm:spPr/>
      <dgm:t>
        <a:bodyPr/>
        <a:lstStyle/>
        <a:p>
          <a:endParaRPr lang="en-US"/>
        </a:p>
      </dgm:t>
    </dgm:pt>
    <dgm:pt modelId="{3817EA11-9989-4712-B3EE-B65F89D59FA4}" type="sibTrans" cxnId="{C5932E8B-39C9-48B4-82A4-50687E4D448F}">
      <dgm:prSet/>
      <dgm:spPr/>
      <dgm:t>
        <a:bodyPr/>
        <a:lstStyle/>
        <a:p>
          <a:endParaRPr lang="en-US"/>
        </a:p>
      </dgm:t>
    </dgm:pt>
    <dgm:pt modelId="{A94403E7-0CAC-45EE-B81A-27826F75105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Verder</a:t>
          </a:r>
          <a:r>
            <a:rPr lang="en-US" sz="1800" dirty="0"/>
            <a:t> </a:t>
          </a:r>
          <a:r>
            <a:rPr lang="en-US" sz="1800" dirty="0" err="1"/>
            <a:t>opsplitsen</a:t>
          </a:r>
          <a:r>
            <a:rPr lang="en-US" sz="1800" dirty="0"/>
            <a:t> </a:t>
          </a:r>
          <a:r>
            <a:rPr lang="en-US" sz="1800" dirty="0" err="1"/>
            <a:t>werkgroepen</a:t>
          </a:r>
          <a:r>
            <a:rPr lang="en-US" sz="1800" dirty="0"/>
            <a:t>/</a:t>
          </a:r>
          <a:r>
            <a:rPr lang="en-US" sz="1800" dirty="0" err="1"/>
            <a:t>practica</a:t>
          </a:r>
          <a:endParaRPr lang="en-US" sz="1800" dirty="0"/>
        </a:p>
      </dgm:t>
    </dgm:pt>
    <dgm:pt modelId="{2C817AFD-92E5-4363-9695-5CA3FA8519DB}" type="parTrans" cxnId="{AAF21ECD-8421-472F-88F0-E07A40A52B77}">
      <dgm:prSet/>
      <dgm:spPr/>
      <dgm:t>
        <a:bodyPr/>
        <a:lstStyle/>
        <a:p>
          <a:endParaRPr lang="nl-NL"/>
        </a:p>
      </dgm:t>
    </dgm:pt>
    <dgm:pt modelId="{825652F5-17C4-4CFE-BBFA-23E94CDA77D0}" type="sibTrans" cxnId="{AAF21ECD-8421-472F-88F0-E07A40A52B77}">
      <dgm:prSet/>
      <dgm:spPr/>
      <dgm:t>
        <a:bodyPr/>
        <a:lstStyle/>
        <a:p>
          <a:endParaRPr lang="nl-NL"/>
        </a:p>
      </dgm:t>
    </dgm:pt>
    <dgm:pt modelId="{814DD568-66FD-45BC-83D1-7D4E3ADD663B}">
      <dgm:prSet custT="1"/>
      <dgm:spPr/>
      <dgm:t>
        <a:bodyPr/>
        <a:lstStyle/>
        <a:p>
          <a:r>
            <a:rPr lang="en-US" sz="1600" dirty="0"/>
            <a:t>Greedy</a:t>
          </a:r>
        </a:p>
      </dgm:t>
    </dgm:pt>
    <dgm:pt modelId="{4D9C5400-646E-4D2A-8B44-D1F0452BEE85}" type="parTrans" cxnId="{1DBE7DD5-CC07-4CCA-B515-07389C98BE5F}">
      <dgm:prSet/>
      <dgm:spPr/>
      <dgm:t>
        <a:bodyPr/>
        <a:lstStyle/>
        <a:p>
          <a:endParaRPr lang="nl-NL"/>
        </a:p>
      </dgm:t>
    </dgm:pt>
    <dgm:pt modelId="{8994A41D-3317-45A6-85DB-5B4B71181424}" type="sibTrans" cxnId="{1DBE7DD5-CC07-4CCA-B515-07389C98BE5F}">
      <dgm:prSet/>
      <dgm:spPr/>
      <dgm:t>
        <a:bodyPr/>
        <a:lstStyle/>
        <a:p>
          <a:endParaRPr lang="nl-NL"/>
        </a:p>
      </dgm:t>
    </dgm:pt>
    <dgm:pt modelId="{BB0CF31D-A90C-4F86-83B8-B8329DFF5CA3}" type="pres">
      <dgm:prSet presAssocID="{327B73E9-1EA9-43C2-8B34-E7782C977853}" presName="linear" presStyleCnt="0">
        <dgm:presLayoutVars>
          <dgm:dir/>
          <dgm:animLvl val="lvl"/>
          <dgm:resizeHandles val="exact"/>
        </dgm:presLayoutVars>
      </dgm:prSet>
      <dgm:spPr/>
    </dgm:pt>
    <dgm:pt modelId="{C67DAD11-B5D7-4E69-ADEF-0D91495AD033}" type="pres">
      <dgm:prSet presAssocID="{AB6435D4-DC88-41DF-9F8C-83BC8F7D2DC0}" presName="parentLin" presStyleCnt="0"/>
      <dgm:spPr/>
    </dgm:pt>
    <dgm:pt modelId="{A8F9E5A5-5267-495A-BF24-55538CF798CD}" type="pres">
      <dgm:prSet presAssocID="{AB6435D4-DC88-41DF-9F8C-83BC8F7D2DC0}" presName="parentLeftMargin" presStyleLbl="node1" presStyleIdx="0" presStyleCnt="2"/>
      <dgm:spPr/>
    </dgm:pt>
    <dgm:pt modelId="{21C23160-9104-4B6D-A8E0-48CD33B4B8A5}" type="pres">
      <dgm:prSet presAssocID="{AB6435D4-DC88-41DF-9F8C-83BC8F7D2DC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5A5AAF-30EF-4539-B87B-61528DC60FB6}" type="pres">
      <dgm:prSet presAssocID="{AB6435D4-DC88-41DF-9F8C-83BC8F7D2DC0}" presName="negativeSpace" presStyleCnt="0"/>
      <dgm:spPr/>
    </dgm:pt>
    <dgm:pt modelId="{D724BCDC-7A25-422A-B0B3-0054B2AADF71}" type="pres">
      <dgm:prSet presAssocID="{AB6435D4-DC88-41DF-9F8C-83BC8F7D2DC0}" presName="childText" presStyleLbl="conFgAcc1" presStyleIdx="0" presStyleCnt="2">
        <dgm:presLayoutVars>
          <dgm:bulletEnabled val="1"/>
        </dgm:presLayoutVars>
      </dgm:prSet>
      <dgm:spPr/>
    </dgm:pt>
    <dgm:pt modelId="{21BA131C-DA57-45CF-8C81-4047C91C674F}" type="pres">
      <dgm:prSet presAssocID="{8A1F3022-1C3C-4428-BCB8-41AE6EBA1E93}" presName="spaceBetweenRectangles" presStyleCnt="0"/>
      <dgm:spPr/>
    </dgm:pt>
    <dgm:pt modelId="{B5D3C12E-B8B6-4ED7-A35F-AB565958A7F7}" type="pres">
      <dgm:prSet presAssocID="{D606E446-8A0F-445B-9116-CDCBD6EAA199}" presName="parentLin" presStyleCnt="0"/>
      <dgm:spPr/>
    </dgm:pt>
    <dgm:pt modelId="{E9521F02-DD33-4AAA-956A-1E97C25BC8C6}" type="pres">
      <dgm:prSet presAssocID="{D606E446-8A0F-445B-9116-CDCBD6EAA199}" presName="parentLeftMargin" presStyleLbl="node1" presStyleIdx="0" presStyleCnt="2"/>
      <dgm:spPr/>
    </dgm:pt>
    <dgm:pt modelId="{F22E3DD8-E641-4A60-9071-F6D444400B8E}" type="pres">
      <dgm:prSet presAssocID="{D606E446-8A0F-445B-9116-CDCBD6EAA19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9C6CEF-1B0F-4B30-98CF-9C85606CB9C8}" type="pres">
      <dgm:prSet presAssocID="{D606E446-8A0F-445B-9116-CDCBD6EAA199}" presName="negativeSpace" presStyleCnt="0"/>
      <dgm:spPr/>
    </dgm:pt>
    <dgm:pt modelId="{2B816FC7-8AA0-4B3B-B262-9F5512AE4380}" type="pres">
      <dgm:prSet presAssocID="{D606E446-8A0F-445B-9116-CDCBD6EAA19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3009A0C-6E39-4E22-890F-C358F1A0892A}" srcId="{327B73E9-1EA9-43C2-8B34-E7782C977853}" destId="{D606E446-8A0F-445B-9116-CDCBD6EAA199}" srcOrd="1" destOrd="0" parTransId="{A82CB710-8427-42CC-BE5C-740645F8D7DA}" sibTransId="{7C3880D2-3EFF-46E8-AA51-7FFECE385BE6}"/>
    <dgm:cxn modelId="{9231F710-C68A-49FD-85AA-2B067FD4C566}" type="presOf" srcId="{719C5270-2CBC-4054-85E2-D6BCFCA876EA}" destId="{2B816FC7-8AA0-4B3B-B262-9F5512AE4380}" srcOrd="0" destOrd="1" presId="urn:microsoft.com/office/officeart/2005/8/layout/list1"/>
    <dgm:cxn modelId="{858E4912-45BC-4A44-A2F2-A675030A02BA}" srcId="{327B73E9-1EA9-43C2-8B34-E7782C977853}" destId="{AB6435D4-DC88-41DF-9F8C-83BC8F7D2DC0}" srcOrd="0" destOrd="0" parTransId="{A905E8AA-9FEB-4C07-96CE-37CA29BFF1FE}" sibTransId="{8A1F3022-1C3C-4428-BCB8-41AE6EBA1E93}"/>
    <dgm:cxn modelId="{46602E16-B86D-4515-B2A1-D0E5B515035C}" srcId="{AB6435D4-DC88-41DF-9F8C-83BC8F7D2DC0}" destId="{95A8A579-7BFE-4FD3-A396-86DEEBCBF692}" srcOrd="0" destOrd="0" parTransId="{22B341B2-340C-4DF0-B080-4CECE15746C3}" sibTransId="{2B2B3C10-04D3-4E04-87B4-A225CFAB5F31}"/>
    <dgm:cxn modelId="{93AB241A-2146-42DC-98AF-315E58F77183}" type="presOf" srcId="{95A8A579-7BFE-4FD3-A396-86DEEBCBF692}" destId="{D724BCDC-7A25-422A-B0B3-0054B2AADF71}" srcOrd="0" destOrd="0" presId="urn:microsoft.com/office/officeart/2005/8/layout/list1"/>
    <dgm:cxn modelId="{7B922A28-11BD-4754-BF35-C8C56A47B7EC}" srcId="{D606E446-8A0F-445B-9116-CDCBD6EAA199}" destId="{BB3015B6-54EF-4E6D-BE6F-E8111C16BD9F}" srcOrd="1" destOrd="0" parTransId="{7D69BA59-3A31-40D3-B371-1DB35F7CD54C}" sibTransId="{87B23E94-6125-4BD2-8C21-DF8C3C180F50}"/>
    <dgm:cxn modelId="{1617242D-8D79-4242-B77C-C07F9ADF82F9}" type="presOf" srcId="{68959F69-F6E5-4314-BC77-FF143E732503}" destId="{2B816FC7-8AA0-4B3B-B262-9F5512AE4380}" srcOrd="0" destOrd="2" presId="urn:microsoft.com/office/officeart/2005/8/layout/list1"/>
    <dgm:cxn modelId="{5D220C41-F124-4FFE-B95E-2F31DB7E79D5}" type="presOf" srcId="{D606E446-8A0F-445B-9116-CDCBD6EAA199}" destId="{E9521F02-DD33-4AAA-956A-1E97C25BC8C6}" srcOrd="0" destOrd="0" presId="urn:microsoft.com/office/officeart/2005/8/layout/list1"/>
    <dgm:cxn modelId="{50DB536F-C1B3-4C78-9E0C-7103694BC491}" type="presOf" srcId="{AB6435D4-DC88-41DF-9F8C-83BC8F7D2DC0}" destId="{21C23160-9104-4B6D-A8E0-48CD33B4B8A5}" srcOrd="1" destOrd="0" presId="urn:microsoft.com/office/officeart/2005/8/layout/list1"/>
    <dgm:cxn modelId="{A0D3764F-D630-45B6-96C1-50B5844B4920}" type="presOf" srcId="{327B73E9-1EA9-43C2-8B34-E7782C977853}" destId="{BB0CF31D-A90C-4F86-83B8-B8329DFF5CA3}" srcOrd="0" destOrd="0" presId="urn:microsoft.com/office/officeart/2005/8/layout/list1"/>
    <dgm:cxn modelId="{3D62AF51-4F9C-4017-9183-D100F7C0FF50}" srcId="{D606E446-8A0F-445B-9116-CDCBD6EAA199}" destId="{851A10E5-C3B9-4248-809E-B0B946D00C17}" srcOrd="0" destOrd="0" parTransId="{7FF0BEA1-9538-4833-89DB-8AEFC5FD75E8}" sibTransId="{971F29B8-379C-4F6E-8275-6B1FD9623740}"/>
    <dgm:cxn modelId="{525D4874-5A3A-4DBC-9CD3-1A1743272BD4}" type="presOf" srcId="{814DD568-66FD-45BC-83D1-7D4E3ADD663B}" destId="{2B816FC7-8AA0-4B3B-B262-9F5512AE4380}" srcOrd="0" destOrd="6" presId="urn:microsoft.com/office/officeart/2005/8/layout/list1"/>
    <dgm:cxn modelId="{C5932E8B-39C9-48B4-82A4-50687E4D448F}" srcId="{BB3015B6-54EF-4E6D-BE6F-E8111C16BD9F}" destId="{10FC0DA1-54BE-4120-A847-4D61D396A940}" srcOrd="0" destOrd="0" parTransId="{60437FF8-FC4A-4DAE-B7BA-9AA4DB0C142A}" sibTransId="{3817EA11-9989-4712-B3EE-B65F89D59FA4}"/>
    <dgm:cxn modelId="{7113A78C-133E-43D0-B06E-1E4BF92E33FC}" type="presOf" srcId="{10FC0DA1-54BE-4120-A847-4D61D396A940}" destId="{2B816FC7-8AA0-4B3B-B262-9F5512AE4380}" srcOrd="0" destOrd="4" presId="urn:microsoft.com/office/officeart/2005/8/layout/list1"/>
    <dgm:cxn modelId="{45820D98-2CB4-4728-B7C2-6A6BC0C5C0B3}" srcId="{851A10E5-C3B9-4248-809E-B0B946D00C17}" destId="{68959F69-F6E5-4314-BC77-FF143E732503}" srcOrd="1" destOrd="0" parTransId="{C7D9F400-CE39-4496-9AA1-9DB1C36099A0}" sibTransId="{B3FEDB16-A675-432E-A8EC-0E8797B73889}"/>
    <dgm:cxn modelId="{329B09AA-2DA7-4CE6-8543-B36890C7E931}" type="presOf" srcId="{D606E446-8A0F-445B-9116-CDCBD6EAA199}" destId="{F22E3DD8-E641-4A60-9071-F6D444400B8E}" srcOrd="1" destOrd="0" presId="urn:microsoft.com/office/officeart/2005/8/layout/list1"/>
    <dgm:cxn modelId="{4BA399B4-0FC8-4A29-8D53-050A31CCBB3D}" type="presOf" srcId="{BB3015B6-54EF-4E6D-BE6F-E8111C16BD9F}" destId="{2B816FC7-8AA0-4B3B-B262-9F5512AE4380}" srcOrd="0" destOrd="3" presId="urn:microsoft.com/office/officeart/2005/8/layout/list1"/>
    <dgm:cxn modelId="{AAF21ECD-8421-472F-88F0-E07A40A52B77}" srcId="{D606E446-8A0F-445B-9116-CDCBD6EAA199}" destId="{A94403E7-0CAC-45EE-B81A-27826F75105D}" srcOrd="2" destOrd="0" parTransId="{2C817AFD-92E5-4363-9695-5CA3FA8519DB}" sibTransId="{825652F5-17C4-4CFE-BBFA-23E94CDA77D0}"/>
    <dgm:cxn modelId="{1DBE7DD5-CC07-4CCA-B515-07389C98BE5F}" srcId="{A94403E7-0CAC-45EE-B81A-27826F75105D}" destId="{814DD568-66FD-45BC-83D1-7D4E3ADD663B}" srcOrd="0" destOrd="0" parTransId="{4D9C5400-646E-4D2A-8B44-D1F0452BEE85}" sibTransId="{8994A41D-3317-45A6-85DB-5B4B71181424}"/>
    <dgm:cxn modelId="{62F36EDC-DEBF-4022-9D7A-AA628CC070FC}" type="presOf" srcId="{AB6435D4-DC88-41DF-9F8C-83BC8F7D2DC0}" destId="{A8F9E5A5-5267-495A-BF24-55538CF798CD}" srcOrd="0" destOrd="0" presId="urn:microsoft.com/office/officeart/2005/8/layout/list1"/>
    <dgm:cxn modelId="{B6C535EA-D402-4A3F-979A-35470AF98D8D}" type="presOf" srcId="{851A10E5-C3B9-4248-809E-B0B946D00C17}" destId="{2B816FC7-8AA0-4B3B-B262-9F5512AE4380}" srcOrd="0" destOrd="0" presId="urn:microsoft.com/office/officeart/2005/8/layout/list1"/>
    <dgm:cxn modelId="{9672C6F8-6C5F-4E05-8F5F-47073F8312BE}" type="presOf" srcId="{A94403E7-0CAC-45EE-B81A-27826F75105D}" destId="{2B816FC7-8AA0-4B3B-B262-9F5512AE4380}" srcOrd="0" destOrd="5" presId="urn:microsoft.com/office/officeart/2005/8/layout/list1"/>
    <dgm:cxn modelId="{CB2087FD-1BE5-4826-A7D8-B3A06EC996BC}" srcId="{851A10E5-C3B9-4248-809E-B0B946D00C17}" destId="{719C5270-2CBC-4054-85E2-D6BCFCA876EA}" srcOrd="0" destOrd="0" parTransId="{CB4DD7EF-022F-46E0-B1F2-3FD14565C83E}" sibTransId="{24860BC0-A2B8-4105-A190-FFA92C98552E}"/>
    <dgm:cxn modelId="{93BB77DE-21D7-40C1-A0A9-5879F68A83BF}" type="presParOf" srcId="{BB0CF31D-A90C-4F86-83B8-B8329DFF5CA3}" destId="{C67DAD11-B5D7-4E69-ADEF-0D91495AD033}" srcOrd="0" destOrd="0" presId="urn:microsoft.com/office/officeart/2005/8/layout/list1"/>
    <dgm:cxn modelId="{3E5585CF-25F1-4337-BCF7-22285607164E}" type="presParOf" srcId="{C67DAD11-B5D7-4E69-ADEF-0D91495AD033}" destId="{A8F9E5A5-5267-495A-BF24-55538CF798CD}" srcOrd="0" destOrd="0" presId="urn:microsoft.com/office/officeart/2005/8/layout/list1"/>
    <dgm:cxn modelId="{366317FE-F6C0-44F2-9389-858E30EEA1EA}" type="presParOf" srcId="{C67DAD11-B5D7-4E69-ADEF-0D91495AD033}" destId="{21C23160-9104-4B6D-A8E0-48CD33B4B8A5}" srcOrd="1" destOrd="0" presId="urn:microsoft.com/office/officeart/2005/8/layout/list1"/>
    <dgm:cxn modelId="{B5B86BB3-8A4E-49AC-B62E-5B687894D19C}" type="presParOf" srcId="{BB0CF31D-A90C-4F86-83B8-B8329DFF5CA3}" destId="{3B5A5AAF-30EF-4539-B87B-61528DC60FB6}" srcOrd="1" destOrd="0" presId="urn:microsoft.com/office/officeart/2005/8/layout/list1"/>
    <dgm:cxn modelId="{4EED0F93-565E-4405-92DD-BBACAD72A39F}" type="presParOf" srcId="{BB0CF31D-A90C-4F86-83B8-B8329DFF5CA3}" destId="{D724BCDC-7A25-422A-B0B3-0054B2AADF71}" srcOrd="2" destOrd="0" presId="urn:microsoft.com/office/officeart/2005/8/layout/list1"/>
    <dgm:cxn modelId="{6B748DEB-061C-4D57-B7AD-FC223555C89C}" type="presParOf" srcId="{BB0CF31D-A90C-4F86-83B8-B8329DFF5CA3}" destId="{21BA131C-DA57-45CF-8C81-4047C91C674F}" srcOrd="3" destOrd="0" presId="urn:microsoft.com/office/officeart/2005/8/layout/list1"/>
    <dgm:cxn modelId="{D0544718-8ED7-4E2D-8977-E51FF92220F3}" type="presParOf" srcId="{BB0CF31D-A90C-4F86-83B8-B8329DFF5CA3}" destId="{B5D3C12E-B8B6-4ED7-A35F-AB565958A7F7}" srcOrd="4" destOrd="0" presId="urn:microsoft.com/office/officeart/2005/8/layout/list1"/>
    <dgm:cxn modelId="{80EC694D-C004-459D-9DC2-70FF80593A81}" type="presParOf" srcId="{B5D3C12E-B8B6-4ED7-A35F-AB565958A7F7}" destId="{E9521F02-DD33-4AAA-956A-1E97C25BC8C6}" srcOrd="0" destOrd="0" presId="urn:microsoft.com/office/officeart/2005/8/layout/list1"/>
    <dgm:cxn modelId="{75FA234A-905C-452D-A377-C2560220DA01}" type="presParOf" srcId="{B5D3C12E-B8B6-4ED7-A35F-AB565958A7F7}" destId="{F22E3DD8-E641-4A60-9071-F6D444400B8E}" srcOrd="1" destOrd="0" presId="urn:microsoft.com/office/officeart/2005/8/layout/list1"/>
    <dgm:cxn modelId="{81C8C168-FF44-414C-938C-0C4BD11CC6B1}" type="presParOf" srcId="{BB0CF31D-A90C-4F86-83B8-B8329DFF5CA3}" destId="{309C6CEF-1B0F-4B30-98CF-9C85606CB9C8}" srcOrd="5" destOrd="0" presId="urn:microsoft.com/office/officeart/2005/8/layout/list1"/>
    <dgm:cxn modelId="{42F37817-6996-4D7D-853D-D69D87DC09B9}" type="presParOf" srcId="{BB0CF31D-A90C-4F86-83B8-B8329DFF5CA3}" destId="{2B816FC7-8AA0-4B3B-B262-9F5512AE43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7B73E9-1EA9-43C2-8B34-E7782C977853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B6435D4-DC88-41DF-9F8C-83BC8F7D2DC0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800" b="1" dirty="0" err="1"/>
            <a:t>Uitgangspunt</a:t>
          </a:r>
          <a:endParaRPr lang="en-US" sz="3500" dirty="0"/>
        </a:p>
      </dgm:t>
    </dgm:pt>
    <dgm:pt modelId="{A905E8AA-9FEB-4C07-96CE-37CA29BFF1FE}" type="parTrans" cxnId="{858E4912-45BC-4A44-A2F2-A675030A02BA}">
      <dgm:prSet/>
      <dgm:spPr/>
      <dgm:t>
        <a:bodyPr/>
        <a:lstStyle/>
        <a:p>
          <a:endParaRPr lang="en-US"/>
        </a:p>
      </dgm:t>
    </dgm:pt>
    <dgm:pt modelId="{8A1F3022-1C3C-4428-BCB8-41AE6EBA1E93}" type="sibTrans" cxnId="{858E4912-45BC-4A44-A2F2-A675030A02BA}">
      <dgm:prSet/>
      <dgm:spPr/>
      <dgm:t>
        <a:bodyPr/>
        <a:lstStyle/>
        <a:p>
          <a:endParaRPr lang="en-US"/>
        </a:p>
      </dgm:t>
    </dgm:pt>
    <dgm:pt modelId="{95A8A579-7BFE-4FD3-A396-86DEEBCBF692}">
      <dgm:prSet custT="1"/>
      <dgm:spPr/>
      <dgm:t>
        <a:bodyPr/>
        <a:lstStyle/>
        <a:p>
          <a:r>
            <a:rPr lang="en-US" sz="2000" dirty="0"/>
            <a:t>Random</a:t>
          </a:r>
        </a:p>
      </dgm:t>
    </dgm:pt>
    <dgm:pt modelId="{22B341B2-340C-4DF0-B080-4CECE15746C3}" type="parTrans" cxnId="{46602E16-B86D-4515-B2A1-D0E5B515035C}">
      <dgm:prSet/>
      <dgm:spPr/>
      <dgm:t>
        <a:bodyPr/>
        <a:lstStyle/>
        <a:p>
          <a:endParaRPr lang="en-US"/>
        </a:p>
      </dgm:t>
    </dgm:pt>
    <dgm:pt modelId="{2B2B3C10-04D3-4E04-87B4-A225CFAB5F31}" type="sibTrans" cxnId="{46602E16-B86D-4515-B2A1-D0E5B515035C}">
      <dgm:prSet/>
      <dgm:spPr/>
      <dgm:t>
        <a:bodyPr/>
        <a:lstStyle/>
        <a:p>
          <a:endParaRPr lang="en-US"/>
        </a:p>
      </dgm:t>
    </dgm:pt>
    <dgm:pt modelId="{D606E446-8A0F-445B-9116-CDCBD6EAA199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 err="1"/>
            <a:t>Optimalisatie</a:t>
          </a:r>
          <a:endParaRPr lang="en-US" sz="2800" dirty="0"/>
        </a:p>
      </dgm:t>
    </dgm:pt>
    <dgm:pt modelId="{A82CB710-8427-42CC-BE5C-740645F8D7DA}" type="parTrans" cxnId="{C3009A0C-6E39-4E22-890F-C358F1A0892A}">
      <dgm:prSet/>
      <dgm:spPr/>
      <dgm:t>
        <a:bodyPr/>
        <a:lstStyle/>
        <a:p>
          <a:endParaRPr lang="en-US"/>
        </a:p>
      </dgm:t>
    </dgm:pt>
    <dgm:pt modelId="{7C3880D2-3EFF-46E8-AA51-7FFECE385BE6}" type="sibTrans" cxnId="{C3009A0C-6E39-4E22-890F-C358F1A0892A}">
      <dgm:prSet/>
      <dgm:spPr/>
      <dgm:t>
        <a:bodyPr/>
        <a:lstStyle/>
        <a:p>
          <a:endParaRPr lang="en-US"/>
        </a:p>
      </dgm:t>
    </dgm:pt>
    <dgm:pt modelId="{851A10E5-C3B9-4248-809E-B0B946D00C1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lessen</a:t>
          </a:r>
        </a:p>
      </dgm:t>
    </dgm:pt>
    <dgm:pt modelId="{7FF0BEA1-9538-4833-89DB-8AEFC5FD75E8}" type="parTrans" cxnId="{3D62AF51-4F9C-4017-9183-D100F7C0FF50}">
      <dgm:prSet/>
      <dgm:spPr/>
      <dgm:t>
        <a:bodyPr/>
        <a:lstStyle/>
        <a:p>
          <a:endParaRPr lang="en-US"/>
        </a:p>
      </dgm:t>
    </dgm:pt>
    <dgm:pt modelId="{971F29B8-379C-4F6E-8275-6B1FD9623740}" type="sibTrans" cxnId="{3D62AF51-4F9C-4017-9183-D100F7C0FF50}">
      <dgm:prSet/>
      <dgm:spPr/>
      <dgm:t>
        <a:bodyPr/>
        <a:lstStyle/>
        <a:p>
          <a:endParaRPr lang="en-US"/>
        </a:p>
      </dgm:t>
    </dgm:pt>
    <dgm:pt modelId="{BB3015B6-54EF-4E6D-BE6F-E8111C16BD9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</a:t>
          </a:r>
          <a:r>
            <a:rPr lang="en-US" sz="1800" dirty="0" err="1"/>
            <a:t>studenten</a:t>
          </a:r>
          <a:endParaRPr lang="en-US" sz="1800" dirty="0"/>
        </a:p>
      </dgm:t>
    </dgm:pt>
    <dgm:pt modelId="{7D69BA59-3A31-40D3-B371-1DB35F7CD54C}" type="parTrans" cxnId="{7B922A28-11BD-4754-BF35-C8C56A47B7EC}">
      <dgm:prSet/>
      <dgm:spPr/>
      <dgm:t>
        <a:bodyPr/>
        <a:lstStyle/>
        <a:p>
          <a:endParaRPr lang="en-US"/>
        </a:p>
      </dgm:t>
    </dgm:pt>
    <dgm:pt modelId="{87B23E94-6125-4BD2-8C21-DF8C3C180F50}" type="sibTrans" cxnId="{7B922A28-11BD-4754-BF35-C8C56A47B7EC}">
      <dgm:prSet/>
      <dgm:spPr/>
      <dgm:t>
        <a:bodyPr/>
        <a:lstStyle/>
        <a:p>
          <a:endParaRPr lang="en-US"/>
        </a:p>
      </dgm:t>
    </dgm:pt>
    <dgm:pt modelId="{A94403E7-0CAC-45EE-B81A-27826F75105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Verder</a:t>
          </a:r>
          <a:r>
            <a:rPr lang="en-US" sz="1800" dirty="0"/>
            <a:t> </a:t>
          </a:r>
          <a:r>
            <a:rPr lang="en-US" sz="1800" dirty="0" err="1"/>
            <a:t>opsplitsen</a:t>
          </a:r>
          <a:r>
            <a:rPr lang="en-US" sz="1800" dirty="0"/>
            <a:t> </a:t>
          </a:r>
          <a:r>
            <a:rPr lang="en-US" sz="1800" dirty="0" err="1"/>
            <a:t>werkgroepen</a:t>
          </a:r>
          <a:r>
            <a:rPr lang="en-US" sz="1800" dirty="0"/>
            <a:t>/</a:t>
          </a:r>
          <a:r>
            <a:rPr lang="en-US" sz="1800" dirty="0" err="1"/>
            <a:t>practica</a:t>
          </a:r>
          <a:endParaRPr lang="en-US" sz="1800" dirty="0"/>
        </a:p>
      </dgm:t>
    </dgm:pt>
    <dgm:pt modelId="{2C817AFD-92E5-4363-9695-5CA3FA8519DB}" type="parTrans" cxnId="{AAF21ECD-8421-472F-88F0-E07A40A52B77}">
      <dgm:prSet/>
      <dgm:spPr/>
      <dgm:t>
        <a:bodyPr/>
        <a:lstStyle/>
        <a:p>
          <a:endParaRPr lang="nl-NL"/>
        </a:p>
      </dgm:t>
    </dgm:pt>
    <dgm:pt modelId="{825652F5-17C4-4CFE-BBFA-23E94CDA77D0}" type="sibTrans" cxnId="{AAF21ECD-8421-472F-88F0-E07A40A52B77}">
      <dgm:prSet/>
      <dgm:spPr/>
      <dgm:t>
        <a:bodyPr/>
        <a:lstStyle/>
        <a:p>
          <a:endParaRPr lang="nl-NL"/>
        </a:p>
      </dgm:t>
    </dgm:pt>
    <dgm:pt modelId="{BB0CF31D-A90C-4F86-83B8-B8329DFF5CA3}" type="pres">
      <dgm:prSet presAssocID="{327B73E9-1EA9-43C2-8B34-E7782C977853}" presName="linear" presStyleCnt="0">
        <dgm:presLayoutVars>
          <dgm:dir/>
          <dgm:animLvl val="lvl"/>
          <dgm:resizeHandles val="exact"/>
        </dgm:presLayoutVars>
      </dgm:prSet>
      <dgm:spPr/>
    </dgm:pt>
    <dgm:pt modelId="{C67DAD11-B5D7-4E69-ADEF-0D91495AD033}" type="pres">
      <dgm:prSet presAssocID="{AB6435D4-DC88-41DF-9F8C-83BC8F7D2DC0}" presName="parentLin" presStyleCnt="0"/>
      <dgm:spPr/>
    </dgm:pt>
    <dgm:pt modelId="{A8F9E5A5-5267-495A-BF24-55538CF798CD}" type="pres">
      <dgm:prSet presAssocID="{AB6435D4-DC88-41DF-9F8C-83BC8F7D2DC0}" presName="parentLeftMargin" presStyleLbl="node1" presStyleIdx="0" presStyleCnt="2"/>
      <dgm:spPr/>
    </dgm:pt>
    <dgm:pt modelId="{21C23160-9104-4B6D-A8E0-48CD33B4B8A5}" type="pres">
      <dgm:prSet presAssocID="{AB6435D4-DC88-41DF-9F8C-83BC8F7D2DC0}" presName="parentText" presStyleLbl="node1" presStyleIdx="0" presStyleCnt="2" custScaleY="67546">
        <dgm:presLayoutVars>
          <dgm:chMax val="0"/>
          <dgm:bulletEnabled val="1"/>
        </dgm:presLayoutVars>
      </dgm:prSet>
      <dgm:spPr/>
    </dgm:pt>
    <dgm:pt modelId="{3B5A5AAF-30EF-4539-B87B-61528DC60FB6}" type="pres">
      <dgm:prSet presAssocID="{AB6435D4-DC88-41DF-9F8C-83BC8F7D2DC0}" presName="negativeSpace" presStyleCnt="0"/>
      <dgm:spPr/>
    </dgm:pt>
    <dgm:pt modelId="{D724BCDC-7A25-422A-B0B3-0054B2AADF71}" type="pres">
      <dgm:prSet presAssocID="{AB6435D4-DC88-41DF-9F8C-83BC8F7D2DC0}" presName="childText" presStyleLbl="conFgAcc1" presStyleIdx="0" presStyleCnt="2">
        <dgm:presLayoutVars>
          <dgm:bulletEnabled val="1"/>
        </dgm:presLayoutVars>
      </dgm:prSet>
      <dgm:spPr/>
    </dgm:pt>
    <dgm:pt modelId="{21BA131C-DA57-45CF-8C81-4047C91C674F}" type="pres">
      <dgm:prSet presAssocID="{8A1F3022-1C3C-4428-BCB8-41AE6EBA1E93}" presName="spaceBetweenRectangles" presStyleCnt="0"/>
      <dgm:spPr/>
    </dgm:pt>
    <dgm:pt modelId="{B5D3C12E-B8B6-4ED7-A35F-AB565958A7F7}" type="pres">
      <dgm:prSet presAssocID="{D606E446-8A0F-445B-9116-CDCBD6EAA199}" presName="parentLin" presStyleCnt="0"/>
      <dgm:spPr/>
    </dgm:pt>
    <dgm:pt modelId="{E9521F02-DD33-4AAA-956A-1E97C25BC8C6}" type="pres">
      <dgm:prSet presAssocID="{D606E446-8A0F-445B-9116-CDCBD6EAA199}" presName="parentLeftMargin" presStyleLbl="node1" presStyleIdx="0" presStyleCnt="2"/>
      <dgm:spPr/>
    </dgm:pt>
    <dgm:pt modelId="{F22E3DD8-E641-4A60-9071-F6D444400B8E}" type="pres">
      <dgm:prSet presAssocID="{D606E446-8A0F-445B-9116-CDCBD6EAA199}" presName="parentText" presStyleLbl="node1" presStyleIdx="1" presStyleCnt="2" custScaleY="58434">
        <dgm:presLayoutVars>
          <dgm:chMax val="0"/>
          <dgm:bulletEnabled val="1"/>
        </dgm:presLayoutVars>
      </dgm:prSet>
      <dgm:spPr/>
    </dgm:pt>
    <dgm:pt modelId="{309C6CEF-1B0F-4B30-98CF-9C85606CB9C8}" type="pres">
      <dgm:prSet presAssocID="{D606E446-8A0F-445B-9116-CDCBD6EAA199}" presName="negativeSpace" presStyleCnt="0"/>
      <dgm:spPr/>
    </dgm:pt>
    <dgm:pt modelId="{2B816FC7-8AA0-4B3B-B262-9F5512AE4380}" type="pres">
      <dgm:prSet presAssocID="{D606E446-8A0F-445B-9116-CDCBD6EAA19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3009A0C-6E39-4E22-890F-C358F1A0892A}" srcId="{327B73E9-1EA9-43C2-8B34-E7782C977853}" destId="{D606E446-8A0F-445B-9116-CDCBD6EAA199}" srcOrd="1" destOrd="0" parTransId="{A82CB710-8427-42CC-BE5C-740645F8D7DA}" sibTransId="{7C3880D2-3EFF-46E8-AA51-7FFECE385BE6}"/>
    <dgm:cxn modelId="{858E4912-45BC-4A44-A2F2-A675030A02BA}" srcId="{327B73E9-1EA9-43C2-8B34-E7782C977853}" destId="{AB6435D4-DC88-41DF-9F8C-83BC8F7D2DC0}" srcOrd="0" destOrd="0" parTransId="{A905E8AA-9FEB-4C07-96CE-37CA29BFF1FE}" sibTransId="{8A1F3022-1C3C-4428-BCB8-41AE6EBA1E93}"/>
    <dgm:cxn modelId="{46602E16-B86D-4515-B2A1-D0E5B515035C}" srcId="{AB6435D4-DC88-41DF-9F8C-83BC8F7D2DC0}" destId="{95A8A579-7BFE-4FD3-A396-86DEEBCBF692}" srcOrd="0" destOrd="0" parTransId="{22B341B2-340C-4DF0-B080-4CECE15746C3}" sibTransId="{2B2B3C10-04D3-4E04-87B4-A225CFAB5F31}"/>
    <dgm:cxn modelId="{93AB241A-2146-42DC-98AF-315E58F77183}" type="presOf" srcId="{95A8A579-7BFE-4FD3-A396-86DEEBCBF692}" destId="{D724BCDC-7A25-422A-B0B3-0054B2AADF71}" srcOrd="0" destOrd="0" presId="urn:microsoft.com/office/officeart/2005/8/layout/list1"/>
    <dgm:cxn modelId="{7B922A28-11BD-4754-BF35-C8C56A47B7EC}" srcId="{D606E446-8A0F-445B-9116-CDCBD6EAA199}" destId="{BB3015B6-54EF-4E6D-BE6F-E8111C16BD9F}" srcOrd="1" destOrd="0" parTransId="{7D69BA59-3A31-40D3-B371-1DB35F7CD54C}" sibTransId="{87B23E94-6125-4BD2-8C21-DF8C3C180F50}"/>
    <dgm:cxn modelId="{5D220C41-F124-4FFE-B95E-2F31DB7E79D5}" type="presOf" srcId="{D606E446-8A0F-445B-9116-CDCBD6EAA199}" destId="{E9521F02-DD33-4AAA-956A-1E97C25BC8C6}" srcOrd="0" destOrd="0" presId="urn:microsoft.com/office/officeart/2005/8/layout/list1"/>
    <dgm:cxn modelId="{50DB536F-C1B3-4C78-9E0C-7103694BC491}" type="presOf" srcId="{AB6435D4-DC88-41DF-9F8C-83BC8F7D2DC0}" destId="{21C23160-9104-4B6D-A8E0-48CD33B4B8A5}" srcOrd="1" destOrd="0" presId="urn:microsoft.com/office/officeart/2005/8/layout/list1"/>
    <dgm:cxn modelId="{A0D3764F-D630-45B6-96C1-50B5844B4920}" type="presOf" srcId="{327B73E9-1EA9-43C2-8B34-E7782C977853}" destId="{BB0CF31D-A90C-4F86-83B8-B8329DFF5CA3}" srcOrd="0" destOrd="0" presId="urn:microsoft.com/office/officeart/2005/8/layout/list1"/>
    <dgm:cxn modelId="{3D62AF51-4F9C-4017-9183-D100F7C0FF50}" srcId="{D606E446-8A0F-445B-9116-CDCBD6EAA199}" destId="{851A10E5-C3B9-4248-809E-B0B946D00C17}" srcOrd="0" destOrd="0" parTransId="{7FF0BEA1-9538-4833-89DB-8AEFC5FD75E8}" sibTransId="{971F29B8-379C-4F6E-8275-6B1FD9623740}"/>
    <dgm:cxn modelId="{329B09AA-2DA7-4CE6-8543-B36890C7E931}" type="presOf" srcId="{D606E446-8A0F-445B-9116-CDCBD6EAA199}" destId="{F22E3DD8-E641-4A60-9071-F6D444400B8E}" srcOrd="1" destOrd="0" presId="urn:microsoft.com/office/officeart/2005/8/layout/list1"/>
    <dgm:cxn modelId="{4BA399B4-0FC8-4A29-8D53-050A31CCBB3D}" type="presOf" srcId="{BB3015B6-54EF-4E6D-BE6F-E8111C16BD9F}" destId="{2B816FC7-8AA0-4B3B-B262-9F5512AE4380}" srcOrd="0" destOrd="1" presId="urn:microsoft.com/office/officeart/2005/8/layout/list1"/>
    <dgm:cxn modelId="{AAF21ECD-8421-472F-88F0-E07A40A52B77}" srcId="{D606E446-8A0F-445B-9116-CDCBD6EAA199}" destId="{A94403E7-0CAC-45EE-B81A-27826F75105D}" srcOrd="2" destOrd="0" parTransId="{2C817AFD-92E5-4363-9695-5CA3FA8519DB}" sibTransId="{825652F5-17C4-4CFE-BBFA-23E94CDA77D0}"/>
    <dgm:cxn modelId="{62F36EDC-DEBF-4022-9D7A-AA628CC070FC}" type="presOf" srcId="{AB6435D4-DC88-41DF-9F8C-83BC8F7D2DC0}" destId="{A8F9E5A5-5267-495A-BF24-55538CF798CD}" srcOrd="0" destOrd="0" presId="urn:microsoft.com/office/officeart/2005/8/layout/list1"/>
    <dgm:cxn modelId="{B6C535EA-D402-4A3F-979A-35470AF98D8D}" type="presOf" srcId="{851A10E5-C3B9-4248-809E-B0B946D00C17}" destId="{2B816FC7-8AA0-4B3B-B262-9F5512AE4380}" srcOrd="0" destOrd="0" presId="urn:microsoft.com/office/officeart/2005/8/layout/list1"/>
    <dgm:cxn modelId="{9672C6F8-6C5F-4E05-8F5F-47073F8312BE}" type="presOf" srcId="{A94403E7-0CAC-45EE-B81A-27826F75105D}" destId="{2B816FC7-8AA0-4B3B-B262-9F5512AE4380}" srcOrd="0" destOrd="2" presId="urn:microsoft.com/office/officeart/2005/8/layout/list1"/>
    <dgm:cxn modelId="{93BB77DE-21D7-40C1-A0A9-5879F68A83BF}" type="presParOf" srcId="{BB0CF31D-A90C-4F86-83B8-B8329DFF5CA3}" destId="{C67DAD11-B5D7-4E69-ADEF-0D91495AD033}" srcOrd="0" destOrd="0" presId="urn:microsoft.com/office/officeart/2005/8/layout/list1"/>
    <dgm:cxn modelId="{3E5585CF-25F1-4337-BCF7-22285607164E}" type="presParOf" srcId="{C67DAD11-B5D7-4E69-ADEF-0D91495AD033}" destId="{A8F9E5A5-5267-495A-BF24-55538CF798CD}" srcOrd="0" destOrd="0" presId="urn:microsoft.com/office/officeart/2005/8/layout/list1"/>
    <dgm:cxn modelId="{366317FE-F6C0-44F2-9389-858E30EEA1EA}" type="presParOf" srcId="{C67DAD11-B5D7-4E69-ADEF-0D91495AD033}" destId="{21C23160-9104-4B6D-A8E0-48CD33B4B8A5}" srcOrd="1" destOrd="0" presId="urn:microsoft.com/office/officeart/2005/8/layout/list1"/>
    <dgm:cxn modelId="{B5B86BB3-8A4E-49AC-B62E-5B687894D19C}" type="presParOf" srcId="{BB0CF31D-A90C-4F86-83B8-B8329DFF5CA3}" destId="{3B5A5AAF-30EF-4539-B87B-61528DC60FB6}" srcOrd="1" destOrd="0" presId="urn:microsoft.com/office/officeart/2005/8/layout/list1"/>
    <dgm:cxn modelId="{4EED0F93-565E-4405-92DD-BBACAD72A39F}" type="presParOf" srcId="{BB0CF31D-A90C-4F86-83B8-B8329DFF5CA3}" destId="{D724BCDC-7A25-422A-B0B3-0054B2AADF71}" srcOrd="2" destOrd="0" presId="urn:microsoft.com/office/officeart/2005/8/layout/list1"/>
    <dgm:cxn modelId="{6B748DEB-061C-4D57-B7AD-FC223555C89C}" type="presParOf" srcId="{BB0CF31D-A90C-4F86-83B8-B8329DFF5CA3}" destId="{21BA131C-DA57-45CF-8C81-4047C91C674F}" srcOrd="3" destOrd="0" presId="urn:microsoft.com/office/officeart/2005/8/layout/list1"/>
    <dgm:cxn modelId="{D0544718-8ED7-4E2D-8977-E51FF92220F3}" type="presParOf" srcId="{BB0CF31D-A90C-4F86-83B8-B8329DFF5CA3}" destId="{B5D3C12E-B8B6-4ED7-A35F-AB565958A7F7}" srcOrd="4" destOrd="0" presId="urn:microsoft.com/office/officeart/2005/8/layout/list1"/>
    <dgm:cxn modelId="{80EC694D-C004-459D-9DC2-70FF80593A81}" type="presParOf" srcId="{B5D3C12E-B8B6-4ED7-A35F-AB565958A7F7}" destId="{E9521F02-DD33-4AAA-956A-1E97C25BC8C6}" srcOrd="0" destOrd="0" presId="urn:microsoft.com/office/officeart/2005/8/layout/list1"/>
    <dgm:cxn modelId="{75FA234A-905C-452D-A377-C2560220DA01}" type="presParOf" srcId="{B5D3C12E-B8B6-4ED7-A35F-AB565958A7F7}" destId="{F22E3DD8-E641-4A60-9071-F6D444400B8E}" srcOrd="1" destOrd="0" presId="urn:microsoft.com/office/officeart/2005/8/layout/list1"/>
    <dgm:cxn modelId="{81C8C168-FF44-414C-938C-0C4BD11CC6B1}" type="presParOf" srcId="{BB0CF31D-A90C-4F86-83B8-B8329DFF5CA3}" destId="{309C6CEF-1B0F-4B30-98CF-9C85606CB9C8}" srcOrd="5" destOrd="0" presId="urn:microsoft.com/office/officeart/2005/8/layout/list1"/>
    <dgm:cxn modelId="{42F37817-6996-4D7D-853D-D69D87DC09B9}" type="presParOf" srcId="{BB0CF31D-A90C-4F86-83B8-B8329DFF5CA3}" destId="{2B816FC7-8AA0-4B3B-B262-9F5512AE43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8FCA-5132-4B88-AA8E-F68DCD6409EA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D32DF4A-760A-4011-9C98-6EA3ADA5C6EE}">
      <dgm:prSet/>
      <dgm:spPr/>
      <dgm:t>
        <a:bodyPr/>
        <a:lstStyle/>
        <a:p>
          <a:r>
            <a:rPr lang="nl-NL"/>
            <a:t>Werkgroepen en practica verder opsplitsen </a:t>
          </a:r>
          <a:r>
            <a:rPr lang="nl-NL">
              <a:sym typeface="Wingdings" panose="05000000000000000000" pitchFamily="2" charset="2"/>
            </a:rPr>
            <a:t></a:t>
          </a:r>
          <a:r>
            <a:rPr lang="nl-NL"/>
            <a:t> ~ 10</a:t>
          </a:r>
          <a:r>
            <a:rPr lang="nl-NL" baseline="30000"/>
            <a:t>18</a:t>
          </a:r>
          <a:endParaRPr lang="en-US"/>
        </a:p>
      </dgm:t>
    </dgm:pt>
    <dgm:pt modelId="{5E5FA31A-932F-44CD-AE60-A0E0B3BEF1D9}" type="parTrans" cxnId="{FF79F366-087D-43A6-8582-EF589EB210AC}">
      <dgm:prSet/>
      <dgm:spPr/>
      <dgm:t>
        <a:bodyPr/>
        <a:lstStyle/>
        <a:p>
          <a:endParaRPr lang="en-US"/>
        </a:p>
      </dgm:t>
    </dgm:pt>
    <dgm:pt modelId="{D02EA82E-3C39-4AF7-B015-C95B5A275C5B}" type="sibTrans" cxnId="{FF79F366-087D-43A6-8582-EF589EB210AC}">
      <dgm:prSet/>
      <dgm:spPr/>
      <dgm:t>
        <a:bodyPr/>
        <a:lstStyle/>
        <a:p>
          <a:endParaRPr lang="en-US"/>
        </a:p>
      </dgm:t>
    </dgm:pt>
    <dgm:pt modelId="{69AC2AD2-528C-42B0-B763-E82B371ED19B}">
      <dgm:prSet/>
      <dgm:spPr/>
      <dgm:t>
        <a:bodyPr/>
        <a:lstStyle/>
        <a:p>
          <a:r>
            <a:rPr lang="nl-NL"/>
            <a:t>90 lessen over 16 zaalsloten verdelen. </a:t>
          </a:r>
          <a:endParaRPr lang="en-US"/>
        </a:p>
      </dgm:t>
    </dgm:pt>
    <dgm:pt modelId="{46657CFB-0BE8-46CA-9E02-288A0A9CDA00}" type="parTrans" cxnId="{5F84CDD5-D8D8-421F-AAE5-0C907527537E}">
      <dgm:prSet/>
      <dgm:spPr/>
      <dgm:t>
        <a:bodyPr/>
        <a:lstStyle/>
        <a:p>
          <a:endParaRPr lang="en-US"/>
        </a:p>
      </dgm:t>
    </dgm:pt>
    <dgm:pt modelId="{99E01F9A-D297-48E4-A8B0-1DD1CB6153C5}" type="sibTrans" cxnId="{5F84CDD5-D8D8-421F-AAE5-0C907527537E}">
      <dgm:prSet/>
      <dgm:spPr/>
      <dgm:t>
        <a:bodyPr/>
        <a:lstStyle/>
        <a:p>
          <a:endParaRPr lang="en-US"/>
        </a:p>
      </dgm:t>
    </dgm:pt>
    <dgm:pt modelId="{6BB5B9B7-329D-40AD-BAC0-241A6FDCA817}">
      <dgm:prSet/>
      <dgm:spPr/>
      <dgm:t>
        <a:bodyPr/>
        <a:lstStyle/>
        <a:p>
          <a:r>
            <a:rPr lang="nl-NL"/>
            <a:t>Herhaling = Ja, Volgorde = Nee</a:t>
          </a:r>
          <a:endParaRPr lang="en-US"/>
        </a:p>
      </dgm:t>
    </dgm:pt>
    <dgm:pt modelId="{8292CDA8-A308-4116-A03A-9EE52DC93D17}" type="parTrans" cxnId="{F0BD2346-5876-4B49-B7E6-1E654563E654}">
      <dgm:prSet/>
      <dgm:spPr/>
      <dgm:t>
        <a:bodyPr/>
        <a:lstStyle/>
        <a:p>
          <a:endParaRPr lang="en-US"/>
        </a:p>
      </dgm:t>
    </dgm:pt>
    <dgm:pt modelId="{D0D50BA5-1F93-40A2-8538-DAD15A39CB85}" type="sibTrans" cxnId="{F0BD2346-5876-4B49-B7E6-1E654563E654}">
      <dgm:prSet/>
      <dgm:spPr/>
      <dgm:t>
        <a:bodyPr/>
        <a:lstStyle/>
        <a:p>
          <a:endParaRPr lang="en-US"/>
        </a:p>
      </dgm:t>
    </dgm:pt>
    <dgm:pt modelId="{2289B81C-66FB-4F1D-BB06-3F31E5B6799A}">
      <dgm:prSet/>
      <dgm:spPr/>
      <dgm:t>
        <a:bodyPr/>
        <a:lstStyle/>
        <a:p>
          <a:r>
            <a:rPr lang="nl-NL" dirty="0"/>
            <a:t>Lessen verdelen over rooster </a:t>
          </a:r>
          <a:r>
            <a:rPr lang="nl-NL" dirty="0">
              <a:sym typeface="Wingdings" panose="05000000000000000000" pitchFamily="2" charset="2"/>
            </a:rPr>
            <a:t></a:t>
          </a:r>
          <a:r>
            <a:rPr lang="nl-NL" dirty="0"/>
            <a:t> ~ 10</a:t>
          </a:r>
          <a:r>
            <a:rPr lang="nl-NL" baseline="30000" dirty="0"/>
            <a:t>251                                                  </a:t>
          </a:r>
          <a:r>
            <a:rPr lang="nl-NL" baseline="0" dirty="0"/>
            <a:t>145!</a:t>
          </a:r>
          <a:endParaRPr lang="en-US" baseline="0" dirty="0"/>
        </a:p>
      </dgm:t>
    </dgm:pt>
    <dgm:pt modelId="{8C782760-BB78-4622-86C4-EC8548EB32F0}" type="parTrans" cxnId="{0D2A0905-B770-4D3C-BCA7-3346C82C39D2}">
      <dgm:prSet/>
      <dgm:spPr/>
      <dgm:t>
        <a:bodyPr/>
        <a:lstStyle/>
        <a:p>
          <a:endParaRPr lang="en-US"/>
        </a:p>
      </dgm:t>
    </dgm:pt>
    <dgm:pt modelId="{4735EEDA-B8C1-4077-B192-DC393EB1DDE4}" type="sibTrans" cxnId="{0D2A0905-B770-4D3C-BCA7-3346C82C39D2}">
      <dgm:prSet/>
      <dgm:spPr/>
      <dgm:t>
        <a:bodyPr/>
        <a:lstStyle/>
        <a:p>
          <a:endParaRPr lang="en-US"/>
        </a:p>
      </dgm:t>
    </dgm:pt>
    <dgm:pt modelId="{7EBABC2D-1CAF-4226-BBAF-6A51F9EF5D53}">
      <dgm:prSet/>
      <dgm:spPr/>
      <dgm:t>
        <a:bodyPr/>
        <a:lstStyle/>
        <a:p>
          <a:r>
            <a:rPr lang="nl-NL" dirty="0"/>
            <a:t>145 zaalsloten en maximaal 145 lessen </a:t>
          </a:r>
          <a:endParaRPr lang="en-US" dirty="0"/>
        </a:p>
      </dgm:t>
    </dgm:pt>
    <dgm:pt modelId="{79A9A215-8E05-4C56-9CB6-AC9B2005FE24}" type="parTrans" cxnId="{A38282AF-7F42-4577-AD58-487D86149E03}">
      <dgm:prSet/>
      <dgm:spPr/>
      <dgm:t>
        <a:bodyPr/>
        <a:lstStyle/>
        <a:p>
          <a:endParaRPr lang="en-US"/>
        </a:p>
      </dgm:t>
    </dgm:pt>
    <dgm:pt modelId="{D66FDE43-4F24-44F0-92F8-7AC2714B887A}" type="sibTrans" cxnId="{A38282AF-7F42-4577-AD58-487D86149E03}">
      <dgm:prSet/>
      <dgm:spPr/>
      <dgm:t>
        <a:bodyPr/>
        <a:lstStyle/>
        <a:p>
          <a:endParaRPr lang="en-US"/>
        </a:p>
      </dgm:t>
    </dgm:pt>
    <dgm:pt modelId="{CA8FF9D2-65DF-4E08-97CD-B4A0279B33A6}">
      <dgm:prSet/>
      <dgm:spPr/>
      <dgm:t>
        <a:bodyPr/>
        <a:lstStyle/>
        <a:p>
          <a:r>
            <a:rPr lang="nl-NL"/>
            <a:t>Studenten verdelen over lessen </a:t>
          </a:r>
          <a:r>
            <a:rPr lang="nl-NL">
              <a:sym typeface="Wingdings" panose="05000000000000000000" pitchFamily="2" charset="2"/>
            </a:rPr>
            <a:t></a:t>
          </a:r>
          <a:r>
            <a:rPr lang="nl-NL"/>
            <a:t> ~ 10</a:t>
          </a:r>
          <a:r>
            <a:rPr lang="nl-NL" baseline="30000"/>
            <a:t>7</a:t>
          </a:r>
          <a:endParaRPr lang="en-US"/>
        </a:p>
      </dgm:t>
    </dgm:pt>
    <dgm:pt modelId="{7E40DF53-C6CD-4475-8C59-9A913F145D65}" type="parTrans" cxnId="{EA5D81EF-BE4C-4AD1-A2A0-9F9F648B0389}">
      <dgm:prSet/>
      <dgm:spPr/>
      <dgm:t>
        <a:bodyPr/>
        <a:lstStyle/>
        <a:p>
          <a:endParaRPr lang="en-US"/>
        </a:p>
      </dgm:t>
    </dgm:pt>
    <dgm:pt modelId="{8E2FBE32-F500-4A54-A27D-4914554843D1}" type="sibTrans" cxnId="{EA5D81EF-BE4C-4AD1-A2A0-9F9F648B0389}">
      <dgm:prSet/>
      <dgm:spPr/>
      <dgm:t>
        <a:bodyPr/>
        <a:lstStyle/>
        <a:p>
          <a:endParaRPr lang="en-US"/>
        </a:p>
      </dgm:t>
    </dgm:pt>
    <dgm:pt modelId="{A64EA39E-E76D-41F9-AACB-FCD3838020D8}">
      <dgm:prSet/>
      <dgm:spPr/>
      <dgm:t>
        <a:bodyPr/>
        <a:lstStyle/>
        <a:p>
          <a:r>
            <a:rPr lang="nl-NL"/>
            <a:t>Gemiddeld 50 studenten per les verdelen over gemiddeld 4 groepen, 20 vakken</a:t>
          </a:r>
          <a:endParaRPr lang="en-US"/>
        </a:p>
      </dgm:t>
    </dgm:pt>
    <dgm:pt modelId="{683C8A0F-F1F6-435F-B530-7FE4B7ED4D6A}" type="parTrans" cxnId="{7B081203-B5A8-4C39-A44C-A8825D021485}">
      <dgm:prSet/>
      <dgm:spPr/>
      <dgm:t>
        <a:bodyPr/>
        <a:lstStyle/>
        <a:p>
          <a:endParaRPr lang="en-US"/>
        </a:p>
      </dgm:t>
    </dgm:pt>
    <dgm:pt modelId="{AAE135A3-CFF4-4E67-BCBF-8FBF301D00D2}" type="sibTrans" cxnId="{7B081203-B5A8-4C39-A44C-A8825D021485}">
      <dgm:prSet/>
      <dgm:spPr/>
      <dgm:t>
        <a:bodyPr/>
        <a:lstStyle/>
        <a:p>
          <a:endParaRPr lang="en-US"/>
        </a:p>
      </dgm:t>
    </dgm:pt>
    <dgm:pt modelId="{1554073D-C8B8-4A85-8E4F-D24D8881B709}" type="pres">
      <dgm:prSet presAssocID="{90AE8FCA-5132-4B88-AA8E-F68DCD6409EA}" presName="linear" presStyleCnt="0">
        <dgm:presLayoutVars>
          <dgm:dir/>
          <dgm:animLvl val="lvl"/>
          <dgm:resizeHandles val="exact"/>
        </dgm:presLayoutVars>
      </dgm:prSet>
      <dgm:spPr/>
    </dgm:pt>
    <dgm:pt modelId="{021C1317-0C23-4E7A-A6D7-993E15D1E637}" type="pres">
      <dgm:prSet presAssocID="{3D32DF4A-760A-4011-9C98-6EA3ADA5C6EE}" presName="parentLin" presStyleCnt="0"/>
      <dgm:spPr/>
    </dgm:pt>
    <dgm:pt modelId="{ADB81FED-F99B-4317-9713-2294124D73E1}" type="pres">
      <dgm:prSet presAssocID="{3D32DF4A-760A-4011-9C98-6EA3ADA5C6EE}" presName="parentLeftMargin" presStyleLbl="node1" presStyleIdx="0" presStyleCnt="3"/>
      <dgm:spPr/>
    </dgm:pt>
    <dgm:pt modelId="{ADBD525D-5CB4-4446-A3A2-8E4B8F586B93}" type="pres">
      <dgm:prSet presAssocID="{3D32DF4A-760A-4011-9C98-6EA3ADA5C6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33832A-C0EC-4FF7-B002-111C6A91C39E}" type="pres">
      <dgm:prSet presAssocID="{3D32DF4A-760A-4011-9C98-6EA3ADA5C6EE}" presName="negativeSpace" presStyleCnt="0"/>
      <dgm:spPr/>
    </dgm:pt>
    <dgm:pt modelId="{FC3C8FC3-067D-4055-9A15-8FAF635ACE3A}" type="pres">
      <dgm:prSet presAssocID="{3D32DF4A-760A-4011-9C98-6EA3ADA5C6EE}" presName="childText" presStyleLbl="conFgAcc1" presStyleIdx="0" presStyleCnt="3">
        <dgm:presLayoutVars>
          <dgm:bulletEnabled val="1"/>
        </dgm:presLayoutVars>
      </dgm:prSet>
      <dgm:spPr/>
    </dgm:pt>
    <dgm:pt modelId="{42CEBAE9-0037-43E2-8E57-F6F195229A87}" type="pres">
      <dgm:prSet presAssocID="{D02EA82E-3C39-4AF7-B015-C95B5A275C5B}" presName="spaceBetweenRectangles" presStyleCnt="0"/>
      <dgm:spPr/>
    </dgm:pt>
    <dgm:pt modelId="{9DB991CF-7393-4206-AB42-DBFEFF41E9A9}" type="pres">
      <dgm:prSet presAssocID="{2289B81C-66FB-4F1D-BB06-3F31E5B6799A}" presName="parentLin" presStyleCnt="0"/>
      <dgm:spPr/>
    </dgm:pt>
    <dgm:pt modelId="{5CAB9D25-DCE6-469F-93A3-7C44F628B8F3}" type="pres">
      <dgm:prSet presAssocID="{2289B81C-66FB-4F1D-BB06-3F31E5B6799A}" presName="parentLeftMargin" presStyleLbl="node1" presStyleIdx="0" presStyleCnt="3"/>
      <dgm:spPr/>
    </dgm:pt>
    <dgm:pt modelId="{8C99403E-23B4-47B2-8E26-C6CFA6BD786D}" type="pres">
      <dgm:prSet presAssocID="{2289B81C-66FB-4F1D-BB06-3F31E5B679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37B322-E654-4C9A-8F84-14DF09C0B023}" type="pres">
      <dgm:prSet presAssocID="{2289B81C-66FB-4F1D-BB06-3F31E5B6799A}" presName="negativeSpace" presStyleCnt="0"/>
      <dgm:spPr/>
    </dgm:pt>
    <dgm:pt modelId="{EAC80091-BE59-466B-B800-9E70610A020D}" type="pres">
      <dgm:prSet presAssocID="{2289B81C-66FB-4F1D-BB06-3F31E5B6799A}" presName="childText" presStyleLbl="conFgAcc1" presStyleIdx="1" presStyleCnt="3">
        <dgm:presLayoutVars>
          <dgm:bulletEnabled val="1"/>
        </dgm:presLayoutVars>
      </dgm:prSet>
      <dgm:spPr/>
    </dgm:pt>
    <dgm:pt modelId="{7D8DC891-8A31-42F4-940C-3CBF3CECE271}" type="pres">
      <dgm:prSet presAssocID="{4735EEDA-B8C1-4077-B192-DC393EB1DDE4}" presName="spaceBetweenRectangles" presStyleCnt="0"/>
      <dgm:spPr/>
    </dgm:pt>
    <dgm:pt modelId="{946D78E6-7522-46A8-A691-B837C579A25C}" type="pres">
      <dgm:prSet presAssocID="{CA8FF9D2-65DF-4E08-97CD-B4A0279B33A6}" presName="parentLin" presStyleCnt="0"/>
      <dgm:spPr/>
    </dgm:pt>
    <dgm:pt modelId="{0ACBA221-99EA-47ED-AFA6-72C3C7F6855F}" type="pres">
      <dgm:prSet presAssocID="{CA8FF9D2-65DF-4E08-97CD-B4A0279B33A6}" presName="parentLeftMargin" presStyleLbl="node1" presStyleIdx="1" presStyleCnt="3"/>
      <dgm:spPr/>
    </dgm:pt>
    <dgm:pt modelId="{9458B1D4-DF71-4FEB-8452-30AD2012099F}" type="pres">
      <dgm:prSet presAssocID="{CA8FF9D2-65DF-4E08-97CD-B4A0279B33A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B204494-0FCC-42E9-8A1A-852A3FF3EE67}" type="pres">
      <dgm:prSet presAssocID="{CA8FF9D2-65DF-4E08-97CD-B4A0279B33A6}" presName="negativeSpace" presStyleCnt="0"/>
      <dgm:spPr/>
    </dgm:pt>
    <dgm:pt modelId="{DAD30337-64CC-4ADF-8113-02523BC3815C}" type="pres">
      <dgm:prSet presAssocID="{CA8FF9D2-65DF-4E08-97CD-B4A0279B33A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B081203-B5A8-4C39-A44C-A8825D021485}" srcId="{CA8FF9D2-65DF-4E08-97CD-B4A0279B33A6}" destId="{A64EA39E-E76D-41F9-AACB-FCD3838020D8}" srcOrd="0" destOrd="0" parTransId="{683C8A0F-F1F6-435F-B530-7FE4B7ED4D6A}" sibTransId="{AAE135A3-CFF4-4E67-BCBF-8FBF301D00D2}"/>
    <dgm:cxn modelId="{0D2A0905-B770-4D3C-BCA7-3346C82C39D2}" srcId="{90AE8FCA-5132-4B88-AA8E-F68DCD6409EA}" destId="{2289B81C-66FB-4F1D-BB06-3F31E5B6799A}" srcOrd="1" destOrd="0" parTransId="{8C782760-BB78-4622-86C4-EC8548EB32F0}" sibTransId="{4735EEDA-B8C1-4077-B192-DC393EB1DDE4}"/>
    <dgm:cxn modelId="{DD81F560-7B88-4682-9BF7-9D44AC16F588}" type="presOf" srcId="{2289B81C-66FB-4F1D-BB06-3F31E5B6799A}" destId="{5CAB9D25-DCE6-469F-93A3-7C44F628B8F3}" srcOrd="0" destOrd="0" presId="urn:microsoft.com/office/officeart/2005/8/layout/list1"/>
    <dgm:cxn modelId="{F0BD2346-5876-4B49-B7E6-1E654563E654}" srcId="{3D32DF4A-760A-4011-9C98-6EA3ADA5C6EE}" destId="{6BB5B9B7-329D-40AD-BAC0-241A6FDCA817}" srcOrd="1" destOrd="0" parTransId="{8292CDA8-A308-4116-A03A-9EE52DC93D17}" sibTransId="{D0D50BA5-1F93-40A2-8538-DAD15A39CB85}"/>
    <dgm:cxn modelId="{FF79F366-087D-43A6-8582-EF589EB210AC}" srcId="{90AE8FCA-5132-4B88-AA8E-F68DCD6409EA}" destId="{3D32DF4A-760A-4011-9C98-6EA3ADA5C6EE}" srcOrd="0" destOrd="0" parTransId="{5E5FA31A-932F-44CD-AE60-A0E0B3BEF1D9}" sibTransId="{D02EA82E-3C39-4AF7-B015-C95B5A275C5B}"/>
    <dgm:cxn modelId="{D7375570-AFD9-4F54-A755-7BA827288743}" type="presOf" srcId="{3D32DF4A-760A-4011-9C98-6EA3ADA5C6EE}" destId="{ADB81FED-F99B-4317-9713-2294124D73E1}" srcOrd="0" destOrd="0" presId="urn:microsoft.com/office/officeart/2005/8/layout/list1"/>
    <dgm:cxn modelId="{522E2A7E-4349-42EF-9EF4-EF9EA1A735E9}" type="presOf" srcId="{6BB5B9B7-329D-40AD-BAC0-241A6FDCA817}" destId="{FC3C8FC3-067D-4055-9A15-8FAF635ACE3A}" srcOrd="0" destOrd="1" presId="urn:microsoft.com/office/officeart/2005/8/layout/list1"/>
    <dgm:cxn modelId="{8AB17B7E-72F8-4273-92C9-775CBC728EC3}" type="presOf" srcId="{2289B81C-66FB-4F1D-BB06-3F31E5B6799A}" destId="{8C99403E-23B4-47B2-8E26-C6CFA6BD786D}" srcOrd="1" destOrd="0" presId="urn:microsoft.com/office/officeart/2005/8/layout/list1"/>
    <dgm:cxn modelId="{3C36CEA0-CEAD-4805-BC91-7EB275BC3948}" type="presOf" srcId="{90AE8FCA-5132-4B88-AA8E-F68DCD6409EA}" destId="{1554073D-C8B8-4A85-8E4F-D24D8881B709}" srcOrd="0" destOrd="0" presId="urn:microsoft.com/office/officeart/2005/8/layout/list1"/>
    <dgm:cxn modelId="{A38282AF-7F42-4577-AD58-487D86149E03}" srcId="{2289B81C-66FB-4F1D-BB06-3F31E5B6799A}" destId="{7EBABC2D-1CAF-4226-BBAF-6A51F9EF5D53}" srcOrd="0" destOrd="0" parTransId="{79A9A215-8E05-4C56-9CB6-AC9B2005FE24}" sibTransId="{D66FDE43-4F24-44F0-92F8-7AC2714B887A}"/>
    <dgm:cxn modelId="{BE7B7AC2-154F-4BFD-BBEB-27088E167A96}" type="presOf" srcId="{3D32DF4A-760A-4011-9C98-6EA3ADA5C6EE}" destId="{ADBD525D-5CB4-4446-A3A2-8E4B8F586B93}" srcOrd="1" destOrd="0" presId="urn:microsoft.com/office/officeart/2005/8/layout/list1"/>
    <dgm:cxn modelId="{F6B7CFCB-2643-4C47-853F-DD6BB24D29E8}" type="presOf" srcId="{7EBABC2D-1CAF-4226-BBAF-6A51F9EF5D53}" destId="{EAC80091-BE59-466B-B800-9E70610A020D}" srcOrd="0" destOrd="0" presId="urn:microsoft.com/office/officeart/2005/8/layout/list1"/>
    <dgm:cxn modelId="{E4F5E1CF-6DD7-4A11-B60E-05CA7A4CDC98}" type="presOf" srcId="{A64EA39E-E76D-41F9-AACB-FCD3838020D8}" destId="{DAD30337-64CC-4ADF-8113-02523BC3815C}" srcOrd="0" destOrd="0" presId="urn:microsoft.com/office/officeart/2005/8/layout/list1"/>
    <dgm:cxn modelId="{0092C2D3-68D7-4D3B-A6B1-09D3BC42B82E}" type="presOf" srcId="{69AC2AD2-528C-42B0-B763-E82B371ED19B}" destId="{FC3C8FC3-067D-4055-9A15-8FAF635ACE3A}" srcOrd="0" destOrd="0" presId="urn:microsoft.com/office/officeart/2005/8/layout/list1"/>
    <dgm:cxn modelId="{5F84CDD5-D8D8-421F-AAE5-0C907527537E}" srcId="{3D32DF4A-760A-4011-9C98-6EA3ADA5C6EE}" destId="{69AC2AD2-528C-42B0-B763-E82B371ED19B}" srcOrd="0" destOrd="0" parTransId="{46657CFB-0BE8-46CA-9E02-288A0A9CDA00}" sibTransId="{99E01F9A-D297-48E4-A8B0-1DD1CB6153C5}"/>
    <dgm:cxn modelId="{66E18AD6-18CD-4EBC-9E39-9309C6ADCF63}" type="presOf" srcId="{CA8FF9D2-65DF-4E08-97CD-B4A0279B33A6}" destId="{0ACBA221-99EA-47ED-AFA6-72C3C7F6855F}" srcOrd="0" destOrd="0" presId="urn:microsoft.com/office/officeart/2005/8/layout/list1"/>
    <dgm:cxn modelId="{E9C871EA-48A8-4DBF-B244-14C5392B0E29}" type="presOf" srcId="{CA8FF9D2-65DF-4E08-97CD-B4A0279B33A6}" destId="{9458B1D4-DF71-4FEB-8452-30AD2012099F}" srcOrd="1" destOrd="0" presId="urn:microsoft.com/office/officeart/2005/8/layout/list1"/>
    <dgm:cxn modelId="{EA5D81EF-BE4C-4AD1-A2A0-9F9F648B0389}" srcId="{90AE8FCA-5132-4B88-AA8E-F68DCD6409EA}" destId="{CA8FF9D2-65DF-4E08-97CD-B4A0279B33A6}" srcOrd="2" destOrd="0" parTransId="{7E40DF53-C6CD-4475-8C59-9A913F145D65}" sibTransId="{8E2FBE32-F500-4A54-A27D-4914554843D1}"/>
    <dgm:cxn modelId="{5B75E3DD-5616-4AAC-A8A1-AF6F46202836}" type="presParOf" srcId="{1554073D-C8B8-4A85-8E4F-D24D8881B709}" destId="{021C1317-0C23-4E7A-A6D7-993E15D1E637}" srcOrd="0" destOrd="0" presId="urn:microsoft.com/office/officeart/2005/8/layout/list1"/>
    <dgm:cxn modelId="{B2720D10-4F55-42B9-8005-762F54DB78FC}" type="presParOf" srcId="{021C1317-0C23-4E7A-A6D7-993E15D1E637}" destId="{ADB81FED-F99B-4317-9713-2294124D73E1}" srcOrd="0" destOrd="0" presId="urn:microsoft.com/office/officeart/2005/8/layout/list1"/>
    <dgm:cxn modelId="{584868F0-7906-44DE-A8B9-428D65F81883}" type="presParOf" srcId="{021C1317-0C23-4E7A-A6D7-993E15D1E637}" destId="{ADBD525D-5CB4-4446-A3A2-8E4B8F586B93}" srcOrd="1" destOrd="0" presId="urn:microsoft.com/office/officeart/2005/8/layout/list1"/>
    <dgm:cxn modelId="{4143B212-6C08-4573-88C7-3DAD9034439B}" type="presParOf" srcId="{1554073D-C8B8-4A85-8E4F-D24D8881B709}" destId="{7433832A-C0EC-4FF7-B002-111C6A91C39E}" srcOrd="1" destOrd="0" presId="urn:microsoft.com/office/officeart/2005/8/layout/list1"/>
    <dgm:cxn modelId="{46130896-FF9D-4A48-8B4D-87E0116F7ADE}" type="presParOf" srcId="{1554073D-C8B8-4A85-8E4F-D24D8881B709}" destId="{FC3C8FC3-067D-4055-9A15-8FAF635ACE3A}" srcOrd="2" destOrd="0" presId="urn:microsoft.com/office/officeart/2005/8/layout/list1"/>
    <dgm:cxn modelId="{A766E162-CFA3-4262-AE4C-E768A3518DDE}" type="presParOf" srcId="{1554073D-C8B8-4A85-8E4F-D24D8881B709}" destId="{42CEBAE9-0037-43E2-8E57-F6F195229A87}" srcOrd="3" destOrd="0" presId="urn:microsoft.com/office/officeart/2005/8/layout/list1"/>
    <dgm:cxn modelId="{C9166B26-4077-4582-9C60-5E63C4EB1E82}" type="presParOf" srcId="{1554073D-C8B8-4A85-8E4F-D24D8881B709}" destId="{9DB991CF-7393-4206-AB42-DBFEFF41E9A9}" srcOrd="4" destOrd="0" presId="urn:microsoft.com/office/officeart/2005/8/layout/list1"/>
    <dgm:cxn modelId="{54B4A403-B49E-44E5-9F06-F74714D91BB1}" type="presParOf" srcId="{9DB991CF-7393-4206-AB42-DBFEFF41E9A9}" destId="{5CAB9D25-DCE6-469F-93A3-7C44F628B8F3}" srcOrd="0" destOrd="0" presId="urn:microsoft.com/office/officeart/2005/8/layout/list1"/>
    <dgm:cxn modelId="{BE2E81AB-AD93-48EE-95B3-305E8F5FF09E}" type="presParOf" srcId="{9DB991CF-7393-4206-AB42-DBFEFF41E9A9}" destId="{8C99403E-23B4-47B2-8E26-C6CFA6BD786D}" srcOrd="1" destOrd="0" presId="urn:microsoft.com/office/officeart/2005/8/layout/list1"/>
    <dgm:cxn modelId="{706E4F35-C61E-41AE-BF64-36FEE2FE64D5}" type="presParOf" srcId="{1554073D-C8B8-4A85-8E4F-D24D8881B709}" destId="{3837B322-E654-4C9A-8F84-14DF09C0B023}" srcOrd="5" destOrd="0" presId="urn:microsoft.com/office/officeart/2005/8/layout/list1"/>
    <dgm:cxn modelId="{CDDC1DD8-B708-41B7-8005-15F67C1BA87B}" type="presParOf" srcId="{1554073D-C8B8-4A85-8E4F-D24D8881B709}" destId="{EAC80091-BE59-466B-B800-9E70610A020D}" srcOrd="6" destOrd="0" presId="urn:microsoft.com/office/officeart/2005/8/layout/list1"/>
    <dgm:cxn modelId="{50C3D49C-9A81-439E-B99F-ED0ACD7CC4EF}" type="presParOf" srcId="{1554073D-C8B8-4A85-8E4F-D24D8881B709}" destId="{7D8DC891-8A31-42F4-940C-3CBF3CECE271}" srcOrd="7" destOrd="0" presId="urn:microsoft.com/office/officeart/2005/8/layout/list1"/>
    <dgm:cxn modelId="{3A0D96CE-FB50-434F-9450-DA58683B637D}" type="presParOf" srcId="{1554073D-C8B8-4A85-8E4F-D24D8881B709}" destId="{946D78E6-7522-46A8-A691-B837C579A25C}" srcOrd="8" destOrd="0" presId="urn:microsoft.com/office/officeart/2005/8/layout/list1"/>
    <dgm:cxn modelId="{3A84F28C-EAE5-49BE-90AD-82A114D1BD77}" type="presParOf" srcId="{946D78E6-7522-46A8-A691-B837C579A25C}" destId="{0ACBA221-99EA-47ED-AFA6-72C3C7F6855F}" srcOrd="0" destOrd="0" presId="urn:microsoft.com/office/officeart/2005/8/layout/list1"/>
    <dgm:cxn modelId="{9378ABDE-4D41-4B80-89BD-FE8459ED2B71}" type="presParOf" srcId="{946D78E6-7522-46A8-A691-B837C579A25C}" destId="{9458B1D4-DF71-4FEB-8452-30AD2012099F}" srcOrd="1" destOrd="0" presId="urn:microsoft.com/office/officeart/2005/8/layout/list1"/>
    <dgm:cxn modelId="{2F8759BE-D2F7-4A78-9D94-9A5CA42A1469}" type="presParOf" srcId="{1554073D-C8B8-4A85-8E4F-D24D8881B709}" destId="{FB204494-0FCC-42E9-8A1A-852A3FF3EE67}" srcOrd="9" destOrd="0" presId="urn:microsoft.com/office/officeart/2005/8/layout/list1"/>
    <dgm:cxn modelId="{7E14A767-B078-42D6-A909-BE051504223D}" type="presParOf" srcId="{1554073D-C8B8-4A85-8E4F-D24D8881B709}" destId="{DAD30337-64CC-4ADF-8113-02523BC3815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9D63F-64BC-47D4-8004-CC70072F5054}">
      <dsp:nvSpPr>
        <dsp:cNvPr id="0" name=""/>
        <dsp:cNvSpPr/>
      </dsp:nvSpPr>
      <dsp:spPr>
        <a:xfrm>
          <a:off x="0" y="0"/>
          <a:ext cx="10515600" cy="643331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 dirty="0"/>
            <a:t>609 studenten</a:t>
          </a:r>
          <a:endParaRPr lang="en-US" sz="2600" kern="1200" dirty="0"/>
        </a:p>
      </dsp:txBody>
      <dsp:txXfrm>
        <a:off x="31405" y="31405"/>
        <a:ext cx="10452790" cy="580521"/>
      </dsp:txXfrm>
    </dsp:sp>
    <dsp:sp modelId="{2C807D18-8BD3-4F89-9236-5380DB776187}">
      <dsp:nvSpPr>
        <dsp:cNvPr id="0" name=""/>
        <dsp:cNvSpPr/>
      </dsp:nvSpPr>
      <dsp:spPr>
        <a:xfrm>
          <a:off x="0" y="733792"/>
          <a:ext cx="10515600" cy="353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dirty="0"/>
            <a:t>Ingeschreven voor een variabel aantal vakken</a:t>
          </a:r>
          <a:endParaRPr lang="en-US" sz="2400" kern="1200" dirty="0"/>
        </a:p>
      </dsp:txBody>
      <dsp:txXfrm>
        <a:off x="0" y="733792"/>
        <a:ext cx="10515600" cy="353403"/>
      </dsp:txXfrm>
    </dsp:sp>
    <dsp:sp modelId="{7F65248D-CE3C-4C57-8B70-0342E2059535}">
      <dsp:nvSpPr>
        <dsp:cNvPr id="0" name=""/>
        <dsp:cNvSpPr/>
      </dsp:nvSpPr>
      <dsp:spPr>
        <a:xfrm>
          <a:off x="0" y="1342671"/>
          <a:ext cx="10515600" cy="6843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 dirty="0"/>
            <a:t>29 vakken </a:t>
          </a:r>
          <a:r>
            <a:rPr lang="nl-NL" sz="2600" kern="1200" dirty="0">
              <a:sym typeface="Wingdings" panose="05000000000000000000" pitchFamily="2" charset="2"/>
            </a:rPr>
            <a:t> Minimaal 129 lessen</a:t>
          </a:r>
          <a:r>
            <a:rPr lang="nl-NL" sz="2600" kern="1200" dirty="0"/>
            <a:t> </a:t>
          </a:r>
          <a:endParaRPr lang="en-US" sz="2600" kern="1200" dirty="0"/>
        </a:p>
      </dsp:txBody>
      <dsp:txXfrm>
        <a:off x="33406" y="1376077"/>
        <a:ext cx="10448788" cy="617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0D22E-57BA-43C4-9402-5565120A68E6}">
      <dsp:nvSpPr>
        <dsp:cNvPr id="0" name=""/>
        <dsp:cNvSpPr/>
      </dsp:nvSpPr>
      <dsp:spPr>
        <a:xfrm>
          <a:off x="384591" y="2351567"/>
          <a:ext cx="7932700" cy="1255716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 dirty="0"/>
            <a:t>Lessen</a:t>
          </a:r>
        </a:p>
      </dsp:txBody>
      <dsp:txXfrm>
        <a:off x="384591" y="2351567"/>
        <a:ext cx="2379810" cy="1255716"/>
      </dsp:txXfrm>
    </dsp:sp>
    <dsp:sp modelId="{7D825094-2F7E-4545-B689-BCA6DDCD52C6}">
      <dsp:nvSpPr>
        <dsp:cNvPr id="0" name=""/>
        <dsp:cNvSpPr/>
      </dsp:nvSpPr>
      <dsp:spPr>
        <a:xfrm>
          <a:off x="4526528" y="987524"/>
          <a:ext cx="1569645" cy="1046430"/>
        </a:xfrm>
        <a:prstGeom prst="roundRect">
          <a:avLst>
            <a:gd name="adj" fmla="val 10000"/>
          </a:avLst>
        </a:prstGeom>
        <a:solidFill>
          <a:srgbClr val="A5A5A5"/>
        </a:solidFill>
        <a:ln>
          <a:solidFill>
            <a:srgbClr val="A5A5A5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29 Vakken</a:t>
          </a:r>
        </a:p>
      </dsp:txBody>
      <dsp:txXfrm>
        <a:off x="4557177" y="1018173"/>
        <a:ext cx="1508347" cy="985132"/>
      </dsp:txXfrm>
    </dsp:sp>
    <dsp:sp modelId="{7B309A98-A374-469E-A34E-E96B90CF3D9A}">
      <dsp:nvSpPr>
        <dsp:cNvPr id="0" name=""/>
        <dsp:cNvSpPr/>
      </dsp:nvSpPr>
      <dsp:spPr>
        <a:xfrm>
          <a:off x="3270812" y="2033954"/>
          <a:ext cx="2040538" cy="418572"/>
        </a:xfrm>
        <a:custGeom>
          <a:avLst/>
          <a:gdLst/>
          <a:ahLst/>
          <a:cxnLst/>
          <a:rect l="0" t="0" r="0" b="0"/>
          <a:pathLst>
            <a:path>
              <a:moveTo>
                <a:pt x="2040538" y="0"/>
              </a:moveTo>
              <a:lnTo>
                <a:pt x="2040538" y="209286"/>
              </a:lnTo>
              <a:lnTo>
                <a:pt x="0" y="209286"/>
              </a:lnTo>
              <a:lnTo>
                <a:pt x="0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84DFF-678C-42BF-8561-572D7F63E111}">
      <dsp:nvSpPr>
        <dsp:cNvPr id="0" name=""/>
        <dsp:cNvSpPr/>
      </dsp:nvSpPr>
      <dsp:spPr>
        <a:xfrm>
          <a:off x="2485989" y="2452527"/>
          <a:ext cx="1569645" cy="1046430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49804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39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Hoorcolleges</a:t>
          </a:r>
        </a:p>
      </dsp:txBody>
      <dsp:txXfrm>
        <a:off x="2516638" y="2483176"/>
        <a:ext cx="1508347" cy="985132"/>
      </dsp:txXfrm>
    </dsp:sp>
    <dsp:sp modelId="{1B33BAD6-00CE-40D0-BD44-3BE6CE7F7ACB}">
      <dsp:nvSpPr>
        <dsp:cNvPr id="0" name=""/>
        <dsp:cNvSpPr/>
      </dsp:nvSpPr>
      <dsp:spPr>
        <a:xfrm>
          <a:off x="5265630" y="2033954"/>
          <a:ext cx="91440" cy="418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CD22A-07C6-46B1-A3EC-A5212F8DB1DF}">
      <dsp:nvSpPr>
        <dsp:cNvPr id="0" name=""/>
        <dsp:cNvSpPr/>
      </dsp:nvSpPr>
      <dsp:spPr>
        <a:xfrm>
          <a:off x="4526528" y="2452527"/>
          <a:ext cx="1569645" cy="1046430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49804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41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Werkgroepen</a:t>
          </a:r>
        </a:p>
      </dsp:txBody>
      <dsp:txXfrm>
        <a:off x="4557177" y="2483176"/>
        <a:ext cx="1508347" cy="985132"/>
      </dsp:txXfrm>
    </dsp:sp>
    <dsp:sp modelId="{0C41FDB4-A624-4A2D-9BC1-6308AC5B13ED}">
      <dsp:nvSpPr>
        <dsp:cNvPr id="0" name=""/>
        <dsp:cNvSpPr/>
      </dsp:nvSpPr>
      <dsp:spPr>
        <a:xfrm>
          <a:off x="5311350" y="2033954"/>
          <a:ext cx="2040538" cy="418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286"/>
              </a:lnTo>
              <a:lnTo>
                <a:pt x="2040538" y="209286"/>
              </a:lnTo>
              <a:lnTo>
                <a:pt x="2040538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F11B1-7118-44C8-B875-96E93084E197}">
      <dsp:nvSpPr>
        <dsp:cNvPr id="0" name=""/>
        <dsp:cNvSpPr/>
      </dsp:nvSpPr>
      <dsp:spPr>
        <a:xfrm>
          <a:off x="6567067" y="2452527"/>
          <a:ext cx="1569645" cy="1046430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49804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49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Practica</a:t>
          </a:r>
        </a:p>
      </dsp:txBody>
      <dsp:txXfrm>
        <a:off x="6597716" y="2483176"/>
        <a:ext cx="1508347" cy="985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4BCDC-7A25-422A-B0B3-0054B2AADF71}">
      <dsp:nvSpPr>
        <dsp:cNvPr id="0" name=""/>
        <dsp:cNvSpPr/>
      </dsp:nvSpPr>
      <dsp:spPr>
        <a:xfrm>
          <a:off x="0" y="303308"/>
          <a:ext cx="546506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4150" tIns="416560" rIns="42415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Random</a:t>
          </a:r>
        </a:p>
      </dsp:txBody>
      <dsp:txXfrm>
        <a:off x="0" y="303308"/>
        <a:ext cx="5465065" cy="850500"/>
      </dsp:txXfrm>
    </dsp:sp>
    <dsp:sp modelId="{21C23160-9104-4B6D-A8E0-48CD33B4B8A5}">
      <dsp:nvSpPr>
        <dsp:cNvPr id="0" name=""/>
        <dsp:cNvSpPr/>
      </dsp:nvSpPr>
      <dsp:spPr>
        <a:xfrm>
          <a:off x="273253" y="8108"/>
          <a:ext cx="3825545" cy="59040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597" tIns="0" rIns="14459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Uitgangspunt</a:t>
          </a:r>
          <a:endParaRPr lang="en-US" sz="2000" kern="1200" dirty="0"/>
        </a:p>
      </dsp:txBody>
      <dsp:txXfrm>
        <a:off x="302074" y="36929"/>
        <a:ext cx="3767903" cy="532758"/>
      </dsp:txXfrm>
    </dsp:sp>
    <dsp:sp modelId="{2B816FC7-8AA0-4B3B-B262-9F5512AE4380}">
      <dsp:nvSpPr>
        <dsp:cNvPr id="0" name=""/>
        <dsp:cNvSpPr/>
      </dsp:nvSpPr>
      <dsp:spPr>
        <a:xfrm>
          <a:off x="0" y="1557008"/>
          <a:ext cx="5465065" cy="245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4150" tIns="416560" rIns="424150" bIns="113792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lessen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Hillclimber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Simulated annealing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</a:t>
          </a:r>
          <a:r>
            <a:rPr lang="en-US" sz="1800" kern="1200" dirty="0" err="1"/>
            <a:t>studenten</a:t>
          </a:r>
          <a:endParaRPr lang="en-US" sz="18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Hillclimber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Verder</a:t>
          </a:r>
          <a:r>
            <a:rPr lang="en-US" sz="1800" kern="1200" dirty="0"/>
            <a:t> </a:t>
          </a:r>
          <a:r>
            <a:rPr lang="en-US" sz="1800" kern="1200" dirty="0" err="1"/>
            <a:t>opsplitsen</a:t>
          </a:r>
          <a:r>
            <a:rPr lang="en-US" sz="1800" kern="1200" dirty="0"/>
            <a:t> </a:t>
          </a:r>
          <a:r>
            <a:rPr lang="en-US" sz="1800" kern="1200" dirty="0" err="1"/>
            <a:t>werkgroepen</a:t>
          </a:r>
          <a:r>
            <a:rPr lang="en-US" sz="1800" kern="1200" dirty="0"/>
            <a:t>/</a:t>
          </a:r>
          <a:r>
            <a:rPr lang="en-US" sz="1800" kern="1200" dirty="0" err="1"/>
            <a:t>practica</a:t>
          </a:r>
          <a:endParaRPr lang="en-US" sz="18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Greedy</a:t>
          </a:r>
        </a:p>
      </dsp:txBody>
      <dsp:txXfrm>
        <a:off x="0" y="1557008"/>
        <a:ext cx="5465065" cy="2457000"/>
      </dsp:txXfrm>
    </dsp:sp>
    <dsp:sp modelId="{F22E3DD8-E641-4A60-9071-F6D444400B8E}">
      <dsp:nvSpPr>
        <dsp:cNvPr id="0" name=""/>
        <dsp:cNvSpPr/>
      </dsp:nvSpPr>
      <dsp:spPr>
        <a:xfrm>
          <a:off x="273253" y="1261808"/>
          <a:ext cx="3825545" cy="5904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597" tIns="0" rIns="14459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Optimalisatie</a:t>
          </a:r>
          <a:endParaRPr lang="en-US" sz="2000" kern="1200"/>
        </a:p>
      </dsp:txBody>
      <dsp:txXfrm>
        <a:off x="302074" y="1290629"/>
        <a:ext cx="3767903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4BCDC-7A25-422A-B0B3-0054B2AADF71}">
      <dsp:nvSpPr>
        <dsp:cNvPr id="0" name=""/>
        <dsp:cNvSpPr/>
      </dsp:nvSpPr>
      <dsp:spPr>
        <a:xfrm>
          <a:off x="0" y="263302"/>
          <a:ext cx="4866615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703" tIns="978916" rIns="3777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Random</a:t>
          </a:r>
        </a:p>
      </dsp:txBody>
      <dsp:txXfrm>
        <a:off x="0" y="263302"/>
        <a:ext cx="4866615" cy="1406475"/>
      </dsp:txXfrm>
    </dsp:sp>
    <dsp:sp modelId="{21C23160-9104-4B6D-A8E0-48CD33B4B8A5}">
      <dsp:nvSpPr>
        <dsp:cNvPr id="0" name=""/>
        <dsp:cNvSpPr/>
      </dsp:nvSpPr>
      <dsp:spPr>
        <a:xfrm>
          <a:off x="243330" y="19861"/>
          <a:ext cx="3406630" cy="93716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763" tIns="0" rIns="12876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Uitgangspunt</a:t>
          </a:r>
          <a:endParaRPr lang="en-US" sz="3500" kern="1200" dirty="0"/>
        </a:p>
      </dsp:txBody>
      <dsp:txXfrm>
        <a:off x="289078" y="65609"/>
        <a:ext cx="3315134" cy="845664"/>
      </dsp:txXfrm>
    </dsp:sp>
    <dsp:sp modelId="{2B816FC7-8AA0-4B3B-B262-9F5512AE4380}">
      <dsp:nvSpPr>
        <dsp:cNvPr id="0" name=""/>
        <dsp:cNvSpPr/>
      </dsp:nvSpPr>
      <dsp:spPr>
        <a:xfrm>
          <a:off x="0" y="2040593"/>
          <a:ext cx="4866615" cy="19616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703" tIns="978916" rIns="37770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lessen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</a:t>
          </a:r>
          <a:r>
            <a:rPr lang="en-US" sz="1800" kern="1200" dirty="0" err="1"/>
            <a:t>studenten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Verder</a:t>
          </a:r>
          <a:r>
            <a:rPr lang="en-US" sz="1800" kern="1200" dirty="0"/>
            <a:t> </a:t>
          </a:r>
          <a:r>
            <a:rPr lang="en-US" sz="1800" kern="1200" dirty="0" err="1"/>
            <a:t>opsplitsen</a:t>
          </a:r>
          <a:r>
            <a:rPr lang="en-US" sz="1800" kern="1200" dirty="0"/>
            <a:t> </a:t>
          </a:r>
          <a:r>
            <a:rPr lang="en-US" sz="1800" kern="1200" dirty="0" err="1"/>
            <a:t>werkgroepen</a:t>
          </a:r>
          <a:r>
            <a:rPr lang="en-US" sz="1800" kern="1200" dirty="0"/>
            <a:t>/</a:t>
          </a:r>
          <a:r>
            <a:rPr lang="en-US" sz="1800" kern="1200" dirty="0" err="1"/>
            <a:t>practica</a:t>
          </a:r>
          <a:endParaRPr lang="en-US" sz="1800" kern="1200" dirty="0"/>
        </a:p>
      </dsp:txBody>
      <dsp:txXfrm>
        <a:off x="0" y="2040593"/>
        <a:ext cx="4866615" cy="1961662"/>
      </dsp:txXfrm>
    </dsp:sp>
    <dsp:sp modelId="{F22E3DD8-E641-4A60-9071-F6D444400B8E}">
      <dsp:nvSpPr>
        <dsp:cNvPr id="0" name=""/>
        <dsp:cNvSpPr/>
      </dsp:nvSpPr>
      <dsp:spPr>
        <a:xfrm>
          <a:off x="243330" y="1923577"/>
          <a:ext cx="3406630" cy="81073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763" tIns="0" rIns="12876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Optimalisatie</a:t>
          </a:r>
          <a:endParaRPr lang="en-US" sz="2800" kern="1200" dirty="0"/>
        </a:p>
      </dsp:txBody>
      <dsp:txXfrm>
        <a:off x="282907" y="1963154"/>
        <a:ext cx="3327476" cy="7315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C8FC3-067D-4055-9A15-8FAF635ACE3A}">
      <dsp:nvSpPr>
        <dsp:cNvPr id="0" name=""/>
        <dsp:cNvSpPr/>
      </dsp:nvSpPr>
      <dsp:spPr>
        <a:xfrm>
          <a:off x="0" y="402376"/>
          <a:ext cx="10515600" cy="122377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/>
            <a:t>90 lessen over 16 zaalsloten verdelen.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/>
            <a:t>Herhaling = Ja, Volgorde = Nee</a:t>
          </a:r>
          <a:endParaRPr lang="en-US" sz="2100" kern="1200"/>
        </a:p>
      </dsp:txBody>
      <dsp:txXfrm>
        <a:off x="0" y="402376"/>
        <a:ext cx="10515600" cy="1223775"/>
      </dsp:txXfrm>
    </dsp:sp>
    <dsp:sp modelId="{ADBD525D-5CB4-4446-A3A2-8E4B8F586B93}">
      <dsp:nvSpPr>
        <dsp:cNvPr id="0" name=""/>
        <dsp:cNvSpPr/>
      </dsp:nvSpPr>
      <dsp:spPr>
        <a:xfrm>
          <a:off x="525780" y="92416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Werkgroepen en practica verder opsplitsen </a:t>
          </a:r>
          <a:r>
            <a:rPr lang="nl-NL" sz="2100" kern="1200">
              <a:sym typeface="Wingdings" panose="05000000000000000000" pitchFamily="2" charset="2"/>
            </a:rPr>
            <a:t></a:t>
          </a:r>
          <a:r>
            <a:rPr lang="nl-NL" sz="2100" kern="1200"/>
            <a:t> ~ 10</a:t>
          </a:r>
          <a:r>
            <a:rPr lang="nl-NL" sz="2100" kern="1200" baseline="30000"/>
            <a:t>18</a:t>
          </a:r>
          <a:endParaRPr lang="en-US" sz="2100" kern="1200"/>
        </a:p>
      </dsp:txBody>
      <dsp:txXfrm>
        <a:off x="556042" y="122678"/>
        <a:ext cx="7300396" cy="559396"/>
      </dsp:txXfrm>
    </dsp:sp>
    <dsp:sp modelId="{EAC80091-BE59-466B-B800-9E70610A020D}">
      <dsp:nvSpPr>
        <dsp:cNvPr id="0" name=""/>
        <dsp:cNvSpPr/>
      </dsp:nvSpPr>
      <dsp:spPr>
        <a:xfrm>
          <a:off x="0" y="2049511"/>
          <a:ext cx="10515600" cy="8930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 dirty="0"/>
            <a:t>145 zaalsloten en maximaal 145 lessen </a:t>
          </a:r>
          <a:endParaRPr lang="en-US" sz="2100" kern="1200" dirty="0"/>
        </a:p>
      </dsp:txBody>
      <dsp:txXfrm>
        <a:off x="0" y="2049511"/>
        <a:ext cx="10515600" cy="893025"/>
      </dsp:txXfrm>
    </dsp:sp>
    <dsp:sp modelId="{8C99403E-23B4-47B2-8E26-C6CFA6BD786D}">
      <dsp:nvSpPr>
        <dsp:cNvPr id="0" name=""/>
        <dsp:cNvSpPr/>
      </dsp:nvSpPr>
      <dsp:spPr>
        <a:xfrm>
          <a:off x="525780" y="1739551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/>
            <a:t>Lessen verdelen over rooster </a:t>
          </a:r>
          <a:r>
            <a:rPr lang="nl-NL" sz="2100" kern="1200" dirty="0">
              <a:sym typeface="Wingdings" panose="05000000000000000000" pitchFamily="2" charset="2"/>
            </a:rPr>
            <a:t></a:t>
          </a:r>
          <a:r>
            <a:rPr lang="nl-NL" sz="2100" kern="1200" dirty="0"/>
            <a:t> ~ 10</a:t>
          </a:r>
          <a:r>
            <a:rPr lang="nl-NL" sz="2100" kern="1200" baseline="30000" dirty="0"/>
            <a:t>251                                                  </a:t>
          </a:r>
          <a:r>
            <a:rPr lang="nl-NL" sz="2100" kern="1200" baseline="0" dirty="0"/>
            <a:t>145!</a:t>
          </a:r>
          <a:endParaRPr lang="en-US" sz="2100" kern="1200" baseline="0" dirty="0"/>
        </a:p>
      </dsp:txBody>
      <dsp:txXfrm>
        <a:off x="556042" y="1769813"/>
        <a:ext cx="7300396" cy="559396"/>
      </dsp:txXfrm>
    </dsp:sp>
    <dsp:sp modelId="{DAD30337-64CC-4ADF-8113-02523BC3815C}">
      <dsp:nvSpPr>
        <dsp:cNvPr id="0" name=""/>
        <dsp:cNvSpPr/>
      </dsp:nvSpPr>
      <dsp:spPr>
        <a:xfrm>
          <a:off x="0" y="3365896"/>
          <a:ext cx="10515600" cy="8930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/>
            <a:t>Gemiddeld 50 studenten per les verdelen over gemiddeld 4 groepen, 20 vakken</a:t>
          </a:r>
          <a:endParaRPr lang="en-US" sz="2100" kern="1200"/>
        </a:p>
      </dsp:txBody>
      <dsp:txXfrm>
        <a:off x="0" y="3365896"/>
        <a:ext cx="10515600" cy="893025"/>
      </dsp:txXfrm>
    </dsp:sp>
    <dsp:sp modelId="{9458B1D4-DF71-4FEB-8452-30AD2012099F}">
      <dsp:nvSpPr>
        <dsp:cNvPr id="0" name=""/>
        <dsp:cNvSpPr/>
      </dsp:nvSpPr>
      <dsp:spPr>
        <a:xfrm>
          <a:off x="525780" y="3055936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Studenten verdelen over lessen </a:t>
          </a:r>
          <a:r>
            <a:rPr lang="nl-NL" sz="2100" kern="1200">
              <a:sym typeface="Wingdings" panose="05000000000000000000" pitchFamily="2" charset="2"/>
            </a:rPr>
            <a:t></a:t>
          </a:r>
          <a:r>
            <a:rPr lang="nl-NL" sz="2100" kern="1200"/>
            <a:t> ~ 10</a:t>
          </a:r>
          <a:r>
            <a:rPr lang="nl-NL" sz="2100" kern="1200" baseline="30000"/>
            <a:t>7</a:t>
          </a:r>
          <a:endParaRPr lang="en-US" sz="2100" kern="1200"/>
        </a:p>
      </dsp:txBody>
      <dsp:txXfrm>
        <a:off x="556042" y="3086198"/>
        <a:ext cx="73003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7B6E4-4AA4-4DBD-AD5C-E38686B84FDB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3B9D8-A066-46F8-A831-2DDCEF555E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62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Nina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Maatschappelijke relevantie</a:t>
            </a:r>
          </a:p>
          <a:p>
            <a:r>
              <a:rPr lang="nl-NL" dirty="0"/>
              <a:t>Wetenschappelijke relevantie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075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7800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5822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  <a:p>
            <a:r>
              <a:rPr lang="nl-NL" dirty="0"/>
              <a:t>Toevoegen waar elk onderdeel van de optimalisatie begint </a:t>
            </a:r>
            <a:r>
              <a:rPr lang="nl-NL" dirty="0">
                <a:sym typeface="Wingdings" panose="05000000000000000000" pitchFamily="2" charset="2"/>
              </a:rPr>
              <a:t> convergentie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9319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3185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586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Nina</a:t>
            </a:r>
          </a:p>
          <a:p>
            <a:r>
              <a:rPr lang="nl-NL" dirty="0"/>
              <a:t>Zaalcapaciteit heuristiek</a:t>
            </a:r>
          </a:p>
          <a:p>
            <a:r>
              <a:rPr lang="nl-NL" dirty="0"/>
              <a:t>Avondslot heuristiek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807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574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  <a:p>
            <a:r>
              <a:rPr lang="nl-NL" dirty="0"/>
              <a:t>Toevoegen waar elk onderdeel van de optimalisatie begint </a:t>
            </a:r>
            <a:r>
              <a:rPr lang="nl-NL" dirty="0">
                <a:sym typeface="Wingdings" panose="05000000000000000000" pitchFamily="2" charset="2"/>
              </a:rPr>
              <a:t> convergentie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5269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509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67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Nina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8027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092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07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5763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latin typeface="+mn-lt"/>
              </a:rPr>
              <a:t>Nina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4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Nina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08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Nina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76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Beschrijft TK; waarom verwacht je dat deze methode gaat werken?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208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0263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3045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16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F0AAB-E312-4B59-8826-0368EBEB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B71D04-8655-45A9-A454-E3CE97991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A814CD-1254-4A3F-BDE2-1F4CF383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D8250D-7524-45AA-BE47-DA1048B7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19379F-1FCB-4729-8378-9602E0D4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9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F52CC-9E74-40A7-A776-088D84AD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B2A3CBC-708A-4F65-9C16-D0A5DA4C0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55D790-0CA9-4285-BF58-5C2A27DF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16318B-BB9C-4F6A-BD3B-187A7F36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132A5-918B-4CF6-BE31-A0C91022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32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BAB8F7-484A-4210-B361-1B5307A40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881E6B-E652-4358-BAA7-4CD4B927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9DA471-9655-44DF-B1E1-654B7712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3BED43-1A65-4FCE-B9F2-4C59C1CA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090652-26AC-4B64-BADE-A2A928C4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93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F624A-C7ED-4F25-A8FA-8E1059E1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37DBA2-4687-4AE8-B779-555A8E2B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825131-6152-490C-84DF-FBEA052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484CB9-452A-4374-9638-532E8ABD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86CA1D-4F4E-4AE2-AF4B-B98E8CD6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A4B8C-0AD7-4B46-93C9-0C92EE3E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738BED-3F4E-4BB2-BF0B-16BCCFF28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22BF62-4349-4FCD-8A4F-7F8BC56E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4B6095-68BC-4667-9DA5-BBA525BC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1D794-1D83-442E-8A40-43A883BF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163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CF0D8-C4C0-4918-B966-1EF709E3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6FA751-A9AA-432D-BF4B-7D89D1E4C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A18D703-CA68-4940-B903-657D0B49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C2FDC8-FEEB-441A-AA8F-FA54AEB3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221892-9F11-4FC1-B590-EE85E3E4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C0AB91-3AAD-4A57-B69C-8CF9823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70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0AE85-D273-4398-BE01-396A52AC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F44D10-BCE1-43C6-833E-2B25632D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56A0EC7-6DB5-49AB-9634-0734E0EC8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10BF8D-05F4-4C9E-B9C5-2462EE74E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6A00557-2683-41C2-A5D0-421927289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D46F5BE-F2BA-4083-ABA9-8A9F8124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EF64D8-2652-4E61-B2B3-1DBBEB38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F689159-6396-4094-9329-164436E6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21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73A20-0143-4C43-9D5A-CE8BD496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A986262-5D76-4347-83CB-78039C26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3F0EBA1-87CC-4BCF-B08F-E433954E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02583E3-F1E2-4AB7-8003-B02C598F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882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37C3835-DD1E-4CD4-AA25-0FE97549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208804-7392-44DD-AA21-6EFE3767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A9A76D-FCB7-473C-AA21-0A9EF500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18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0C73C-D8D9-4D34-B612-3DCB27EF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E4AE5B-D860-4B8D-AFC7-D43B99FE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72C4D41-7D9B-4F74-94A3-6C92EB3B3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9D5776-6F73-43E2-B1BE-7860E104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2D473D-8C06-4FF5-8E23-89AFA2B0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A0F565-C62E-4E42-B31D-CC4E8B94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77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A1407-D692-43D1-AC7A-C6CE1AFC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41C9760-F97C-4DA5-8365-701527159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E02C20-4B72-4B88-A4AE-CA94A9CF9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6CF8565-5F2B-45DB-A067-792FA1A4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36E438-F893-40BB-B0AD-A74757DE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F0624C8-A074-45C4-9FA1-D898B582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46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FB81974-DA9A-4996-B857-FE75DA3A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61F802-79FB-4FCE-90EA-29F060852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45DC86-0EEA-47A8-9269-EC629D13F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067292-F3C3-4509-8D50-FE9507FC5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BF1D2E-2FA2-43FB-96BF-940485B14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98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5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D84B42-6F17-4E28-8B95-5AE70FE0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>
                <a:latin typeface="+mn-lt"/>
              </a:rPr>
              <a:t>Lectures &amp; Lesroosters </a:t>
            </a:r>
            <a:endParaRPr lang="nl-NL" sz="5400"/>
          </a:p>
        </p:txBody>
      </p:sp>
      <p:sp>
        <p:nvSpPr>
          <p:cNvPr id="107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586FC8-8759-4308-9CF6-2430EB8CA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429000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/>
              <a:t>De </a:t>
            </a:r>
            <a:r>
              <a:rPr lang="nl-NL" sz="2200" b="1" dirty="0" err="1"/>
              <a:t>RoosterRulers</a:t>
            </a:r>
            <a:r>
              <a:rPr lang="nl-NL" sz="2200" b="1" dirty="0"/>
              <a:t>:</a:t>
            </a:r>
          </a:p>
          <a:p>
            <a:r>
              <a:rPr lang="nl-NL" sz="2200" dirty="0"/>
              <a:t>Nina Alblas</a:t>
            </a:r>
          </a:p>
          <a:p>
            <a:r>
              <a:rPr lang="nl-NL" sz="2200" dirty="0"/>
              <a:t>Marc Jurriens</a:t>
            </a:r>
          </a:p>
          <a:p>
            <a:r>
              <a:rPr lang="nl-NL" sz="2200" dirty="0"/>
              <a:t>Dennis Vlegels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F23442-27E6-94B2-839F-06E0CD96E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" r="43628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4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7B214D-83B3-79A6-E5CC-F2EF81E4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4800" dirty="0"/>
              <a:t>Werkgroepen/practica verder opsplitsen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555677-B7E1-5453-A567-2D50CE91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 err="1"/>
              <a:t>Greedy</a:t>
            </a:r>
            <a:endParaRPr lang="nl-NL" b="1" dirty="0"/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Pak x vakken met de hoogste </a:t>
            </a:r>
            <a:r>
              <a:rPr lang="nl-NL" sz="2200" dirty="0" err="1"/>
              <a:t>objective</a:t>
            </a:r>
            <a:r>
              <a:rPr lang="nl-NL" sz="2200" dirty="0"/>
              <a:t> </a:t>
            </a:r>
            <a:r>
              <a:rPr lang="nl-NL" sz="2200" dirty="0" err="1"/>
              <a:t>value</a:t>
            </a:r>
            <a:endParaRPr lang="nl-NL" sz="2200" dirty="0"/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Voor ieder vak: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Pak de slechtste les (werkgroep of practicum)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Split deze les in twee (studenten evenwichtig verdeeld)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Plaats nieuwe les op een willekeurige lege plek in het rooster</a:t>
            </a:r>
          </a:p>
        </p:txBody>
      </p:sp>
    </p:spTree>
    <p:extLst>
      <p:ext uri="{BB962C8B-B14F-4D97-AF65-F5344CB8AC3E}">
        <p14:creationId xmlns:p14="http://schemas.microsoft.com/office/powerpoint/2010/main" val="248264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F5A89-8190-BD3C-C64D-38E2C040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0"/>
            <a:ext cx="6595054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Methode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algoritmes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2B97DEC9-B37A-D9ED-3561-DD5C7E4D5E75}"/>
              </a:ext>
            </a:extLst>
          </p:cNvPr>
          <p:cNvGrpSpPr/>
          <p:nvPr/>
        </p:nvGrpSpPr>
        <p:grpSpPr>
          <a:xfrm>
            <a:off x="7363758" y="941183"/>
            <a:ext cx="3715287" cy="772722"/>
            <a:chOff x="6800520" y="2220939"/>
            <a:chExt cx="3558072" cy="1583415"/>
          </a:xfrm>
        </p:grpSpPr>
        <p:sp>
          <p:nvSpPr>
            <p:cNvPr id="13" name="Rechthoek: afgeronde hoeken 12">
              <a:extLst>
                <a:ext uri="{FF2B5EF4-FFF2-40B4-BE49-F238E27FC236}">
                  <a16:creationId xmlns:a16="http://schemas.microsoft.com/office/drawing/2014/main" id="{03A5D165-D347-6F37-6FA6-6E192A500F1B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F883DB98-46D3-ABCA-7F62-20713264E0C8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Random rooster</a:t>
              </a:r>
            </a:p>
          </p:txBody>
        </p:sp>
      </p:grpSp>
      <p:grpSp>
        <p:nvGrpSpPr>
          <p:cNvPr id="18" name="Groep 17">
            <a:extLst>
              <a:ext uri="{FF2B5EF4-FFF2-40B4-BE49-F238E27FC236}">
                <a16:creationId xmlns:a16="http://schemas.microsoft.com/office/drawing/2014/main" id="{2BCAEF0E-9A9C-41BF-A054-E649EAD653F8}"/>
              </a:ext>
            </a:extLst>
          </p:cNvPr>
          <p:cNvGrpSpPr/>
          <p:nvPr/>
        </p:nvGrpSpPr>
        <p:grpSpPr>
          <a:xfrm>
            <a:off x="9260187" y="2453680"/>
            <a:ext cx="2039158" cy="772722"/>
            <a:chOff x="6800522" y="2282214"/>
            <a:chExt cx="3558072" cy="1583415"/>
          </a:xfrm>
        </p:grpSpPr>
        <p:sp>
          <p:nvSpPr>
            <p:cNvPr id="19" name="Rechthoek: afgeronde hoeken 18">
              <a:extLst>
                <a:ext uri="{FF2B5EF4-FFF2-40B4-BE49-F238E27FC236}">
                  <a16:creationId xmlns:a16="http://schemas.microsoft.com/office/drawing/2014/main" id="{89F54A02-6757-B3F6-58EA-D12D02A177B6}"/>
                </a:ext>
              </a:extLst>
            </p:cNvPr>
            <p:cNvSpPr/>
            <p:nvPr/>
          </p:nvSpPr>
          <p:spPr>
            <a:xfrm>
              <a:off x="6800522" y="2282214"/>
              <a:ext cx="3558072" cy="1583415"/>
            </a:xfrm>
            <a:prstGeom prst="roundRect">
              <a:avLst/>
            </a:prstGeom>
            <a:solidFill>
              <a:srgbClr val="ED7D31">
                <a:alpha val="38039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775B4E32-365B-8989-FE9F-2CBB5972BB40}"/>
                </a:ext>
              </a:extLst>
            </p:cNvPr>
            <p:cNvSpPr txBox="1"/>
            <p:nvPr/>
          </p:nvSpPr>
          <p:spPr>
            <a:xfrm>
              <a:off x="7011932" y="2282214"/>
              <a:ext cx="3135246" cy="73043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Simulated</a:t>
              </a:r>
              <a:r>
                <a:rPr lang="nl-NL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nl-NL" sz="2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annealing</a:t>
              </a:r>
              <a:endParaRPr lang="nl-N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3" name="Groep 22">
            <a:extLst>
              <a:ext uri="{FF2B5EF4-FFF2-40B4-BE49-F238E27FC236}">
                <a16:creationId xmlns:a16="http://schemas.microsoft.com/office/drawing/2014/main" id="{C7B9A238-89B6-EA0D-B291-A270E577658E}"/>
              </a:ext>
            </a:extLst>
          </p:cNvPr>
          <p:cNvGrpSpPr/>
          <p:nvPr/>
        </p:nvGrpSpPr>
        <p:grpSpPr>
          <a:xfrm>
            <a:off x="7225989" y="2453680"/>
            <a:ext cx="1952976" cy="772722"/>
            <a:chOff x="6800520" y="2220939"/>
            <a:chExt cx="3558072" cy="1583415"/>
          </a:xfrm>
        </p:grpSpPr>
        <p:sp>
          <p:nvSpPr>
            <p:cNvPr id="24" name="Rechthoek: afgeronde hoeken 23">
              <a:extLst>
                <a:ext uri="{FF2B5EF4-FFF2-40B4-BE49-F238E27FC236}">
                  <a16:creationId xmlns:a16="http://schemas.microsoft.com/office/drawing/2014/main" id="{73D1F5EF-CD7C-5592-D6B1-A93542B34F64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CE7D8026-92F5-5457-DECB-9D1721C99AC0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Hillclimber</a:t>
              </a:r>
              <a:endParaRPr lang="nl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C3C464E1-817B-AD4C-002C-63746EE2F953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 flipH="1">
            <a:off x="8202477" y="1713905"/>
            <a:ext cx="1018925" cy="73977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1301FE6E-3264-C84B-5D8F-D9EC50E3A217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9221402" y="1713905"/>
            <a:ext cx="1058363" cy="73977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FD11D18B-0588-727E-E04F-429EAAE6DA34}"/>
              </a:ext>
            </a:extLst>
          </p:cNvPr>
          <p:cNvCxnSpPr>
            <a:cxnSpLocks/>
            <a:stCxn id="24" idx="2"/>
            <a:endCxn id="40" idx="0"/>
          </p:cNvCxnSpPr>
          <p:nvPr/>
        </p:nvCxnSpPr>
        <p:spPr>
          <a:xfrm>
            <a:off x="8202477" y="3226402"/>
            <a:ext cx="1018925" cy="79322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35" name="Tekstvak 4">
            <a:extLst>
              <a:ext uri="{FF2B5EF4-FFF2-40B4-BE49-F238E27FC236}">
                <a16:creationId xmlns:a16="http://schemas.microsoft.com/office/drawing/2014/main" id="{96776E75-2ED7-E4AB-E785-5E4D2D10F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84975"/>
              </p:ext>
            </p:extLst>
          </p:nvPr>
        </p:nvGraphicFramePr>
        <p:xfrm>
          <a:off x="630935" y="2131164"/>
          <a:ext cx="4866615" cy="402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2F822B96-5141-1236-1132-9F481CAE6266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9221402" y="3226402"/>
            <a:ext cx="1058364" cy="79322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9" name="Groep 38">
            <a:extLst>
              <a:ext uri="{FF2B5EF4-FFF2-40B4-BE49-F238E27FC236}">
                <a16:creationId xmlns:a16="http://schemas.microsoft.com/office/drawing/2014/main" id="{47C535D1-89F5-B5B9-AA64-097EDE7869E6}"/>
              </a:ext>
            </a:extLst>
          </p:cNvPr>
          <p:cNvGrpSpPr/>
          <p:nvPr/>
        </p:nvGrpSpPr>
        <p:grpSpPr>
          <a:xfrm>
            <a:off x="8244914" y="4019626"/>
            <a:ext cx="1952976" cy="772722"/>
            <a:chOff x="6800520" y="2220939"/>
            <a:chExt cx="3558072" cy="1583415"/>
          </a:xfrm>
        </p:grpSpPr>
        <p:sp>
          <p:nvSpPr>
            <p:cNvPr id="40" name="Rechthoek: afgeronde hoeken 39">
              <a:extLst>
                <a:ext uri="{FF2B5EF4-FFF2-40B4-BE49-F238E27FC236}">
                  <a16:creationId xmlns:a16="http://schemas.microsoft.com/office/drawing/2014/main" id="{71B89477-4CED-9910-C1F7-975501C22356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Tekstvak 40">
              <a:extLst>
                <a:ext uri="{FF2B5EF4-FFF2-40B4-BE49-F238E27FC236}">
                  <a16:creationId xmlns:a16="http://schemas.microsoft.com/office/drawing/2014/main" id="{35339863-1AE1-9236-96F8-65DBA9D0565B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Hillclimber</a:t>
              </a:r>
              <a:endParaRPr lang="nl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85C288A4-4081-D397-F68B-2C895700300C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9221402" y="4792348"/>
            <a:ext cx="0" cy="58821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ep 42">
            <a:extLst>
              <a:ext uri="{FF2B5EF4-FFF2-40B4-BE49-F238E27FC236}">
                <a16:creationId xmlns:a16="http://schemas.microsoft.com/office/drawing/2014/main" id="{A10C3CA8-EEFE-7C1F-5FFE-CE85E7B5AEE5}"/>
              </a:ext>
            </a:extLst>
          </p:cNvPr>
          <p:cNvGrpSpPr/>
          <p:nvPr/>
        </p:nvGrpSpPr>
        <p:grpSpPr>
          <a:xfrm>
            <a:off x="8244914" y="5380560"/>
            <a:ext cx="1952976" cy="772722"/>
            <a:chOff x="6800520" y="2220939"/>
            <a:chExt cx="3558072" cy="1583415"/>
          </a:xfrm>
        </p:grpSpPr>
        <p:sp>
          <p:nvSpPr>
            <p:cNvPr id="44" name="Rechthoek: afgeronde hoeken 43">
              <a:extLst>
                <a:ext uri="{FF2B5EF4-FFF2-40B4-BE49-F238E27FC236}">
                  <a16:creationId xmlns:a16="http://schemas.microsoft.com/office/drawing/2014/main" id="{0339B388-2D74-5B40-A163-2496BE0F53D7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Tekstvak 44">
              <a:extLst>
                <a:ext uri="{FF2B5EF4-FFF2-40B4-BE49-F238E27FC236}">
                  <a16:creationId xmlns:a16="http://schemas.microsoft.com/office/drawing/2014/main" id="{44298CB7-FE81-5077-0792-63E7C83D4D94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Greedy</a:t>
              </a:r>
              <a:endParaRPr lang="nl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7" name="Verbindingslijn: gekromd 46">
            <a:extLst>
              <a:ext uri="{FF2B5EF4-FFF2-40B4-BE49-F238E27FC236}">
                <a16:creationId xmlns:a16="http://schemas.microsoft.com/office/drawing/2014/main" id="{8F992CD7-3930-5D1B-0F0E-725E017CC69E}"/>
              </a:ext>
            </a:extLst>
          </p:cNvPr>
          <p:cNvCxnSpPr>
            <a:stCxn id="44" idx="3"/>
            <a:endCxn id="19" idx="3"/>
          </p:cNvCxnSpPr>
          <p:nvPr/>
        </p:nvCxnSpPr>
        <p:spPr>
          <a:xfrm flipV="1">
            <a:off x="10197890" y="2840041"/>
            <a:ext cx="1101455" cy="2926880"/>
          </a:xfrm>
          <a:prstGeom prst="curvedConnector3">
            <a:avLst>
              <a:gd name="adj1" fmla="val 142015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Verbindingslijn: gekromd 48">
            <a:extLst>
              <a:ext uri="{FF2B5EF4-FFF2-40B4-BE49-F238E27FC236}">
                <a16:creationId xmlns:a16="http://schemas.microsoft.com/office/drawing/2014/main" id="{21041AA3-5949-6215-BFA2-0B2DD3D80831}"/>
              </a:ext>
            </a:extLst>
          </p:cNvPr>
          <p:cNvCxnSpPr>
            <a:cxnSpLocks/>
            <a:stCxn id="44" idx="1"/>
            <a:endCxn id="24" idx="1"/>
          </p:cNvCxnSpPr>
          <p:nvPr/>
        </p:nvCxnSpPr>
        <p:spPr>
          <a:xfrm rot="10800000">
            <a:off x="7225990" y="2840041"/>
            <a:ext cx="1018925" cy="2926880"/>
          </a:xfrm>
          <a:prstGeom prst="curvedConnector3">
            <a:avLst>
              <a:gd name="adj1" fmla="val 143228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Ovaal 66">
            <a:extLst>
              <a:ext uri="{FF2B5EF4-FFF2-40B4-BE49-F238E27FC236}">
                <a16:creationId xmlns:a16="http://schemas.microsoft.com/office/drawing/2014/main" id="{420FAC5E-C85E-824B-5B93-E031E6868B58}"/>
              </a:ext>
            </a:extLst>
          </p:cNvPr>
          <p:cNvSpPr/>
          <p:nvPr/>
        </p:nvSpPr>
        <p:spPr>
          <a:xfrm>
            <a:off x="5865541" y="2591004"/>
            <a:ext cx="569712" cy="559089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sz="3200" dirty="0"/>
              <a:t>1</a:t>
            </a:r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146B16BC-C505-49F0-FF41-64CF1475DCD5}"/>
              </a:ext>
            </a:extLst>
          </p:cNvPr>
          <p:cNvSpPr/>
          <p:nvPr/>
        </p:nvSpPr>
        <p:spPr>
          <a:xfrm>
            <a:off x="5839678" y="4126441"/>
            <a:ext cx="569712" cy="559089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sz="3200" dirty="0"/>
              <a:t>2</a:t>
            </a:r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1F7243BA-89F6-CBCB-B76A-7C18E64B52AA}"/>
              </a:ext>
            </a:extLst>
          </p:cNvPr>
          <p:cNvSpPr/>
          <p:nvPr/>
        </p:nvSpPr>
        <p:spPr>
          <a:xfrm>
            <a:off x="5851829" y="5487375"/>
            <a:ext cx="569712" cy="559089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7092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/>
              <a:t>Resultaten: </a:t>
            </a:r>
            <a:r>
              <a:rPr lang="nl-NL" sz="4800" dirty="0" err="1"/>
              <a:t>objective</a:t>
            </a:r>
            <a:r>
              <a:rPr lang="nl-NL" sz="4800" dirty="0"/>
              <a:t> </a:t>
            </a:r>
            <a:r>
              <a:rPr lang="nl-NL" sz="4800" dirty="0" err="1"/>
              <a:t>value</a:t>
            </a:r>
            <a:r>
              <a:rPr lang="nl-NL" sz="4800" dirty="0"/>
              <a:t> over de tijd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87491999-44B7-8CDD-0B07-5F845329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030" y="1911545"/>
            <a:ext cx="1905000" cy="535610"/>
          </a:xfrm>
        </p:spPr>
        <p:txBody>
          <a:bodyPr/>
          <a:lstStyle/>
          <a:p>
            <a:pPr marL="0" indent="0">
              <a:buNone/>
            </a:pPr>
            <a:r>
              <a:rPr lang="nl-NL" b="1"/>
              <a:t>Hillclimber</a:t>
            </a:r>
            <a:endParaRPr lang="nl-NL" b="1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14842995-0079-4980-70B7-C72373FD37F1}"/>
              </a:ext>
            </a:extLst>
          </p:cNvPr>
          <p:cNvSpPr txBox="1">
            <a:spLocks/>
          </p:cNvSpPr>
          <p:nvPr/>
        </p:nvSpPr>
        <p:spPr>
          <a:xfrm>
            <a:off x="7014740" y="1911545"/>
            <a:ext cx="4326520" cy="7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/>
              <a:t>Simulated Annealing</a:t>
            </a:r>
            <a:endParaRPr lang="nl-NL" b="1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4E4EBB2B-E326-729C-1228-94FA4A9F2363}"/>
              </a:ext>
            </a:extLst>
          </p:cNvPr>
          <p:cNvGrpSpPr/>
          <p:nvPr/>
        </p:nvGrpSpPr>
        <p:grpSpPr>
          <a:xfrm>
            <a:off x="6062239" y="2504783"/>
            <a:ext cx="5082835" cy="3812126"/>
            <a:chOff x="6062239" y="2504783"/>
            <a:chExt cx="5082835" cy="3812126"/>
          </a:xfrm>
        </p:grpSpPr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91270FC0-1038-F33C-53CB-2594597DA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2239" y="2504783"/>
              <a:ext cx="5082835" cy="3812126"/>
            </a:xfrm>
            <a:prstGeom prst="rect">
              <a:avLst/>
            </a:prstGeom>
          </p:spPr>
        </p:pic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CA321C5F-CBC6-ADA4-7AC0-CDDC13EB5114}"/>
                </a:ext>
              </a:extLst>
            </p:cNvPr>
            <p:cNvCxnSpPr>
              <a:cxnSpLocks/>
            </p:cNvCxnSpPr>
            <p:nvPr/>
          </p:nvCxnSpPr>
          <p:spPr>
            <a:xfrm>
              <a:off x="6697910" y="5653424"/>
              <a:ext cx="3947160" cy="11584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37939950-50FC-60D4-DB70-2B0A3AC5F2E8}"/>
                </a:ext>
              </a:extLst>
            </p:cNvPr>
            <p:cNvSpPr txBox="1"/>
            <p:nvPr/>
          </p:nvSpPr>
          <p:spPr>
            <a:xfrm>
              <a:off x="6342310" y="5535776"/>
              <a:ext cx="391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/>
                <a:t>300</a:t>
              </a:r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863F608-E131-F61E-B067-6F9564182E79}"/>
              </a:ext>
            </a:extLst>
          </p:cNvPr>
          <p:cNvGrpSpPr/>
          <p:nvPr/>
        </p:nvGrpSpPr>
        <p:grpSpPr>
          <a:xfrm>
            <a:off x="735112" y="2504783"/>
            <a:ext cx="5082835" cy="3812126"/>
            <a:chOff x="735112" y="2504783"/>
            <a:chExt cx="5082835" cy="3812126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A2887927-00E6-4062-91FF-39FD9B641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112" y="2504783"/>
              <a:ext cx="5082835" cy="3812126"/>
            </a:xfrm>
            <a:prstGeom prst="rect">
              <a:avLst/>
            </a:prstGeom>
          </p:spPr>
        </p:pic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56CC5A77-F9AB-AE61-437A-FCEDBE8090C8}"/>
                </a:ext>
              </a:extLst>
            </p:cNvPr>
            <p:cNvCxnSpPr/>
            <p:nvPr/>
          </p:nvCxnSpPr>
          <p:spPr>
            <a:xfrm>
              <a:off x="1366520" y="5674360"/>
              <a:ext cx="3947160" cy="0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4CA14239-A56E-995F-4CD6-82CB245367BB}"/>
                </a:ext>
              </a:extLst>
            </p:cNvPr>
            <p:cNvSpPr txBox="1"/>
            <p:nvPr/>
          </p:nvSpPr>
          <p:spPr>
            <a:xfrm>
              <a:off x="1010920" y="5558944"/>
              <a:ext cx="391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/>
                <a:t>300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61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/>
              <a:t>Resultaten: verdeling van </a:t>
            </a:r>
            <a:r>
              <a:rPr lang="nl-NL" sz="4800" dirty="0" err="1"/>
              <a:t>objective</a:t>
            </a:r>
            <a:r>
              <a:rPr lang="nl-NL" sz="4800" dirty="0"/>
              <a:t> </a:t>
            </a:r>
            <a:r>
              <a:rPr lang="nl-NL" sz="4800" dirty="0" err="1"/>
              <a:t>values</a:t>
            </a:r>
            <a:endParaRPr lang="nl-NL" sz="48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51DE8C-65C1-67CE-9B60-FA64EEA8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5950" y="1911545"/>
            <a:ext cx="1905000" cy="535610"/>
          </a:xfrm>
        </p:spPr>
        <p:txBody>
          <a:bodyPr/>
          <a:lstStyle/>
          <a:p>
            <a:pPr marL="0" indent="0">
              <a:buNone/>
            </a:pPr>
            <a:r>
              <a:rPr lang="nl-NL" b="1" dirty="0" err="1"/>
              <a:t>Hillclimber</a:t>
            </a:r>
            <a:endParaRPr lang="nl-NL" b="1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A25DF41C-E191-37B2-F8EC-641D1E7A64B1}"/>
              </a:ext>
            </a:extLst>
          </p:cNvPr>
          <p:cNvSpPr txBox="1">
            <a:spLocks/>
          </p:cNvSpPr>
          <p:nvPr/>
        </p:nvSpPr>
        <p:spPr>
          <a:xfrm>
            <a:off x="7089588" y="1911545"/>
            <a:ext cx="4326520" cy="7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 dirty="0" err="1"/>
              <a:t>Simulated</a:t>
            </a:r>
            <a:r>
              <a:rPr lang="nl-NL" b="1" dirty="0"/>
              <a:t> </a:t>
            </a:r>
            <a:r>
              <a:rPr lang="nl-NL" b="1" dirty="0" err="1"/>
              <a:t>Annealing</a:t>
            </a:r>
            <a:endParaRPr lang="nl-NL" b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F2C9031-10B5-6F02-B0BD-B87F50EB0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0884"/>
            <a:ext cx="5495099" cy="412132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EF4024C-98C0-F2B5-6613-45E8FF1DE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1" y="2300884"/>
            <a:ext cx="5495098" cy="41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2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49174-C85A-D44D-E6A4-1C03D3AF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nl-NL" sz="4800" dirty="0"/>
              <a:t>Resultaten: random rooster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4B7FB982-BA23-8D51-665E-2961685C5B68}"/>
              </a:ext>
            </a:extLst>
          </p:cNvPr>
          <p:cNvGrpSpPr/>
          <p:nvPr/>
        </p:nvGrpSpPr>
        <p:grpSpPr>
          <a:xfrm>
            <a:off x="4989373" y="1940438"/>
            <a:ext cx="6344164" cy="4549049"/>
            <a:chOff x="6626769" y="1828800"/>
            <a:chExt cx="5373014" cy="4029760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3F2B5D49-D241-7B6F-94F6-720E2ED6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69" y="1828800"/>
              <a:ext cx="5373014" cy="4029760"/>
            </a:xfrm>
            <a:prstGeom prst="rect">
              <a:avLst/>
            </a:prstGeom>
          </p:spPr>
        </p:pic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EB5FEF8F-3506-A512-0A6B-93F1463D43FB}"/>
                </a:ext>
              </a:extLst>
            </p:cNvPr>
            <p:cNvSpPr/>
            <p:nvPr/>
          </p:nvSpPr>
          <p:spPr>
            <a:xfrm>
              <a:off x="11424213" y="2072793"/>
              <a:ext cx="341963" cy="218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5C248942-7905-5712-B85D-A046358C0B94}"/>
              </a:ext>
            </a:extLst>
          </p:cNvPr>
          <p:cNvGrpSpPr/>
          <p:nvPr/>
        </p:nvGrpSpPr>
        <p:grpSpPr>
          <a:xfrm>
            <a:off x="761312" y="3687196"/>
            <a:ext cx="3715287" cy="772722"/>
            <a:chOff x="415624" y="3519080"/>
            <a:chExt cx="3715287" cy="772722"/>
          </a:xfrm>
        </p:grpSpPr>
        <p:sp>
          <p:nvSpPr>
            <p:cNvPr id="13" name="Rechthoek: afgeronde hoeken 12">
              <a:extLst>
                <a:ext uri="{FF2B5EF4-FFF2-40B4-BE49-F238E27FC236}">
                  <a16:creationId xmlns:a16="http://schemas.microsoft.com/office/drawing/2014/main" id="{BFCF1818-BC74-1CD8-8A76-DE8A8D393688}"/>
                </a:ext>
              </a:extLst>
            </p:cNvPr>
            <p:cNvSpPr/>
            <p:nvPr/>
          </p:nvSpPr>
          <p:spPr>
            <a:xfrm>
              <a:off x="415624" y="3519080"/>
              <a:ext cx="3715287" cy="772722"/>
            </a:xfrm>
            <a:prstGeom prst="roundRect">
              <a:avLst/>
            </a:prstGeom>
            <a:solidFill>
              <a:srgbClr val="ED7D31">
                <a:alpha val="38039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C816072F-C4F2-A0D6-1FF6-372A0C202D87}"/>
                </a:ext>
              </a:extLst>
            </p:cNvPr>
            <p:cNvSpPr txBox="1"/>
            <p:nvPr/>
          </p:nvSpPr>
          <p:spPr>
            <a:xfrm>
              <a:off x="833935" y="3566134"/>
              <a:ext cx="28786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/>
                <a:t>Willekeurige roosters zonder  3 tussensloten (valide)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68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43" y="260502"/>
            <a:ext cx="5763905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Resultaten</a:t>
            </a:r>
            <a:r>
              <a:rPr lang="en-US" sz="5400" dirty="0"/>
              <a:t>: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Verbeterd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rooster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2" descr="Nije Balans Lesrooster - Nije Balans | Lifestyle &amp; Bewegen">
            <a:extLst>
              <a:ext uri="{FF2B5EF4-FFF2-40B4-BE49-F238E27FC236}">
                <a16:creationId xmlns:a16="http://schemas.microsoft.com/office/drawing/2014/main" id="{EDA60A44-2845-31F2-FF20-1590DE3A5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 bwMode="auto">
          <a:xfrm>
            <a:off x="8545321" y="3043707"/>
            <a:ext cx="1250376" cy="129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6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65BE9A-C6BE-A05B-A229-EF5D19EE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4800" dirty="0"/>
              <a:t>Discussie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1522BC-CFEF-3129-E1E9-5012E0C0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915"/>
            <a:ext cx="10515600" cy="4251960"/>
          </a:xfrm>
        </p:spPr>
        <p:txBody>
          <a:bodyPr>
            <a:normAutofit fontScale="70000" lnSpcReduction="20000"/>
          </a:bodyPr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 betere resultaten dan </a:t>
            </a:r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State-</a:t>
            </a:r>
            <a:r>
              <a:rPr lang="nl-NL" dirty="0" err="1"/>
              <a:t>space</a:t>
            </a:r>
            <a:r>
              <a:rPr lang="nl-NL" dirty="0"/>
              <a:t> van lessen herverdelen is relatief groot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~ 10</a:t>
            </a:r>
            <a:r>
              <a:rPr lang="nl-NL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251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Voorkomt vast zitten in lokale optima vaker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Lessen verdelen met </a:t>
            </a:r>
            <a:r>
              <a:rPr lang="nl-NL" dirty="0" err="1"/>
              <a:t>hillclimber</a:t>
            </a:r>
            <a:r>
              <a:rPr lang="nl-NL" dirty="0"/>
              <a:t> presteert beter met meer mutaties, dit voordeel valt weg na het herverdelen van studenten.</a:t>
            </a:r>
          </a:p>
          <a:p>
            <a:endParaRPr lang="nl-NL" dirty="0"/>
          </a:p>
          <a:p>
            <a:r>
              <a:rPr lang="nl-NL" dirty="0"/>
              <a:t>Beste roosters vaak geen avondsloten en geen capaciteits-overschrijdingen</a:t>
            </a:r>
          </a:p>
          <a:p>
            <a:pPr lvl="1"/>
            <a:r>
              <a:rPr lang="nl-NL" dirty="0"/>
              <a:t>Uitgangsrooster zonder avondsloten en lessen alleen passend ingedeeld resulteert niet in lagere </a:t>
            </a:r>
            <a:r>
              <a:rPr lang="nl-NL" dirty="0" err="1"/>
              <a:t>objective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Extra lessen afsplitsen leidt niet tot betere resultaten, soms zelfs slechter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Wanneer is convergentie bereikt?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50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/>
              <a:t>Resultaten: </a:t>
            </a:r>
            <a:r>
              <a:rPr lang="nl-NL" sz="4800" dirty="0" err="1"/>
              <a:t>objective</a:t>
            </a:r>
            <a:r>
              <a:rPr lang="nl-NL" sz="4800" dirty="0"/>
              <a:t> </a:t>
            </a:r>
            <a:r>
              <a:rPr lang="nl-NL" sz="4800" dirty="0" err="1"/>
              <a:t>value</a:t>
            </a:r>
            <a:r>
              <a:rPr lang="nl-NL" sz="4800" dirty="0"/>
              <a:t> over de tijd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87491999-44B7-8CDD-0B07-5F845329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030" y="1911545"/>
            <a:ext cx="1905000" cy="535610"/>
          </a:xfrm>
        </p:spPr>
        <p:txBody>
          <a:bodyPr/>
          <a:lstStyle/>
          <a:p>
            <a:pPr marL="0" indent="0">
              <a:buNone/>
            </a:pPr>
            <a:r>
              <a:rPr lang="nl-NL" b="1"/>
              <a:t>Hillclimber</a:t>
            </a:r>
            <a:endParaRPr lang="nl-NL" b="1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14842995-0079-4980-70B7-C72373FD37F1}"/>
              </a:ext>
            </a:extLst>
          </p:cNvPr>
          <p:cNvSpPr txBox="1">
            <a:spLocks/>
          </p:cNvSpPr>
          <p:nvPr/>
        </p:nvSpPr>
        <p:spPr>
          <a:xfrm>
            <a:off x="7014740" y="1911545"/>
            <a:ext cx="4326520" cy="7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/>
              <a:t>Simulated Annealing</a:t>
            </a:r>
            <a:endParaRPr lang="nl-NL" b="1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4E4EBB2B-E326-729C-1228-94FA4A9F2363}"/>
              </a:ext>
            </a:extLst>
          </p:cNvPr>
          <p:cNvGrpSpPr/>
          <p:nvPr/>
        </p:nvGrpSpPr>
        <p:grpSpPr>
          <a:xfrm>
            <a:off x="6062239" y="2504783"/>
            <a:ext cx="5082835" cy="3812126"/>
            <a:chOff x="6062239" y="2504783"/>
            <a:chExt cx="5082835" cy="3812126"/>
          </a:xfrm>
        </p:grpSpPr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91270FC0-1038-F33C-53CB-2594597DA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2239" y="2504783"/>
              <a:ext cx="5082835" cy="3812126"/>
            </a:xfrm>
            <a:prstGeom prst="rect">
              <a:avLst/>
            </a:prstGeom>
          </p:spPr>
        </p:pic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CA321C5F-CBC6-ADA4-7AC0-CDDC13EB5114}"/>
                </a:ext>
              </a:extLst>
            </p:cNvPr>
            <p:cNvCxnSpPr>
              <a:cxnSpLocks/>
            </p:cNvCxnSpPr>
            <p:nvPr/>
          </p:nvCxnSpPr>
          <p:spPr>
            <a:xfrm>
              <a:off x="6697910" y="5653424"/>
              <a:ext cx="3947160" cy="11584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37939950-50FC-60D4-DB70-2B0A3AC5F2E8}"/>
                </a:ext>
              </a:extLst>
            </p:cNvPr>
            <p:cNvSpPr txBox="1"/>
            <p:nvPr/>
          </p:nvSpPr>
          <p:spPr>
            <a:xfrm>
              <a:off x="6342310" y="5535776"/>
              <a:ext cx="391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/>
                <a:t>300</a:t>
              </a:r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863F608-E131-F61E-B067-6F9564182E79}"/>
              </a:ext>
            </a:extLst>
          </p:cNvPr>
          <p:cNvGrpSpPr/>
          <p:nvPr/>
        </p:nvGrpSpPr>
        <p:grpSpPr>
          <a:xfrm>
            <a:off x="735112" y="2504783"/>
            <a:ext cx="5082835" cy="3812126"/>
            <a:chOff x="735112" y="2504783"/>
            <a:chExt cx="5082835" cy="3812126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A2887927-00E6-4062-91FF-39FD9B641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112" y="2504783"/>
              <a:ext cx="5082835" cy="3812126"/>
            </a:xfrm>
            <a:prstGeom prst="rect">
              <a:avLst/>
            </a:prstGeom>
          </p:spPr>
        </p:pic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56CC5A77-F9AB-AE61-437A-FCEDBE8090C8}"/>
                </a:ext>
              </a:extLst>
            </p:cNvPr>
            <p:cNvCxnSpPr/>
            <p:nvPr/>
          </p:nvCxnSpPr>
          <p:spPr>
            <a:xfrm>
              <a:off x="1366520" y="5674360"/>
              <a:ext cx="3947160" cy="0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4CA14239-A56E-995F-4CD6-82CB245367BB}"/>
                </a:ext>
              </a:extLst>
            </p:cNvPr>
            <p:cNvSpPr txBox="1"/>
            <p:nvPr/>
          </p:nvSpPr>
          <p:spPr>
            <a:xfrm>
              <a:off x="1010920" y="5558944"/>
              <a:ext cx="391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/>
                <a:t>300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0248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E1B3AF-EA13-BC8A-88F5-C320124A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nl-NL" sz="5400" dirty="0"/>
              <a:t>Conclusie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862F3D-E54E-1AAB-B102-E67BFC29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200" dirty="0"/>
              <a:t>“Het verbeteren van een (pseudo) willekeurig rooster is mogelijk. Het toepassen van </a:t>
            </a:r>
            <a:r>
              <a:rPr lang="nl-NL" sz="2200" dirty="0" err="1"/>
              <a:t>simulated</a:t>
            </a:r>
            <a:r>
              <a:rPr lang="nl-NL" sz="2200" dirty="0"/>
              <a:t> </a:t>
            </a:r>
            <a:r>
              <a:rPr lang="nl-NL" sz="2200" dirty="0" err="1"/>
              <a:t>annealing</a:t>
            </a:r>
            <a:r>
              <a:rPr lang="nl-NL" sz="2200" dirty="0"/>
              <a:t> op het herverdelen van lessen geeft roosters met een lagere </a:t>
            </a:r>
            <a:r>
              <a:rPr lang="nl-NL" sz="2200" dirty="0" err="1"/>
              <a:t>objective</a:t>
            </a:r>
            <a:r>
              <a:rPr lang="nl-NL" sz="2200" dirty="0"/>
              <a:t> </a:t>
            </a:r>
            <a:r>
              <a:rPr lang="nl-NL" sz="2200" dirty="0" err="1"/>
              <a:t>value</a:t>
            </a:r>
            <a:r>
              <a:rPr lang="nl-NL" sz="2200" dirty="0"/>
              <a:t> dan het toepassen van een </a:t>
            </a:r>
            <a:r>
              <a:rPr lang="nl-NL" sz="2200" dirty="0" err="1"/>
              <a:t>hillclimber</a:t>
            </a:r>
            <a:r>
              <a:rPr lang="nl-NL" sz="22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425014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AB7015-0421-576D-35E3-02DCEAD0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4800" dirty="0" err="1"/>
              <a:t>Future</a:t>
            </a:r>
            <a:r>
              <a:rPr lang="nl-NL" sz="4800" dirty="0"/>
              <a:t> </a:t>
            </a:r>
            <a:r>
              <a:rPr lang="nl-NL" sz="4800" dirty="0" err="1"/>
              <a:t>work</a:t>
            </a:r>
            <a:endParaRPr lang="nl-NL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3ED279-F370-C090-253C-7BD85EAC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6463"/>
            <a:ext cx="10515600" cy="3388257"/>
          </a:xfrm>
        </p:spPr>
        <p:txBody>
          <a:bodyPr>
            <a:normAutofit/>
          </a:bodyPr>
          <a:lstStyle/>
          <a:p>
            <a:r>
              <a:rPr lang="nl-NL" sz="2200" dirty="0" err="1"/>
              <a:t>Simulated</a:t>
            </a:r>
            <a:r>
              <a:rPr lang="nl-NL" sz="2200" dirty="0"/>
              <a:t> </a:t>
            </a:r>
            <a:r>
              <a:rPr lang="nl-NL" sz="2200" dirty="0" err="1"/>
              <a:t>annealing</a:t>
            </a:r>
            <a:r>
              <a:rPr lang="nl-NL" sz="2200" dirty="0"/>
              <a:t> toepassen op studenten herverdelen</a:t>
            </a:r>
          </a:p>
          <a:p>
            <a:r>
              <a:rPr lang="nl-NL" sz="2200" dirty="0"/>
              <a:t>Experimenteren met andere manieren van extra lessen afsplitsen</a:t>
            </a:r>
          </a:p>
          <a:p>
            <a:pPr lvl="1"/>
            <a:r>
              <a:rPr lang="nl-NL" sz="1800" dirty="0"/>
              <a:t>Random rooster met meer dan 129 lessen aan het begin</a:t>
            </a:r>
          </a:p>
          <a:p>
            <a:pPr lvl="1"/>
            <a:r>
              <a:rPr lang="nl-NL" sz="1800" dirty="0"/>
              <a:t>Experimenteren met koelingsschema’s specifiek na het afsplitsen van extra lessen</a:t>
            </a:r>
          </a:p>
          <a:p>
            <a:r>
              <a:rPr lang="nl-NL" sz="2200" dirty="0"/>
              <a:t>Experimenteren met geforceerde verschuivingen van avondsloten</a:t>
            </a:r>
          </a:p>
          <a:p>
            <a:pPr marL="0" indent="0">
              <a:buNone/>
            </a:pPr>
            <a:endParaRPr lang="nl-NL" sz="2200" dirty="0"/>
          </a:p>
          <a:p>
            <a:r>
              <a:rPr lang="nl-NL" sz="2200" dirty="0"/>
              <a:t>Toepassen van algoritmes op roostering van bijv. bestelbussen</a:t>
            </a:r>
          </a:p>
        </p:txBody>
      </p:sp>
    </p:spTree>
    <p:extLst>
      <p:ext uri="{BB962C8B-B14F-4D97-AF65-F5344CB8AC3E}">
        <p14:creationId xmlns:p14="http://schemas.microsoft.com/office/powerpoint/2010/main" val="32039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C7D410-D696-29B3-90F2-146E2A3A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4800" dirty="0"/>
              <a:t>De case (1/2)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9D217AEA-B265-4DA5-5F2A-EB80D648C124}"/>
              </a:ext>
            </a:extLst>
          </p:cNvPr>
          <p:cNvSpPr/>
          <p:nvPr/>
        </p:nvSpPr>
        <p:spPr>
          <a:xfrm>
            <a:off x="604294" y="5609802"/>
            <a:ext cx="8876782" cy="768760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329FB209-0F6A-B199-8318-D31CE3337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45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/>
              <a:t>Rooster maken voor studenten op </a:t>
            </a:r>
            <a:r>
              <a:rPr lang="nl-NL" sz="2200" b="1" dirty="0" err="1"/>
              <a:t>Science</a:t>
            </a:r>
            <a:r>
              <a:rPr lang="nl-NL" sz="2200" b="1" dirty="0"/>
              <a:t> Park</a:t>
            </a:r>
          </a:p>
          <a:p>
            <a:r>
              <a:rPr lang="nl-NL" sz="2200" dirty="0"/>
              <a:t>4 tijdsloten</a:t>
            </a:r>
          </a:p>
          <a:p>
            <a:pPr lvl="1"/>
            <a:r>
              <a:rPr lang="nl-NL" sz="2200" dirty="0">
                <a:latin typeface="+mn-lt"/>
              </a:rPr>
              <a:t>9:00 - 11:00</a:t>
            </a:r>
          </a:p>
          <a:p>
            <a:pPr lvl="1"/>
            <a:r>
              <a:rPr lang="nl-NL" sz="2200" dirty="0">
                <a:latin typeface="+mn-lt"/>
              </a:rPr>
              <a:t>11:00 -13:00</a:t>
            </a:r>
          </a:p>
          <a:p>
            <a:pPr lvl="1"/>
            <a:r>
              <a:rPr lang="nl-NL" sz="2200" dirty="0">
                <a:latin typeface="+mn-lt"/>
              </a:rPr>
              <a:t>13:00 - 15:00</a:t>
            </a:r>
          </a:p>
          <a:p>
            <a:pPr lvl="1"/>
            <a:r>
              <a:rPr lang="nl-NL" sz="2200" dirty="0"/>
              <a:t>15:00 - 17:00</a:t>
            </a:r>
            <a:endParaRPr lang="nl-NL" sz="2200" dirty="0">
              <a:latin typeface="+mn-lt"/>
            </a:endParaRPr>
          </a:p>
          <a:p>
            <a:r>
              <a:rPr lang="nl-NL" sz="2200" dirty="0"/>
              <a:t>7 lokalen</a:t>
            </a:r>
          </a:p>
          <a:p>
            <a:pPr lvl="1"/>
            <a:r>
              <a:rPr lang="nl-NL" sz="2200" dirty="0"/>
              <a:t>Variabele capaciteit</a:t>
            </a:r>
          </a:p>
          <a:p>
            <a:pPr lvl="1"/>
            <a:r>
              <a:rPr lang="nl-NL" sz="2200" dirty="0"/>
              <a:t>Grootste lokaal 5 tijdsloten (+ avondslot 17:00 – 19:00)</a:t>
            </a:r>
          </a:p>
          <a:p>
            <a:pPr marL="457200" lvl="1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400" dirty="0"/>
              <a:t>5 dagen x (7 lokalen x 4 tijdsloten + 1 avondslot)   =   </a:t>
            </a:r>
            <a:r>
              <a:rPr lang="nl-NL" sz="2400" b="1" dirty="0"/>
              <a:t>145 zaalsloten</a:t>
            </a:r>
            <a:r>
              <a:rPr lang="nl-NL" sz="2400" dirty="0"/>
              <a:t>	   </a:t>
            </a:r>
          </a:p>
          <a:p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59709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CED2F0-2E38-B319-3E69-960B3C8E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01781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Bedankt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voor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uw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aandacht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voor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RoosterRulers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Vragen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470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F5165F-C261-5341-A62D-F35C0658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Parameters </a:t>
            </a:r>
            <a:r>
              <a:rPr lang="en-US" sz="5400" dirty="0" err="1">
                <a:solidFill>
                  <a:srgbClr val="FFFFFF"/>
                </a:solidFill>
              </a:rPr>
              <a:t>tunen</a:t>
            </a:r>
            <a:endParaRPr lang="nl-NL" sz="5400" dirty="0">
              <a:solidFill>
                <a:srgbClr val="FFFFFF"/>
              </a:solidFill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8EED334F-B2C0-0DA0-D29B-BED61A0E1E58}"/>
              </a:ext>
            </a:extLst>
          </p:cNvPr>
          <p:cNvSpPr/>
          <p:nvPr/>
        </p:nvSpPr>
        <p:spPr>
          <a:xfrm>
            <a:off x="835152" y="5029407"/>
            <a:ext cx="5376077" cy="680018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03836C-C86F-A343-6A5F-3798ADCC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>
                <a:sym typeface="Wingdings" panose="05000000000000000000" pitchFamily="2" charset="2"/>
              </a:rPr>
              <a:t>Aantal parameters</a:t>
            </a:r>
            <a:endParaRPr lang="nl-NL" sz="2200" b="1" dirty="0"/>
          </a:p>
          <a:p>
            <a:r>
              <a:rPr lang="nl-NL" sz="2200" dirty="0" err="1"/>
              <a:t>Hillclimber</a:t>
            </a:r>
            <a:r>
              <a:rPr lang="nl-NL" sz="2200" dirty="0"/>
              <a:t> </a:t>
            </a:r>
            <a:r>
              <a:rPr lang="nl-NL" sz="2200" dirty="0">
                <a:sym typeface="Wingdings" panose="05000000000000000000" pitchFamily="2" charset="2"/>
              </a:rPr>
              <a:t> 3</a:t>
            </a:r>
          </a:p>
          <a:p>
            <a:r>
              <a:rPr lang="nl-NL" sz="2200" dirty="0" err="1">
                <a:sym typeface="Wingdings" panose="05000000000000000000" pitchFamily="2" charset="2"/>
              </a:rPr>
              <a:t>Simulated</a:t>
            </a:r>
            <a:r>
              <a:rPr lang="nl-NL" sz="2200" dirty="0">
                <a:sym typeface="Wingdings" panose="05000000000000000000" pitchFamily="2" charset="2"/>
              </a:rPr>
              <a:t> </a:t>
            </a:r>
            <a:r>
              <a:rPr lang="nl-NL" sz="2200" dirty="0" err="1">
                <a:sym typeface="Wingdings" panose="05000000000000000000" pitchFamily="2" charset="2"/>
              </a:rPr>
              <a:t>annealing</a:t>
            </a:r>
            <a:r>
              <a:rPr lang="nl-NL" sz="2200" dirty="0">
                <a:sym typeface="Wingdings" panose="05000000000000000000" pitchFamily="2" charset="2"/>
              </a:rPr>
              <a:t>  4 </a:t>
            </a:r>
          </a:p>
          <a:p>
            <a:r>
              <a:rPr lang="nl-NL" sz="2200" dirty="0" err="1">
                <a:sym typeface="Wingdings" panose="05000000000000000000" pitchFamily="2" charset="2"/>
              </a:rPr>
              <a:t>Greedy</a:t>
            </a:r>
            <a:r>
              <a:rPr lang="nl-NL" sz="2200" dirty="0">
                <a:sym typeface="Wingdings" panose="05000000000000000000" pitchFamily="2" charset="2"/>
              </a:rPr>
              <a:t>  2</a:t>
            </a:r>
          </a:p>
          <a:p>
            <a:endParaRPr lang="nl-NL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sz="2200" dirty="0">
                <a:sym typeface="Wingdings" panose="05000000000000000000" pitchFamily="2" charset="2"/>
              </a:rPr>
              <a:t>Verschillende combinaties met 10 runs testen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029260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30CDE1-099D-088F-226A-CF1D1448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Parameter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optimalisatie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hillclimber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C02049A-DBE3-6F3D-5A6E-99EB9492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56" y="2354239"/>
            <a:ext cx="10598887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50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0CDE1-099D-088F-226A-CF1D1448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Parameter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optimalisatie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simulated annealing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C02049A-DBE3-6F3D-5A6E-99EB9492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56" y="2354239"/>
            <a:ext cx="10598887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0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86274-2186-7A6F-1FE2-16C06C18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Berekening state-</a:t>
            </a:r>
            <a:r>
              <a:rPr lang="nl-NL" dirty="0" err="1"/>
              <a:t>space</a:t>
            </a:r>
            <a:endParaRPr lang="nl-NL" dirty="0"/>
          </a:p>
        </p:txBody>
      </p:sp>
      <p:graphicFrame>
        <p:nvGraphicFramePr>
          <p:cNvPr id="9" name="Tijdelijke aanduiding voor inhoud 2">
            <a:extLst>
              <a:ext uri="{FF2B5EF4-FFF2-40B4-BE49-F238E27FC236}">
                <a16:creationId xmlns:a16="http://schemas.microsoft.com/office/drawing/2014/main" id="{81B9B80E-3AB0-9A5F-6EFA-4C7E03725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2106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Afbeelding 4">
            <a:extLst>
              <a:ext uri="{FF2B5EF4-FFF2-40B4-BE49-F238E27FC236}">
                <a16:creationId xmlns:a16="http://schemas.microsoft.com/office/drawing/2014/main" id="{D903EDED-3CC3-0F55-17B5-073E340388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2220" y="1956853"/>
            <a:ext cx="1128137" cy="504693"/>
          </a:xfrm>
          <a:prstGeom prst="rect">
            <a:avLst/>
          </a:prstGeom>
        </p:spPr>
      </p:pic>
      <p:pic>
        <p:nvPicPr>
          <p:cNvPr id="7" name="Afbeelding 6" descr="Afbeelding met tekst, horloge, meter&#10;&#10;Automatisch gegenereerde beschrijving">
            <a:extLst>
              <a:ext uri="{FF2B5EF4-FFF2-40B4-BE49-F238E27FC236}">
                <a16:creationId xmlns:a16="http://schemas.microsoft.com/office/drawing/2014/main" id="{4CA5FE24-ED17-0BEA-A547-88A09C5820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0312" y="4945440"/>
            <a:ext cx="1128137" cy="5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23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79026A-42BA-525C-6D73-7508B89F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Temperatuur keuze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3FAC51-42CF-A3EB-4E1B-ECC23FDC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Berekening acceptatie bij verslechtering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8A1D2BEE-51D0-B850-0388-A4FA5FEB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54" y="3272588"/>
            <a:ext cx="11508493" cy="206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8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1D1B92-A15B-21CB-4BC7-F4617687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3"/>
            <a:ext cx="10515600" cy="1133499"/>
          </a:xfrm>
        </p:spPr>
        <p:txBody>
          <a:bodyPr>
            <a:normAutofit/>
          </a:bodyPr>
          <a:lstStyle/>
          <a:p>
            <a:r>
              <a:rPr lang="nl-NL" sz="4800" dirty="0"/>
              <a:t>De case (2/2)</a:t>
            </a:r>
          </a:p>
        </p:txBody>
      </p:sp>
      <p:graphicFrame>
        <p:nvGraphicFramePr>
          <p:cNvPr id="12" name="Tijdelijke aanduiding voor inhoud 2">
            <a:extLst>
              <a:ext uri="{FF2B5EF4-FFF2-40B4-BE49-F238E27FC236}">
                <a16:creationId xmlns:a16="http://schemas.microsoft.com/office/drawing/2014/main" id="{CF0C99B7-C730-FEE9-4969-FD4D8412C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349272"/>
              </p:ext>
            </p:extLst>
          </p:nvPr>
        </p:nvGraphicFramePr>
        <p:xfrm>
          <a:off x="838200" y="1342662"/>
          <a:ext cx="10515600" cy="5306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64DBFE1-CBE4-D0EA-9A2E-269BED011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413418"/>
              </p:ext>
            </p:extLst>
          </p:nvPr>
        </p:nvGraphicFramePr>
        <p:xfrm>
          <a:off x="537341" y="2745271"/>
          <a:ext cx="8317292" cy="438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FA7348B9-479C-7C12-AA01-977ADB794C24}"/>
              </a:ext>
            </a:extLst>
          </p:cNvPr>
          <p:cNvSpPr/>
          <p:nvPr/>
        </p:nvSpPr>
        <p:spPr>
          <a:xfrm>
            <a:off x="4839891" y="5081775"/>
            <a:ext cx="6630620" cy="1284301"/>
          </a:xfrm>
          <a:prstGeom prst="roundRect">
            <a:avLst>
              <a:gd name="adj" fmla="val 10000"/>
            </a:avLst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219D69B-D19E-4AA5-0715-D24DC34FE879}"/>
              </a:ext>
            </a:extLst>
          </p:cNvPr>
          <p:cNvSpPr txBox="1"/>
          <p:nvPr/>
        </p:nvSpPr>
        <p:spPr>
          <a:xfrm>
            <a:off x="8807287" y="5400759"/>
            <a:ext cx="284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nl-NL" dirty="0"/>
              <a:t>Kunnen in extra lessen worden opgedeeld</a:t>
            </a:r>
          </a:p>
        </p:txBody>
      </p:sp>
    </p:spTree>
    <p:extLst>
      <p:ext uri="{BB962C8B-B14F-4D97-AF65-F5344CB8AC3E}">
        <p14:creationId xmlns:p14="http://schemas.microsoft.com/office/powerpoint/2010/main" val="316206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64D21A-0A26-416E-8E2D-89DB56A1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776"/>
            <a:ext cx="10515600" cy="1325563"/>
          </a:xfrm>
        </p:spPr>
        <p:txBody>
          <a:bodyPr>
            <a:normAutofit/>
          </a:bodyPr>
          <a:lstStyle/>
          <a:p>
            <a:r>
              <a:rPr lang="nl-NL" sz="4800" dirty="0"/>
              <a:t>Doel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DD98BC38-6069-0868-4DCA-270632FE5F7B}"/>
              </a:ext>
            </a:extLst>
          </p:cNvPr>
          <p:cNvSpPr/>
          <p:nvPr/>
        </p:nvSpPr>
        <p:spPr>
          <a:xfrm>
            <a:off x="669036" y="5614185"/>
            <a:ext cx="6612710" cy="567159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AFC947-C826-4B44-43B1-C3129B8E4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b="1" dirty="0"/>
              <a:t>Rooster beoordeeld op 4 criteria:</a:t>
            </a:r>
          </a:p>
          <a:p>
            <a:pPr lvl="1"/>
            <a:r>
              <a:rPr lang="nl-NL" sz="2200" dirty="0"/>
              <a:t>Per les</a:t>
            </a:r>
          </a:p>
          <a:p>
            <a:pPr lvl="2"/>
            <a:r>
              <a:rPr lang="nl-NL" sz="2200" dirty="0"/>
              <a:t>Gebruik avondslot: 5 punten</a:t>
            </a:r>
          </a:p>
          <a:p>
            <a:pPr lvl="2"/>
            <a:r>
              <a:rPr lang="nl-NL" sz="2200" dirty="0"/>
              <a:t>Over lokaal capaciteit: 1 punt per student</a:t>
            </a:r>
          </a:p>
          <a:p>
            <a:pPr lvl="1"/>
            <a:r>
              <a:rPr lang="nl-NL" sz="2200" dirty="0"/>
              <a:t>Per student</a:t>
            </a:r>
          </a:p>
          <a:p>
            <a:pPr lvl="2"/>
            <a:r>
              <a:rPr lang="nl-NL" sz="2200" dirty="0"/>
              <a:t>Tussensloten: 1 punt voor 1 tussenslot</a:t>
            </a:r>
          </a:p>
          <a:p>
            <a:pPr marL="2743200" lvl="6" indent="0">
              <a:buNone/>
            </a:pPr>
            <a:r>
              <a:rPr lang="nl-NL" sz="2400" dirty="0"/>
              <a:t>3 punten voor 2 tussensloten</a:t>
            </a:r>
          </a:p>
          <a:p>
            <a:pPr marL="2743200" lvl="6" indent="0">
              <a:buNone/>
            </a:pPr>
            <a:r>
              <a:rPr lang="nl-NL" sz="2400" dirty="0"/>
              <a:t>3 tussensloten ≠ geldig</a:t>
            </a:r>
          </a:p>
          <a:p>
            <a:pPr lvl="2"/>
            <a:r>
              <a:rPr lang="nl-NL" sz="2200" dirty="0"/>
              <a:t>Vak conflicten: 1 punt per conflict</a:t>
            </a:r>
          </a:p>
          <a:p>
            <a:pPr lvl="2"/>
            <a:endParaRPr lang="nl-NL" sz="2200" dirty="0"/>
          </a:p>
          <a:p>
            <a:pPr marL="0" indent="0">
              <a:buNone/>
            </a:pPr>
            <a:r>
              <a:rPr lang="nl-NL" sz="2200" dirty="0"/>
              <a:t>Doel: punten (</a:t>
            </a:r>
            <a:r>
              <a:rPr lang="nl-NL" sz="2200" dirty="0" err="1"/>
              <a:t>objective</a:t>
            </a:r>
            <a:r>
              <a:rPr lang="nl-NL" sz="2200" dirty="0"/>
              <a:t> </a:t>
            </a:r>
            <a:r>
              <a:rPr lang="nl-NL" sz="2200" dirty="0" err="1"/>
              <a:t>value</a:t>
            </a:r>
            <a:r>
              <a:rPr lang="nl-NL" sz="2200" dirty="0"/>
              <a:t>) minimaliseren </a:t>
            </a:r>
            <a:r>
              <a:rPr lang="nl-NL" sz="2200" dirty="0">
                <a:sym typeface="Wingdings" panose="05000000000000000000" pitchFamily="2" charset="2"/>
              </a:rPr>
              <a:t> naar 0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88930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0C4376-EE45-4B87-ACB2-93C0745E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14"/>
            <a:ext cx="10515600" cy="1325563"/>
          </a:xfrm>
        </p:spPr>
        <p:txBody>
          <a:bodyPr>
            <a:noAutofit/>
          </a:bodyPr>
          <a:lstStyle/>
          <a:p>
            <a:r>
              <a:rPr lang="nl-NL" sz="4800" dirty="0"/>
              <a:t>Probleembeschrijving</a:t>
            </a:r>
            <a:br>
              <a:rPr lang="nl-NL" sz="4800" dirty="0"/>
            </a:br>
            <a:endParaRPr lang="nl-NL" sz="4800" dirty="0"/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jdelijke aanduiding voor inhoud 2">
            <a:extLst>
              <a:ext uri="{FF2B5EF4-FFF2-40B4-BE49-F238E27FC236}">
                <a16:creationId xmlns:a16="http://schemas.microsoft.com/office/drawing/2014/main" id="{7D40F662-F2EE-4424-A3D1-641A95CB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913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Constraint Optimization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Welke keuzes kunnen we maken</a:t>
            </a:r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nl-N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Werkgroepen en practica verder opsplitsen 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~ 10</a:t>
            </a:r>
            <a:r>
              <a:rPr lang="nl-NL" sz="2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18</a:t>
            </a:r>
            <a:endParaRPr lang="nl-NL" sz="2200" baseline="30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Lessen verdelen over rooster 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~ 10</a:t>
            </a:r>
            <a:r>
              <a:rPr lang="nl-NL" sz="2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251</a:t>
            </a:r>
            <a:endParaRPr lang="nl-NL" sz="22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Studenten verdelen over lessen 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~ 10</a:t>
            </a:r>
            <a:r>
              <a:rPr lang="nl-NL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7</a:t>
            </a:r>
            <a:endParaRPr lang="nl-NL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nl-NL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F5A89-8190-BD3C-C64D-38E2C040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28740"/>
            <a:ext cx="7665571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Methode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algoritmes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" name="Tekstvak 4">
            <a:extLst>
              <a:ext uri="{FF2B5EF4-FFF2-40B4-BE49-F238E27FC236}">
                <a16:creationId xmlns:a16="http://schemas.microsoft.com/office/drawing/2014/main" id="{C5CC042C-285E-1010-9076-7A1E5CBA1D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435259"/>
              </p:ext>
            </p:extLst>
          </p:nvPr>
        </p:nvGraphicFramePr>
        <p:xfrm>
          <a:off x="630935" y="2131164"/>
          <a:ext cx="5465065" cy="402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ep 13">
            <a:extLst>
              <a:ext uri="{FF2B5EF4-FFF2-40B4-BE49-F238E27FC236}">
                <a16:creationId xmlns:a16="http://schemas.microsoft.com/office/drawing/2014/main" id="{FF35E25D-E044-ED66-BCFB-E33D586B68D9}"/>
              </a:ext>
            </a:extLst>
          </p:cNvPr>
          <p:cNvGrpSpPr/>
          <p:nvPr/>
        </p:nvGrpSpPr>
        <p:grpSpPr>
          <a:xfrm>
            <a:off x="6882391" y="3186377"/>
            <a:ext cx="4422196" cy="1474435"/>
            <a:chOff x="6800520" y="2220939"/>
            <a:chExt cx="3558072" cy="1583415"/>
          </a:xfrm>
        </p:grpSpPr>
        <p:sp>
          <p:nvSpPr>
            <p:cNvPr id="16" name="Rechthoek: afgeronde hoeken 15">
              <a:extLst>
                <a:ext uri="{FF2B5EF4-FFF2-40B4-BE49-F238E27FC236}">
                  <a16:creationId xmlns:a16="http://schemas.microsoft.com/office/drawing/2014/main" id="{5B29BCC8-A7F2-DC92-8B01-20802690BFE2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rgbClr val="ED7D31">
                <a:alpha val="38039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F16C80B0-E3A5-928F-7AAC-CEE561C5D20C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</p:spPr>
          <p:txBody>
            <a:bodyPr wrap="square">
              <a:normAutofit fontScale="70000" lnSpcReduction="20000"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3100" b="1" dirty="0" err="1"/>
                <a:t>Constraint</a:t>
              </a:r>
              <a:r>
                <a:rPr lang="nl-NL" sz="3100" b="1" dirty="0"/>
                <a:t> </a:t>
              </a:r>
              <a:r>
                <a:rPr lang="nl-NL" sz="3100" b="1" dirty="0" err="1"/>
                <a:t>relaxation</a:t>
              </a:r>
              <a:endParaRPr lang="nl-NL" sz="3100" dirty="0"/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3100" dirty="0"/>
                <a:t>3 tussensloten toegestaan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4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49174-C85A-D44D-E6A4-1C03D3AF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nl-NL" sz="4800" dirty="0"/>
              <a:t>Random rooster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3150A3-4552-D83C-125F-ECB81020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738828"/>
            <a:ext cx="7499063" cy="3297996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Werkgroepen en practica verder opsplitsen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Nee,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minimaal aantal lessen (129)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Lessen verdelen over rooster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129 lessen willekeurig plaatsen over 145 zaalsloten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Studenten verdelen over lessen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evenwichtig over werkgroepen en practica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5947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019F03-9013-6A76-DEED-12853DA6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4800" dirty="0"/>
              <a:t>Lessen herverdelen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F7D0AB-A0EA-A5A7-4914-15274807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240915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200" dirty="0"/>
              <a:t>Pak twee willekeurige posities in het rooster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Wissel de inhoud van deze posities (niet per se een les)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Evalueer resultaat</a:t>
            </a:r>
          </a:p>
          <a:p>
            <a:endParaRPr lang="nl-NL" sz="2200" dirty="0"/>
          </a:p>
          <a:p>
            <a:pPr marL="0" indent="0">
              <a:buNone/>
            </a:pPr>
            <a:r>
              <a:rPr lang="nl-NL" sz="2200" b="1" dirty="0" err="1"/>
              <a:t>Hillclimber</a:t>
            </a:r>
            <a:endParaRPr lang="nl-NL" sz="2200" b="1" dirty="0"/>
          </a:p>
          <a:p>
            <a:pPr marL="457200" lvl="1" indent="0">
              <a:buNone/>
            </a:pPr>
            <a:r>
              <a:rPr lang="nl-NL" sz="2000" dirty="0"/>
              <a:t>4.	Accepteer indien beter of gelijk resultaat</a:t>
            </a:r>
          </a:p>
          <a:p>
            <a:pPr marL="457200" lvl="1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b="1" dirty="0" err="1"/>
              <a:t>Simulated</a:t>
            </a:r>
            <a:r>
              <a:rPr lang="nl-NL" sz="2200" b="1" dirty="0"/>
              <a:t> </a:t>
            </a:r>
            <a:r>
              <a:rPr lang="nl-NL" sz="2200" b="1" dirty="0" err="1"/>
              <a:t>annealing</a:t>
            </a:r>
            <a:endParaRPr lang="nl-NL" sz="2200" b="1" dirty="0"/>
          </a:p>
          <a:p>
            <a:pPr marL="914400" lvl="1" indent="-457200">
              <a:buAutoNum type="arabicPeriod" startAt="4"/>
            </a:pPr>
            <a:r>
              <a:rPr lang="nl-NL" sz="2000" dirty="0"/>
              <a:t>Accepteer volgens kansberekening o.b.v. resultaat</a:t>
            </a:r>
          </a:p>
          <a:p>
            <a:pPr marL="1371600" lvl="2" indent="-457200">
              <a:buAutoNum type="arabicPeriod" startAt="4"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36558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9C7019-FA40-8C50-6C70-4C011B04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4800" dirty="0"/>
              <a:t>Studenten herverdelen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DE0367-0707-B868-CA65-87D67505C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 err="1"/>
              <a:t>Hillclimber</a:t>
            </a:r>
            <a:endParaRPr lang="nl-NL" sz="2200" b="1" dirty="0"/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Pak alle werkgroepen of practica van een willekeurig vak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Pak twee willekeurige lessen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Wissel twee studenten, of verplaats maar 1 student naar de andere 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Evalueer resultaat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Accepteer indien beter of gelijk resultaat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Evalueer resultaat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Accepteer indien beter of gelijk resultaat</a:t>
            </a:r>
          </a:p>
          <a:p>
            <a:pPr marL="0" indent="0"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269375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839</Words>
  <Application>Microsoft Office PowerPoint</Application>
  <PresentationFormat>Breedbeeld</PresentationFormat>
  <Paragraphs>222</Paragraphs>
  <Slides>25</Slides>
  <Notes>22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Kantoorthema</vt:lpstr>
      <vt:lpstr>Lectures &amp; Lesroosters </vt:lpstr>
      <vt:lpstr>De case (1/2)</vt:lpstr>
      <vt:lpstr>De case (2/2)</vt:lpstr>
      <vt:lpstr>Doel</vt:lpstr>
      <vt:lpstr>Probleembeschrijving </vt:lpstr>
      <vt:lpstr>Methode: algoritmes</vt:lpstr>
      <vt:lpstr>Random rooster</vt:lpstr>
      <vt:lpstr>Lessen herverdelen</vt:lpstr>
      <vt:lpstr>Studenten herverdelen</vt:lpstr>
      <vt:lpstr>Werkgroepen/practica verder opsplitsen</vt:lpstr>
      <vt:lpstr>Methode: algoritmes</vt:lpstr>
      <vt:lpstr>Resultaten: objective value over de tijd</vt:lpstr>
      <vt:lpstr>Resultaten: verdeling van objective values</vt:lpstr>
      <vt:lpstr>Resultaten: random rooster</vt:lpstr>
      <vt:lpstr>Resultaten: Verbeterd rooster</vt:lpstr>
      <vt:lpstr>Discussie</vt:lpstr>
      <vt:lpstr>Resultaten: objective value over de tijd</vt:lpstr>
      <vt:lpstr>Conclusie</vt:lpstr>
      <vt:lpstr>Future work</vt:lpstr>
      <vt:lpstr>Bedankt voor uw aandacht voor de RoosterRulers!    Vragen?</vt:lpstr>
      <vt:lpstr>Parameters tunen</vt:lpstr>
      <vt:lpstr>Parameter optimalisatie - hillclimber</vt:lpstr>
      <vt:lpstr>Parameter optimalisatie – simulated annealing</vt:lpstr>
      <vt:lpstr>Berekening state-space</vt:lpstr>
      <vt:lpstr>Temperatuur keuze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Jurriens</dc:creator>
  <cp:lastModifiedBy>Marc Jurriens</cp:lastModifiedBy>
  <cp:revision>20</cp:revision>
  <dcterms:created xsi:type="dcterms:W3CDTF">2022-06-16T11:09:41Z</dcterms:created>
  <dcterms:modified xsi:type="dcterms:W3CDTF">2022-06-30T08:38:59Z</dcterms:modified>
</cp:coreProperties>
</file>