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2" r:id="rId2"/>
    <p:sldId id="257" r:id="rId3"/>
    <p:sldId id="258" r:id="rId4"/>
    <p:sldId id="259" r:id="rId5"/>
    <p:sldId id="263" r:id="rId6"/>
    <p:sldId id="264" r:id="rId7"/>
  </p:sldIdLst>
  <p:sldSz cx="9906000" cy="6858000" type="A4"/>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A4F2"/>
    <a:srgbClr val="E6EBF1"/>
    <a:srgbClr val="CED7E4"/>
    <a:srgbClr val="B5C3D6"/>
    <a:srgbClr val="9CAFC8"/>
    <a:srgbClr val="839ABA"/>
    <a:srgbClr val="6B86AD"/>
    <a:srgbClr val="395E91"/>
    <a:srgbClr val="083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7" d="100"/>
          <a:sy n="117" d="100"/>
        </p:scale>
        <p:origin x="-1152" y="-102"/>
      </p:cViewPr>
      <p:guideLst>
        <p:guide orient="horz" pos="2160"/>
        <p:guide pos="3120"/>
      </p:guideLst>
    </p:cSldViewPr>
  </p:slideViewPr>
  <p:notesTextViewPr>
    <p:cViewPr>
      <p:scale>
        <a:sx n="1" d="1"/>
        <a:sy n="1" d="1"/>
      </p:scale>
      <p:origin x="0" y="0"/>
    </p:cViewPr>
  </p:notesTextViewPr>
  <p:notesViewPr>
    <p:cSldViewPr>
      <p:cViewPr varScale="1">
        <p:scale>
          <a:sx n="76" d="100"/>
          <a:sy n="76"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311E8-C547-4AE8-850D-304AB247DE4D}" type="datetimeFigureOut">
              <a:rPr lang="sk-SK" smtClean="0"/>
              <a:t>19.10.2018</a:t>
            </a:fld>
            <a:endParaRPr lang="sk-SK"/>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74606B-6A35-46D7-9059-2BAB3769E742}" type="slidenum">
              <a:rPr lang="sk-SK" smtClean="0"/>
              <a:t>‹#›</a:t>
            </a:fld>
            <a:endParaRPr lang="sk-SK"/>
          </a:p>
        </p:txBody>
      </p:sp>
    </p:spTree>
    <p:extLst>
      <p:ext uri="{BB962C8B-B14F-4D97-AF65-F5344CB8AC3E}">
        <p14:creationId xmlns:p14="http://schemas.microsoft.com/office/powerpoint/2010/main" val="2478035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DFDA103-25F1-46C9-8465-B36D521FA123}" type="datetimeFigureOut">
              <a:rPr lang="de-AT"/>
              <a:pPr>
                <a:defRPr/>
              </a:pPr>
              <a:t>19.10.2018</a:t>
            </a:fld>
            <a:endParaRPr lang="de-AT"/>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de-AT"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AT"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3C1C9EF-E9F5-4903-BC5D-9894B5564F70}" type="slidenum">
              <a:rPr lang="de-AT"/>
              <a:pPr>
                <a:defRPr/>
              </a:pPr>
              <a:t>‹#›</a:t>
            </a:fld>
            <a:endParaRPr lang="de-AT"/>
          </a:p>
        </p:txBody>
      </p:sp>
    </p:spTree>
    <p:extLst>
      <p:ext uri="{BB962C8B-B14F-4D97-AF65-F5344CB8AC3E}">
        <p14:creationId xmlns:p14="http://schemas.microsoft.com/office/powerpoint/2010/main" val="1332320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5" name="Rechteck 10"/>
          <p:cNvSpPr/>
          <p:nvPr/>
        </p:nvSpPr>
        <p:spPr>
          <a:xfrm>
            <a:off x="0" y="5238750"/>
            <a:ext cx="9902825" cy="1619250"/>
          </a:xfrm>
          <a:prstGeom prst="rect">
            <a:avLst/>
          </a:prstGeom>
          <a:gradFill>
            <a:gsLst>
              <a:gs pos="0">
                <a:srgbClr val="BCE4FA"/>
              </a:gs>
              <a:gs pos="100000">
                <a:srgbClr val="BCE4FA">
                  <a:alpha val="34902"/>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6" name="Textfeld 7"/>
          <p:cNvSpPr txBox="1">
            <a:spLocks noChangeArrowheads="1"/>
          </p:cNvSpPr>
          <p:nvPr/>
        </p:nvSpPr>
        <p:spPr bwMode="auto">
          <a:xfrm>
            <a:off x="431800" y="252413"/>
            <a:ext cx="896778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sk-SK" sz="1000" smtClean="0">
                <a:solidFill>
                  <a:srgbClr val="00497B"/>
                </a:solidFill>
                <a:latin typeface="Arial" charset="0"/>
              </a:rPr>
              <a:t>Slovenská sporiteľňa is member of Erste Group</a:t>
            </a:r>
          </a:p>
        </p:txBody>
      </p:sp>
      <p:pic>
        <p:nvPicPr>
          <p:cNvPr id="7" name="Picture 3" descr="C:\USERS\416410\Desktop\New Manual\SK_SLSP.emf"/>
          <p:cNvPicPr>
            <a:picLocks noChangeAspect="1" noChangeArrowheads="1"/>
          </p:cNvPicPr>
          <p:nvPr/>
        </p:nvPicPr>
        <p:blipFill>
          <a:blip r:embed="rId2" cstate="print">
            <a:extLst>
              <a:ext uri="{28A0092B-C50C-407E-A947-70E740481C1C}">
                <a14:useLocalDpi xmlns:a14="http://schemas.microsoft.com/office/drawing/2010/main" val="0"/>
              </a:ext>
            </a:extLst>
          </a:blip>
          <a:srcRect l="10468" t="35690" r="10306" b="48370"/>
          <a:stretch>
            <a:fillRect/>
          </a:stretch>
        </p:blipFill>
        <p:spPr bwMode="auto">
          <a:xfrm>
            <a:off x="431800" y="6191250"/>
            <a:ext cx="1676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feld 27"/>
          <p:cNvSpPr txBox="1">
            <a:spLocks noChangeArrowheads="1"/>
          </p:cNvSpPr>
          <p:nvPr/>
        </p:nvSpPr>
        <p:spPr bwMode="auto">
          <a:xfrm>
            <a:off x="8859838" y="6191250"/>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de-DE" altLang="sk-SK" sz="1000" smtClean="0">
                <a:latin typeface="Arial" charset="0"/>
              </a:rPr>
              <a:t>Page</a:t>
            </a:r>
            <a:endParaRPr lang="de-AT" altLang="sk-SK" sz="1000" smtClean="0">
              <a:latin typeface="Arial" charset="0"/>
            </a:endParaRPr>
          </a:p>
        </p:txBody>
      </p:sp>
      <p:sp>
        <p:nvSpPr>
          <p:cNvPr id="2" name="Titel 1"/>
          <p:cNvSpPr>
            <a:spLocks noGrp="1"/>
          </p:cNvSpPr>
          <p:nvPr>
            <p:ph type="ctrTitle"/>
          </p:nvPr>
        </p:nvSpPr>
        <p:spPr>
          <a:xfrm>
            <a:off x="432000" y="1079999"/>
            <a:ext cx="8967600" cy="1800000"/>
          </a:xfrm>
        </p:spPr>
        <p:txBody>
          <a:bodyPr/>
          <a:lstStyle/>
          <a:p>
            <a:r>
              <a:rPr lang="sk-SK" smtClean="0"/>
              <a:t>Upravte štýly predlohy textu</a:t>
            </a:r>
            <a:endParaRPr lang="de-AT"/>
          </a:p>
        </p:txBody>
      </p:sp>
      <p:sp>
        <p:nvSpPr>
          <p:cNvPr id="3" name="Untertitel 2"/>
          <p:cNvSpPr>
            <a:spLocks noGrp="1"/>
          </p:cNvSpPr>
          <p:nvPr>
            <p:ph type="subTitle" idx="1"/>
          </p:nvPr>
        </p:nvSpPr>
        <p:spPr>
          <a:xfrm>
            <a:off x="432000" y="2880000"/>
            <a:ext cx="8967600" cy="2358000"/>
          </a:xfrm>
        </p:spPr>
        <p:txBody>
          <a:bodyPr/>
          <a:lstStyle>
            <a:lvl1pPr marL="0" indent="0" algn="l">
              <a:buNone/>
              <a:defRPr>
                <a:solidFill>
                  <a:srgbClr val="00497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de-DE" smtClean="0"/>
          </a:p>
        </p:txBody>
      </p:sp>
      <p:sp>
        <p:nvSpPr>
          <p:cNvPr id="10" name="Textplatzhalter 9"/>
          <p:cNvSpPr>
            <a:spLocks noGrp="1"/>
          </p:cNvSpPr>
          <p:nvPr>
            <p:ph type="body" sz="quarter" idx="13"/>
          </p:nvPr>
        </p:nvSpPr>
        <p:spPr>
          <a:xfrm>
            <a:off x="432000" y="4509120"/>
            <a:ext cx="8967788" cy="720154"/>
          </a:xfrm>
        </p:spPr>
        <p:txBody>
          <a:bodyPr>
            <a:normAutofit/>
          </a:bodyPr>
          <a:lstStyle>
            <a:lvl1pPr>
              <a:defRPr sz="1000" baseline="0"/>
            </a:lvl1pPr>
          </a:lstStyle>
          <a:p>
            <a:pPr lvl="0"/>
            <a:r>
              <a:rPr lang="sk-SK" smtClean="0"/>
              <a:t>Upravte štýl predlohy textu.</a:t>
            </a:r>
          </a:p>
        </p:txBody>
      </p:sp>
      <p:sp>
        <p:nvSpPr>
          <p:cNvPr id="9" name="Datumsplatzhalter 3"/>
          <p:cNvSpPr>
            <a:spLocks noGrp="1"/>
          </p:cNvSpPr>
          <p:nvPr>
            <p:ph type="dt" sz="half" idx="14"/>
          </p:nvPr>
        </p:nvSpPr>
        <p:spPr/>
        <p:txBody>
          <a:bodyPr/>
          <a:lstStyle>
            <a:lvl1pPr algn="r">
              <a:defRPr sz="1000">
                <a:solidFill>
                  <a:schemeClr val="tx1"/>
                </a:solidFill>
                <a:latin typeface="Arial" pitchFamily="34" charset="0"/>
                <a:cs typeface="Arial" pitchFamily="34" charset="0"/>
              </a:defRPr>
            </a:lvl1pPr>
          </a:lstStyle>
          <a:p>
            <a:pPr>
              <a:defRPr/>
            </a:pPr>
            <a:fld id="{BD46DC26-37F6-4C6A-AE5C-7AB9B15107FD}" type="datetime3">
              <a:rPr lang="en-US"/>
              <a:pPr>
                <a:defRPr/>
              </a:pPr>
              <a:t>19 October 2018</a:t>
            </a:fld>
            <a:endParaRPr lang="de-AT"/>
          </a:p>
        </p:txBody>
      </p:sp>
      <p:sp>
        <p:nvSpPr>
          <p:cNvPr id="11" name="Fußzeilenplatzhalter 4"/>
          <p:cNvSpPr>
            <a:spLocks noGrp="1"/>
          </p:cNvSpPr>
          <p:nvPr>
            <p:ph type="ftr" sz="quarter" idx="15"/>
          </p:nvPr>
        </p:nvSpPr>
        <p:spPr/>
        <p:txBody>
          <a:bodyPr/>
          <a:lstStyle>
            <a:lvl1pPr>
              <a:defRPr/>
            </a:lvl1pPr>
          </a:lstStyle>
          <a:p>
            <a:pPr>
              <a:defRPr/>
            </a:pPr>
            <a:r>
              <a:rPr lang="en-US" altLang="sk-SK"/>
              <a:t>To change the </a:t>
            </a:r>
            <a:r>
              <a:rPr lang="sk-SK" altLang="sk-SK"/>
              <a:t>footer</a:t>
            </a:r>
            <a:r>
              <a:rPr lang="en-US" altLang="sk-SK"/>
              <a:t>, please </a:t>
            </a:r>
            <a:r>
              <a:rPr lang="sk-SK" altLang="sk-SK"/>
              <a:t>click </a:t>
            </a:r>
            <a:r>
              <a:rPr lang="en-US" altLang="sk-SK"/>
              <a:t>the </a:t>
            </a:r>
            <a:r>
              <a:rPr lang="sk-SK" altLang="sk-SK"/>
              <a:t>Insert </a:t>
            </a:r>
            <a:r>
              <a:rPr lang="en-US" altLang="sk-SK"/>
              <a:t>tab </a:t>
            </a:r>
            <a:r>
              <a:rPr lang="sk-SK" altLang="sk-SK"/>
              <a:t>and use </a:t>
            </a:r>
            <a:r>
              <a:rPr lang="en-US" altLang="sk-SK"/>
              <a:t>“Header and Footer”</a:t>
            </a:r>
            <a:endParaRPr lang="en-GB" altLang="sk-SK"/>
          </a:p>
        </p:txBody>
      </p:sp>
      <p:sp>
        <p:nvSpPr>
          <p:cNvPr id="12" name="Foliennummernplatzhalter 5"/>
          <p:cNvSpPr>
            <a:spLocks noGrp="1"/>
          </p:cNvSpPr>
          <p:nvPr>
            <p:ph type="sldNum" sz="quarter" idx="16"/>
          </p:nvPr>
        </p:nvSpPr>
        <p:spPr/>
        <p:txBody>
          <a:bodyPr/>
          <a:lstStyle>
            <a:lvl1pPr algn="r">
              <a:defRPr sz="1000">
                <a:solidFill>
                  <a:schemeClr val="tx1"/>
                </a:solidFill>
                <a:latin typeface="Arial" pitchFamily="34" charset="0"/>
                <a:cs typeface="Arial" pitchFamily="34" charset="0"/>
              </a:defRPr>
            </a:lvl1pPr>
          </a:lstStyle>
          <a:p>
            <a:pPr>
              <a:defRPr/>
            </a:pPr>
            <a:fld id="{3D4C10AA-34CE-43BA-A099-086563466E38}" type="slidenum">
              <a:rPr lang="de-DE"/>
              <a:pPr>
                <a:defRPr/>
              </a:pPr>
              <a:t>‹#›</a:t>
            </a:fld>
            <a:endParaRPr lang="de-AT"/>
          </a:p>
        </p:txBody>
      </p:sp>
    </p:spTree>
    <p:extLst>
      <p:ext uri="{BB962C8B-B14F-4D97-AF65-F5344CB8AC3E}">
        <p14:creationId xmlns:p14="http://schemas.microsoft.com/office/powerpoint/2010/main" val="41412545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enutzerdefiniertes Layout">
    <p:spTree>
      <p:nvGrpSpPr>
        <p:cNvPr id="1" name=""/>
        <p:cNvGrpSpPr/>
        <p:nvPr/>
      </p:nvGrpSpPr>
      <p:grpSpPr>
        <a:xfrm>
          <a:off x="0" y="0"/>
          <a:ext cx="0" cy="0"/>
          <a:chOff x="0" y="0"/>
          <a:chExt cx="0" cy="0"/>
        </a:xfrm>
      </p:grpSpPr>
      <p:pic>
        <p:nvPicPr>
          <p:cNvPr id="5" name="Grafik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 y="0"/>
            <a:ext cx="99218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8"/>
          <p:cNvSpPr txBox="1">
            <a:spLocks noChangeArrowheads="1"/>
          </p:cNvSpPr>
          <p:nvPr/>
        </p:nvSpPr>
        <p:spPr bwMode="auto">
          <a:xfrm>
            <a:off x="431800" y="252413"/>
            <a:ext cx="896778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sk-SK" sz="1000" smtClean="0">
                <a:solidFill>
                  <a:schemeClr val="bg1"/>
                </a:solidFill>
                <a:latin typeface="Arial" charset="0"/>
              </a:rPr>
              <a:t>Slovenská sporiteľňa is member of Erste Group</a:t>
            </a:r>
          </a:p>
        </p:txBody>
      </p:sp>
      <p:sp>
        <p:nvSpPr>
          <p:cNvPr id="9" name="Rechteck 23"/>
          <p:cNvSpPr/>
          <p:nvPr/>
        </p:nvSpPr>
        <p:spPr>
          <a:xfrm>
            <a:off x="0" y="5238750"/>
            <a:ext cx="9902825" cy="1619250"/>
          </a:xfrm>
          <a:prstGeom prst="rect">
            <a:avLst/>
          </a:prstGeom>
          <a:gradFill>
            <a:gsLst>
              <a:gs pos="0">
                <a:srgbClr val="BCE4FA"/>
              </a:gs>
              <a:gs pos="100000">
                <a:srgbClr val="BCE4FA">
                  <a:alpha val="34902"/>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pic>
        <p:nvPicPr>
          <p:cNvPr id="11" name="Picture 3" descr="C:\USERS\416410\Desktop\New Manual\SK_SLSP.emf"/>
          <p:cNvPicPr>
            <a:picLocks noChangeAspect="1" noChangeArrowheads="1"/>
          </p:cNvPicPr>
          <p:nvPr/>
        </p:nvPicPr>
        <p:blipFill>
          <a:blip r:embed="rId3" cstate="print">
            <a:extLst>
              <a:ext uri="{28A0092B-C50C-407E-A947-70E740481C1C}">
                <a14:useLocalDpi xmlns:a14="http://schemas.microsoft.com/office/drawing/2010/main" val="0"/>
              </a:ext>
            </a:extLst>
          </a:blip>
          <a:srcRect l="10468" t="35690" r="10306" b="48387"/>
          <a:stretch>
            <a:fillRect/>
          </a:stretch>
        </p:blipFill>
        <p:spPr bwMode="auto">
          <a:xfrm>
            <a:off x="431800" y="6191250"/>
            <a:ext cx="1676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el 1"/>
          <p:cNvSpPr>
            <a:spLocks noGrp="1"/>
          </p:cNvSpPr>
          <p:nvPr>
            <p:ph type="ctrTitle"/>
          </p:nvPr>
        </p:nvSpPr>
        <p:spPr>
          <a:xfrm>
            <a:off x="432000" y="1079999"/>
            <a:ext cx="8967600" cy="1800000"/>
          </a:xfrm>
        </p:spPr>
        <p:txBody>
          <a:bodyPr/>
          <a:lstStyle>
            <a:lvl1pPr>
              <a:defRPr>
                <a:solidFill>
                  <a:schemeClr val="bg1"/>
                </a:solidFill>
              </a:defRPr>
            </a:lvl1pPr>
          </a:lstStyle>
          <a:p>
            <a:r>
              <a:rPr lang="sk-SK" smtClean="0"/>
              <a:t>Upravte štýly predlohy textu</a:t>
            </a:r>
            <a:endParaRPr lang="de-AT"/>
          </a:p>
        </p:txBody>
      </p:sp>
      <p:sp>
        <p:nvSpPr>
          <p:cNvPr id="8" name="Untertitel 2"/>
          <p:cNvSpPr>
            <a:spLocks noGrp="1"/>
          </p:cNvSpPr>
          <p:nvPr>
            <p:ph type="subTitle" idx="1"/>
          </p:nvPr>
        </p:nvSpPr>
        <p:spPr>
          <a:xfrm>
            <a:off x="432000" y="2880000"/>
            <a:ext cx="8967600" cy="23580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de-DE" smtClean="0"/>
          </a:p>
        </p:txBody>
      </p:sp>
      <p:sp>
        <p:nvSpPr>
          <p:cNvPr id="10" name="Textplatzhalter 9"/>
          <p:cNvSpPr>
            <a:spLocks noGrp="1"/>
          </p:cNvSpPr>
          <p:nvPr>
            <p:ph type="body" sz="quarter" idx="13"/>
          </p:nvPr>
        </p:nvSpPr>
        <p:spPr>
          <a:xfrm>
            <a:off x="432000" y="4509120"/>
            <a:ext cx="8967788" cy="720154"/>
          </a:xfrm>
        </p:spPr>
        <p:txBody>
          <a:bodyPr>
            <a:normAutofit/>
          </a:bodyPr>
          <a:lstStyle>
            <a:lvl1pPr>
              <a:defRPr sz="1000" baseline="0">
                <a:solidFill>
                  <a:schemeClr val="bg1"/>
                </a:solidFill>
              </a:defRPr>
            </a:lvl1pPr>
          </a:lstStyle>
          <a:p>
            <a:pPr lvl="0"/>
            <a:r>
              <a:rPr lang="sk-SK" smtClean="0"/>
              <a:t>Upravte štýl predlohy textu.</a:t>
            </a:r>
          </a:p>
        </p:txBody>
      </p:sp>
      <p:sp>
        <p:nvSpPr>
          <p:cNvPr id="13" name="Datumsplatzhalter 3"/>
          <p:cNvSpPr>
            <a:spLocks noGrp="1"/>
          </p:cNvSpPr>
          <p:nvPr>
            <p:ph type="dt" sz="half" idx="14"/>
          </p:nvPr>
        </p:nvSpPr>
        <p:spPr/>
        <p:txBody>
          <a:bodyPr/>
          <a:lstStyle>
            <a:lvl1pPr algn="r">
              <a:defRPr sz="1000">
                <a:solidFill>
                  <a:schemeClr val="tx1"/>
                </a:solidFill>
                <a:latin typeface="Arial" pitchFamily="34" charset="0"/>
                <a:cs typeface="Arial" pitchFamily="34" charset="0"/>
              </a:defRPr>
            </a:lvl1pPr>
          </a:lstStyle>
          <a:p>
            <a:pPr>
              <a:defRPr/>
            </a:pPr>
            <a:fld id="{4F584E26-105B-4B2D-8D79-A9B9B195ADFF}" type="datetime3">
              <a:rPr lang="en-US"/>
              <a:pPr>
                <a:defRPr/>
              </a:pPr>
              <a:t>19 October 2018</a:t>
            </a:fld>
            <a:endParaRPr lang="de-AT"/>
          </a:p>
        </p:txBody>
      </p:sp>
      <p:sp>
        <p:nvSpPr>
          <p:cNvPr id="14" name="Fußzeilenplatzhalter 4"/>
          <p:cNvSpPr>
            <a:spLocks noGrp="1"/>
          </p:cNvSpPr>
          <p:nvPr>
            <p:ph type="ftr" sz="quarter" idx="15"/>
          </p:nvPr>
        </p:nvSpPr>
        <p:spPr/>
        <p:txBody>
          <a:bodyPr/>
          <a:lstStyle>
            <a:lvl1pPr>
              <a:defRPr/>
            </a:lvl1pPr>
          </a:lstStyle>
          <a:p>
            <a:pPr>
              <a:defRPr/>
            </a:pPr>
            <a:r>
              <a:rPr lang="en-US" altLang="sk-SK"/>
              <a:t>To change the </a:t>
            </a:r>
            <a:r>
              <a:rPr lang="sk-SK" altLang="sk-SK"/>
              <a:t>footer</a:t>
            </a:r>
            <a:r>
              <a:rPr lang="en-US" altLang="sk-SK"/>
              <a:t>, please </a:t>
            </a:r>
            <a:r>
              <a:rPr lang="sk-SK" altLang="sk-SK"/>
              <a:t>click </a:t>
            </a:r>
            <a:r>
              <a:rPr lang="en-US" altLang="sk-SK"/>
              <a:t>the </a:t>
            </a:r>
            <a:r>
              <a:rPr lang="sk-SK" altLang="sk-SK"/>
              <a:t>Insert </a:t>
            </a:r>
            <a:r>
              <a:rPr lang="en-US" altLang="sk-SK"/>
              <a:t>tab </a:t>
            </a:r>
            <a:r>
              <a:rPr lang="sk-SK" altLang="sk-SK"/>
              <a:t>and use </a:t>
            </a:r>
            <a:r>
              <a:rPr lang="en-US" altLang="sk-SK"/>
              <a:t>“Header and Footer”</a:t>
            </a:r>
            <a:endParaRPr lang="en-GB" altLang="sk-SK"/>
          </a:p>
        </p:txBody>
      </p:sp>
      <p:sp>
        <p:nvSpPr>
          <p:cNvPr id="15" name="Foliennummernplatzhalter 5"/>
          <p:cNvSpPr>
            <a:spLocks noGrp="1"/>
          </p:cNvSpPr>
          <p:nvPr>
            <p:ph type="sldNum" sz="quarter" idx="16"/>
          </p:nvPr>
        </p:nvSpPr>
        <p:spPr/>
        <p:txBody>
          <a:bodyPr/>
          <a:lstStyle>
            <a:lvl1pPr algn="r">
              <a:defRPr sz="1000">
                <a:solidFill>
                  <a:schemeClr val="tx1"/>
                </a:solidFill>
                <a:latin typeface="Arial" pitchFamily="34" charset="0"/>
                <a:cs typeface="Arial" pitchFamily="34" charset="0"/>
              </a:defRPr>
            </a:lvl1pPr>
          </a:lstStyle>
          <a:p>
            <a:pPr>
              <a:defRPr/>
            </a:pPr>
            <a:fld id="{3A957705-0DA0-4314-AB65-0F38C6EFC1D8}" type="slidenum">
              <a:rPr lang="de-DE" smtClean="0"/>
              <a:pPr>
                <a:defRPr/>
              </a:pPr>
              <a:t>‹#›</a:t>
            </a:fld>
            <a:endParaRPr lang="de-AT" dirty="0"/>
          </a:p>
        </p:txBody>
      </p:sp>
    </p:spTree>
    <p:extLst>
      <p:ext uri="{BB962C8B-B14F-4D97-AF65-F5344CB8AC3E}">
        <p14:creationId xmlns:p14="http://schemas.microsoft.com/office/powerpoint/2010/main" val="1170961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cxnSp>
        <p:nvCxnSpPr>
          <p:cNvPr id="4" name="Gerade Verbindung 6"/>
          <p:cNvCxnSpPr/>
          <p:nvPr/>
        </p:nvCxnSpPr>
        <p:spPr>
          <a:xfrm>
            <a:off x="431800" y="5994400"/>
            <a:ext cx="8967788" cy="0"/>
          </a:xfrm>
          <a:prstGeom prst="line">
            <a:avLst/>
          </a:prstGeom>
          <a:ln w="12700">
            <a:solidFill>
              <a:srgbClr val="00497B"/>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sk-SK" smtClean="0"/>
              <a:t>Upravte štýly predlohy textu</a:t>
            </a:r>
            <a:endParaRPr lang="de-AT"/>
          </a:p>
        </p:txBody>
      </p:sp>
      <p:sp>
        <p:nvSpPr>
          <p:cNvPr id="3" name="Inhaltsplatzhalter 2"/>
          <p:cNvSpPr>
            <a:spLocks noGrp="1"/>
          </p:cNvSpPr>
          <p:nvPr>
            <p:ph idx="1"/>
          </p:nvPr>
        </p:nvSpPr>
        <p:spPr/>
        <p:txBody>
          <a:bodyPr/>
          <a:lstStyle>
            <a:lvl2pPr marL="179388" indent="-179388">
              <a:buClr>
                <a:schemeClr val="tx2"/>
              </a:buClr>
              <a:buFont typeface="Wingdings" panose="05000000000000000000" pitchFamily="2" charset="2"/>
              <a:buChar char="§"/>
              <a:defRPr/>
            </a:lvl2pPr>
            <a:lvl3pPr marL="536575" indent="-179388">
              <a:buClr>
                <a:schemeClr val="tx2"/>
              </a:buClr>
              <a:buFont typeface="Wingdings" panose="05000000000000000000" pitchFamily="2" charset="2"/>
              <a:buChar char="§"/>
              <a:defRPr/>
            </a:lvl3pPr>
            <a:lvl4pPr marL="893763" indent="-177800">
              <a:buClr>
                <a:schemeClr val="tx2"/>
              </a:buClr>
              <a:buFont typeface="Wingdings" panose="05000000000000000000" pitchFamily="2" charset="2"/>
              <a:buChar char="§"/>
              <a:defRPr/>
            </a:lvl4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de-AT" dirty="0"/>
          </a:p>
        </p:txBody>
      </p:sp>
      <p:sp>
        <p:nvSpPr>
          <p:cNvPr id="5" name="Datumsplatzhalter 3"/>
          <p:cNvSpPr>
            <a:spLocks noGrp="1"/>
          </p:cNvSpPr>
          <p:nvPr>
            <p:ph type="dt" sz="half" idx="10"/>
          </p:nvPr>
        </p:nvSpPr>
        <p:spPr/>
        <p:txBody>
          <a:bodyPr/>
          <a:lstStyle>
            <a:lvl1pPr>
              <a:defRPr/>
            </a:lvl1pPr>
          </a:lstStyle>
          <a:p>
            <a:pPr>
              <a:defRPr/>
            </a:pPr>
            <a:fld id="{35653F8D-010B-4E15-9D2C-FD9644BB59BD}" type="datetime3">
              <a:rPr lang="en-US"/>
              <a:pPr>
                <a:defRPr/>
              </a:pPr>
              <a:t>19 October 2018</a:t>
            </a:fld>
            <a:endParaRPr lang="de-AT"/>
          </a:p>
        </p:txBody>
      </p:sp>
      <p:sp>
        <p:nvSpPr>
          <p:cNvPr id="6" name="Fußzeilenplatzhalter 4"/>
          <p:cNvSpPr>
            <a:spLocks noGrp="1"/>
          </p:cNvSpPr>
          <p:nvPr>
            <p:ph type="ftr" sz="quarter" idx="11"/>
          </p:nvPr>
        </p:nvSpPr>
        <p:spPr/>
        <p:txBody>
          <a:bodyPr/>
          <a:lstStyle>
            <a:lvl1pPr>
              <a:defRPr/>
            </a:lvl1pPr>
          </a:lstStyle>
          <a:p>
            <a:pPr>
              <a:defRPr/>
            </a:pPr>
            <a:r>
              <a:rPr lang="en-US" altLang="sk-SK"/>
              <a:t>To change the </a:t>
            </a:r>
            <a:r>
              <a:rPr lang="sk-SK" altLang="sk-SK"/>
              <a:t>footer</a:t>
            </a:r>
            <a:r>
              <a:rPr lang="en-US" altLang="sk-SK"/>
              <a:t>, please </a:t>
            </a:r>
            <a:r>
              <a:rPr lang="sk-SK" altLang="sk-SK"/>
              <a:t>click </a:t>
            </a:r>
            <a:r>
              <a:rPr lang="en-US" altLang="sk-SK"/>
              <a:t>the </a:t>
            </a:r>
            <a:r>
              <a:rPr lang="sk-SK" altLang="sk-SK"/>
              <a:t>Insert </a:t>
            </a:r>
            <a:r>
              <a:rPr lang="en-US" altLang="sk-SK"/>
              <a:t>tab </a:t>
            </a:r>
            <a:r>
              <a:rPr lang="sk-SK" altLang="sk-SK"/>
              <a:t>and use </a:t>
            </a:r>
            <a:r>
              <a:rPr lang="en-US" altLang="sk-SK"/>
              <a:t>“Header and Footer”</a:t>
            </a:r>
            <a:endParaRPr lang="en-GB" altLang="sk-SK"/>
          </a:p>
        </p:txBody>
      </p:sp>
      <p:sp>
        <p:nvSpPr>
          <p:cNvPr id="7" name="Foliennummernplatzhalter 5"/>
          <p:cNvSpPr>
            <a:spLocks noGrp="1"/>
          </p:cNvSpPr>
          <p:nvPr>
            <p:ph type="sldNum" sz="quarter" idx="12"/>
          </p:nvPr>
        </p:nvSpPr>
        <p:spPr/>
        <p:txBody>
          <a:bodyPr/>
          <a:lstStyle>
            <a:lvl1pPr>
              <a:defRPr/>
            </a:lvl1pPr>
          </a:lstStyle>
          <a:p>
            <a:pPr>
              <a:defRPr/>
            </a:pPr>
            <a:fld id="{54897586-AC21-46E1-8B46-66ED58F35C07}" type="slidenum">
              <a:rPr lang="de-AT"/>
              <a:pPr>
                <a:defRPr/>
              </a:pPr>
              <a:t>‹#›</a:t>
            </a:fld>
            <a:endParaRPr lang="de-AT"/>
          </a:p>
        </p:txBody>
      </p:sp>
    </p:spTree>
    <p:extLst>
      <p:ext uri="{BB962C8B-B14F-4D97-AF65-F5344CB8AC3E}">
        <p14:creationId xmlns:p14="http://schemas.microsoft.com/office/powerpoint/2010/main" val="905937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cxnSp>
        <p:nvCxnSpPr>
          <p:cNvPr id="5" name="Gerade Verbindung 7"/>
          <p:cNvCxnSpPr/>
          <p:nvPr/>
        </p:nvCxnSpPr>
        <p:spPr>
          <a:xfrm>
            <a:off x="431800" y="5994400"/>
            <a:ext cx="8967788" cy="0"/>
          </a:xfrm>
          <a:prstGeom prst="line">
            <a:avLst/>
          </a:prstGeom>
          <a:ln w="12700">
            <a:solidFill>
              <a:srgbClr val="00497B"/>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sk-SK" smtClean="0"/>
              <a:t>Upravte štýly predlohy textu</a:t>
            </a:r>
            <a:endParaRPr lang="de-AT"/>
          </a:p>
        </p:txBody>
      </p:sp>
      <p:sp>
        <p:nvSpPr>
          <p:cNvPr id="3" name="Inhaltsplatzhalter 2"/>
          <p:cNvSpPr>
            <a:spLocks noGrp="1"/>
          </p:cNvSpPr>
          <p:nvPr>
            <p:ph sz="half" idx="1"/>
          </p:nvPr>
        </p:nvSpPr>
        <p:spPr>
          <a:xfrm>
            <a:off x="432000" y="1980000"/>
            <a:ext cx="4320000" cy="3708000"/>
          </a:xfrm>
        </p:spPr>
        <p:txBody>
          <a:bodyPr/>
          <a:lstStyle>
            <a:lvl1pPr>
              <a:defRPr sz="2800"/>
            </a:lvl1pPr>
            <a:lvl2pPr marL="179388" indent="-179388">
              <a:buClr>
                <a:schemeClr val="tx2"/>
              </a:buClr>
              <a:buFont typeface="Wingdings" panose="05000000000000000000" pitchFamily="2" charset="2"/>
              <a:buChar char="§"/>
              <a:defRPr sz="2400"/>
            </a:lvl2pPr>
            <a:lvl3pPr marL="536575" indent="-179388">
              <a:buClr>
                <a:schemeClr val="tx2"/>
              </a:buClr>
              <a:buFont typeface="Wingdings" panose="05000000000000000000" pitchFamily="2" charset="2"/>
              <a:buChar char="§"/>
              <a:defRPr sz="2000"/>
            </a:lvl3pPr>
            <a:lvl4pPr marL="893763" indent="-177800">
              <a:buClr>
                <a:schemeClr val="tx2"/>
              </a:buClr>
              <a:buFont typeface="Wingdings" panose="05000000000000000000" pitchFamily="2" charset="2"/>
              <a:buChar char="§"/>
              <a:defRPr sz="1800"/>
            </a:lvl4pPr>
            <a:lvl5pPr>
              <a:defRPr sz="9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de-AT" dirty="0"/>
          </a:p>
        </p:txBody>
      </p:sp>
      <p:sp>
        <p:nvSpPr>
          <p:cNvPr id="4" name="Inhaltsplatzhalter 3"/>
          <p:cNvSpPr>
            <a:spLocks noGrp="1"/>
          </p:cNvSpPr>
          <p:nvPr>
            <p:ph sz="half" idx="2"/>
          </p:nvPr>
        </p:nvSpPr>
        <p:spPr>
          <a:xfrm>
            <a:off x="5079600" y="1980000"/>
            <a:ext cx="4320000" cy="3708000"/>
          </a:xfrm>
        </p:spPr>
        <p:txBody>
          <a:bodyPr/>
          <a:lstStyle>
            <a:lvl1pPr>
              <a:defRPr sz="2800"/>
            </a:lvl1pPr>
            <a:lvl2pPr marL="179388" indent="-179388">
              <a:buClr>
                <a:schemeClr val="tx2"/>
              </a:buClr>
              <a:buFont typeface="Wingdings" panose="05000000000000000000" pitchFamily="2" charset="2"/>
              <a:buChar char="§"/>
              <a:defRPr sz="2400"/>
            </a:lvl2pPr>
            <a:lvl3pPr marL="536575" indent="-179388">
              <a:buClr>
                <a:schemeClr val="tx2"/>
              </a:buClr>
              <a:buFont typeface="Wingdings" panose="05000000000000000000" pitchFamily="2" charset="2"/>
              <a:buChar char="§"/>
              <a:defRPr sz="2000"/>
            </a:lvl3pPr>
            <a:lvl4pPr marL="893763" indent="-177800">
              <a:buClr>
                <a:schemeClr val="tx2"/>
              </a:buClr>
              <a:buFont typeface="Wingdings" panose="05000000000000000000" pitchFamily="2" charset="2"/>
              <a:buChar char="§"/>
              <a:defRPr sz="1800"/>
            </a:lvl4pPr>
            <a:lvl5pPr>
              <a:defRPr sz="9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de-AT" dirty="0"/>
          </a:p>
        </p:txBody>
      </p:sp>
      <p:sp>
        <p:nvSpPr>
          <p:cNvPr id="6" name="Datumsplatzhalter 4"/>
          <p:cNvSpPr>
            <a:spLocks noGrp="1"/>
          </p:cNvSpPr>
          <p:nvPr>
            <p:ph type="dt" sz="half" idx="10"/>
          </p:nvPr>
        </p:nvSpPr>
        <p:spPr/>
        <p:txBody>
          <a:bodyPr/>
          <a:lstStyle>
            <a:lvl1pPr>
              <a:defRPr/>
            </a:lvl1pPr>
          </a:lstStyle>
          <a:p>
            <a:pPr>
              <a:defRPr/>
            </a:pPr>
            <a:fld id="{F9DA67F9-6B74-43CD-A636-70F92BB025A4}" type="datetime3">
              <a:rPr lang="en-US"/>
              <a:pPr>
                <a:defRPr/>
              </a:pPr>
              <a:t>19 October 2018</a:t>
            </a:fld>
            <a:endParaRPr lang="de-AT"/>
          </a:p>
        </p:txBody>
      </p:sp>
      <p:sp>
        <p:nvSpPr>
          <p:cNvPr id="7" name="Fußzeilenplatzhalter 5"/>
          <p:cNvSpPr>
            <a:spLocks noGrp="1"/>
          </p:cNvSpPr>
          <p:nvPr>
            <p:ph type="ftr" sz="quarter" idx="11"/>
          </p:nvPr>
        </p:nvSpPr>
        <p:spPr/>
        <p:txBody>
          <a:bodyPr/>
          <a:lstStyle>
            <a:lvl1pPr>
              <a:defRPr/>
            </a:lvl1pPr>
          </a:lstStyle>
          <a:p>
            <a:pPr>
              <a:defRPr/>
            </a:pPr>
            <a:r>
              <a:rPr lang="en-US" altLang="sk-SK"/>
              <a:t>To change the </a:t>
            </a:r>
            <a:r>
              <a:rPr lang="sk-SK" altLang="sk-SK"/>
              <a:t>footer</a:t>
            </a:r>
            <a:r>
              <a:rPr lang="en-US" altLang="sk-SK"/>
              <a:t>, please </a:t>
            </a:r>
            <a:r>
              <a:rPr lang="sk-SK" altLang="sk-SK"/>
              <a:t>click </a:t>
            </a:r>
            <a:r>
              <a:rPr lang="en-US" altLang="sk-SK"/>
              <a:t>the </a:t>
            </a:r>
            <a:r>
              <a:rPr lang="sk-SK" altLang="sk-SK"/>
              <a:t>Insert </a:t>
            </a:r>
            <a:r>
              <a:rPr lang="en-US" altLang="sk-SK"/>
              <a:t>tab </a:t>
            </a:r>
            <a:r>
              <a:rPr lang="sk-SK" altLang="sk-SK"/>
              <a:t>and use </a:t>
            </a:r>
            <a:r>
              <a:rPr lang="en-US" altLang="sk-SK"/>
              <a:t>“Header and Footer”</a:t>
            </a:r>
            <a:endParaRPr lang="en-GB" altLang="sk-SK"/>
          </a:p>
        </p:txBody>
      </p:sp>
      <p:sp>
        <p:nvSpPr>
          <p:cNvPr id="8" name="Foliennummernplatzhalter 6"/>
          <p:cNvSpPr>
            <a:spLocks noGrp="1"/>
          </p:cNvSpPr>
          <p:nvPr>
            <p:ph type="sldNum" sz="quarter" idx="12"/>
          </p:nvPr>
        </p:nvSpPr>
        <p:spPr/>
        <p:txBody>
          <a:bodyPr/>
          <a:lstStyle>
            <a:lvl1pPr>
              <a:defRPr/>
            </a:lvl1pPr>
          </a:lstStyle>
          <a:p>
            <a:pPr>
              <a:defRPr/>
            </a:pPr>
            <a:fld id="{5DE8DA71-4D61-4A19-9F4A-6AC5BE254589}" type="slidenum">
              <a:rPr lang="de-AT"/>
              <a:pPr>
                <a:defRPr/>
              </a:pPr>
              <a:t>‹#›</a:t>
            </a:fld>
            <a:endParaRPr lang="de-AT"/>
          </a:p>
        </p:txBody>
      </p:sp>
    </p:spTree>
    <p:extLst>
      <p:ext uri="{BB962C8B-B14F-4D97-AF65-F5344CB8AC3E}">
        <p14:creationId xmlns:p14="http://schemas.microsoft.com/office/powerpoint/2010/main" val="35620131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cxnSp>
        <p:nvCxnSpPr>
          <p:cNvPr id="7" name="Gerade Verbindung 9"/>
          <p:cNvCxnSpPr/>
          <p:nvPr/>
        </p:nvCxnSpPr>
        <p:spPr>
          <a:xfrm>
            <a:off x="431800" y="5994400"/>
            <a:ext cx="8967788" cy="0"/>
          </a:xfrm>
          <a:prstGeom prst="line">
            <a:avLst/>
          </a:prstGeom>
          <a:ln w="12700">
            <a:solidFill>
              <a:srgbClr val="00497B"/>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lvl1pPr>
              <a:defRPr/>
            </a:lvl1pPr>
          </a:lstStyle>
          <a:p>
            <a:r>
              <a:rPr lang="sk-SK" smtClean="0"/>
              <a:t>Upravte štýly predlohy textu</a:t>
            </a:r>
            <a:endParaRPr lang="de-AT"/>
          </a:p>
        </p:txBody>
      </p:sp>
      <p:sp>
        <p:nvSpPr>
          <p:cNvPr id="3" name="Textplatzhalter 2"/>
          <p:cNvSpPr>
            <a:spLocks noGrp="1"/>
          </p:cNvSpPr>
          <p:nvPr>
            <p:ph type="body" idx="1"/>
          </p:nvPr>
        </p:nvSpPr>
        <p:spPr>
          <a:xfrm>
            <a:off x="432000" y="1980000"/>
            <a:ext cx="4320000" cy="7200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Inhaltsplatzhalter 3"/>
          <p:cNvSpPr>
            <a:spLocks noGrp="1"/>
          </p:cNvSpPr>
          <p:nvPr>
            <p:ph sz="half" idx="2"/>
          </p:nvPr>
        </p:nvSpPr>
        <p:spPr>
          <a:xfrm>
            <a:off x="432000" y="2700000"/>
            <a:ext cx="4320000" cy="2880000"/>
          </a:xfrm>
        </p:spPr>
        <p:txBody>
          <a:bodyPr/>
          <a:lstStyle>
            <a:lvl1pPr>
              <a:defRPr sz="2400">
                <a:solidFill>
                  <a:schemeClr val="tx1"/>
                </a:solidFill>
              </a:defRPr>
            </a:lvl1pPr>
            <a:lvl2pPr marL="179388" indent="-179388">
              <a:buClr>
                <a:schemeClr val="tx2"/>
              </a:buClr>
              <a:buFont typeface="Wingdings" panose="05000000000000000000" pitchFamily="2" charset="2"/>
              <a:buChar char="§"/>
              <a:defRPr sz="2000"/>
            </a:lvl2pPr>
            <a:lvl3pPr marL="536575" indent="-180975">
              <a:buClr>
                <a:schemeClr val="tx2"/>
              </a:buClr>
              <a:buFont typeface="Wingdings" panose="05000000000000000000" pitchFamily="2" charset="2"/>
              <a:buChar char="§"/>
              <a:defRPr sz="1800"/>
            </a:lvl3pPr>
            <a:lvl4pPr marL="893763" indent="-177800">
              <a:buClr>
                <a:schemeClr val="tx2"/>
              </a:buClr>
              <a:buFont typeface="Wingdings" panose="05000000000000000000" pitchFamily="2" charset="2"/>
              <a:buChar char="§"/>
              <a:defRPr sz="1600"/>
            </a:lvl4pPr>
            <a:lvl5pPr>
              <a:defRPr sz="9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de-AT" dirty="0"/>
          </a:p>
        </p:txBody>
      </p:sp>
      <p:sp>
        <p:nvSpPr>
          <p:cNvPr id="5" name="Textplatzhalter 4"/>
          <p:cNvSpPr>
            <a:spLocks noGrp="1"/>
          </p:cNvSpPr>
          <p:nvPr>
            <p:ph type="body" sz="quarter" idx="3"/>
          </p:nvPr>
        </p:nvSpPr>
        <p:spPr>
          <a:xfrm>
            <a:off x="5079600" y="1980000"/>
            <a:ext cx="4320000" cy="7200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Inhaltsplatzhalter 5"/>
          <p:cNvSpPr>
            <a:spLocks noGrp="1"/>
          </p:cNvSpPr>
          <p:nvPr>
            <p:ph sz="quarter" idx="4"/>
          </p:nvPr>
        </p:nvSpPr>
        <p:spPr>
          <a:xfrm>
            <a:off x="5079600" y="2700000"/>
            <a:ext cx="4320000" cy="2880000"/>
          </a:xfrm>
        </p:spPr>
        <p:txBody>
          <a:bodyPr/>
          <a:lstStyle>
            <a:lvl1pPr>
              <a:defRPr sz="2400">
                <a:solidFill>
                  <a:schemeClr val="tx1"/>
                </a:solidFill>
              </a:defRPr>
            </a:lvl1pPr>
            <a:lvl2pPr marL="179388" indent="-179388">
              <a:buClr>
                <a:schemeClr val="tx2"/>
              </a:buClr>
              <a:buFont typeface="Wingdings" panose="05000000000000000000" pitchFamily="2" charset="2"/>
              <a:buChar char="§"/>
              <a:defRPr sz="2000"/>
            </a:lvl2pPr>
            <a:lvl3pPr marL="536575" indent="-179388">
              <a:buClr>
                <a:schemeClr val="tx2"/>
              </a:buClr>
              <a:buFont typeface="Wingdings" panose="05000000000000000000" pitchFamily="2" charset="2"/>
              <a:buChar char="§"/>
              <a:defRPr sz="1800"/>
            </a:lvl3pPr>
            <a:lvl4pPr marL="893763" indent="-177800">
              <a:buClr>
                <a:schemeClr val="tx2"/>
              </a:buClr>
              <a:buFont typeface="Wingdings" panose="05000000000000000000" pitchFamily="2" charset="2"/>
              <a:buChar char="§"/>
              <a:defRPr sz="1600"/>
            </a:lvl4pPr>
            <a:lvl5pPr>
              <a:defRPr sz="9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de-AT" dirty="0"/>
          </a:p>
        </p:txBody>
      </p:sp>
      <p:sp>
        <p:nvSpPr>
          <p:cNvPr id="8" name="Datumsplatzhalter 6"/>
          <p:cNvSpPr>
            <a:spLocks noGrp="1"/>
          </p:cNvSpPr>
          <p:nvPr>
            <p:ph type="dt" sz="half" idx="10"/>
          </p:nvPr>
        </p:nvSpPr>
        <p:spPr/>
        <p:txBody>
          <a:bodyPr/>
          <a:lstStyle>
            <a:lvl1pPr>
              <a:defRPr/>
            </a:lvl1pPr>
          </a:lstStyle>
          <a:p>
            <a:pPr>
              <a:defRPr/>
            </a:pPr>
            <a:fld id="{BFE774DB-5E03-400D-BD44-DAB1CD3D5E90}" type="datetime3">
              <a:rPr lang="en-US"/>
              <a:pPr>
                <a:defRPr/>
              </a:pPr>
              <a:t>19 October 2018</a:t>
            </a:fld>
            <a:endParaRPr lang="de-AT"/>
          </a:p>
        </p:txBody>
      </p:sp>
      <p:sp>
        <p:nvSpPr>
          <p:cNvPr id="9" name="Fußzeilenplatzhalter 7"/>
          <p:cNvSpPr>
            <a:spLocks noGrp="1"/>
          </p:cNvSpPr>
          <p:nvPr>
            <p:ph type="ftr" sz="quarter" idx="11"/>
          </p:nvPr>
        </p:nvSpPr>
        <p:spPr/>
        <p:txBody>
          <a:bodyPr/>
          <a:lstStyle>
            <a:lvl1pPr>
              <a:defRPr/>
            </a:lvl1pPr>
          </a:lstStyle>
          <a:p>
            <a:pPr>
              <a:defRPr/>
            </a:pPr>
            <a:r>
              <a:rPr lang="en-US" altLang="sk-SK"/>
              <a:t>To change the </a:t>
            </a:r>
            <a:r>
              <a:rPr lang="sk-SK" altLang="sk-SK"/>
              <a:t>footer</a:t>
            </a:r>
            <a:r>
              <a:rPr lang="en-US" altLang="sk-SK"/>
              <a:t>, please </a:t>
            </a:r>
            <a:r>
              <a:rPr lang="sk-SK" altLang="sk-SK"/>
              <a:t>click </a:t>
            </a:r>
            <a:r>
              <a:rPr lang="en-US" altLang="sk-SK"/>
              <a:t>the </a:t>
            </a:r>
            <a:r>
              <a:rPr lang="sk-SK" altLang="sk-SK"/>
              <a:t>Insert </a:t>
            </a:r>
            <a:r>
              <a:rPr lang="en-US" altLang="sk-SK"/>
              <a:t>tab </a:t>
            </a:r>
            <a:r>
              <a:rPr lang="sk-SK" altLang="sk-SK"/>
              <a:t>and use </a:t>
            </a:r>
            <a:r>
              <a:rPr lang="en-US" altLang="sk-SK"/>
              <a:t>“Header and Footer”</a:t>
            </a:r>
            <a:endParaRPr lang="en-GB" altLang="sk-SK"/>
          </a:p>
        </p:txBody>
      </p:sp>
      <p:sp>
        <p:nvSpPr>
          <p:cNvPr id="10" name="Foliennummernplatzhalter 8"/>
          <p:cNvSpPr>
            <a:spLocks noGrp="1"/>
          </p:cNvSpPr>
          <p:nvPr>
            <p:ph type="sldNum" sz="quarter" idx="12"/>
          </p:nvPr>
        </p:nvSpPr>
        <p:spPr/>
        <p:txBody>
          <a:bodyPr/>
          <a:lstStyle>
            <a:lvl1pPr>
              <a:defRPr/>
            </a:lvl1pPr>
          </a:lstStyle>
          <a:p>
            <a:pPr>
              <a:defRPr/>
            </a:pPr>
            <a:fld id="{2BE8FF23-B872-4711-9F8B-12C99DC4A789}" type="slidenum">
              <a:rPr lang="de-AT"/>
              <a:pPr>
                <a:defRPr/>
              </a:pPr>
              <a:t>‹#›</a:t>
            </a:fld>
            <a:endParaRPr lang="de-AT"/>
          </a:p>
        </p:txBody>
      </p:sp>
    </p:spTree>
    <p:extLst>
      <p:ext uri="{BB962C8B-B14F-4D97-AF65-F5344CB8AC3E}">
        <p14:creationId xmlns:p14="http://schemas.microsoft.com/office/powerpoint/2010/main" val="26204232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31800" y="252413"/>
            <a:ext cx="896778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de-DE" altLang="sk-SK" smtClean="0"/>
              <a:t>Titelmasterformat durch Klicken bearbeiten</a:t>
            </a:r>
            <a:endParaRPr lang="de-AT" altLang="sk-SK" smtClean="0"/>
          </a:p>
        </p:txBody>
      </p:sp>
      <p:sp>
        <p:nvSpPr>
          <p:cNvPr id="1027" name="Textplatzhalter 2"/>
          <p:cNvSpPr>
            <a:spLocks noGrp="1"/>
          </p:cNvSpPr>
          <p:nvPr>
            <p:ph type="body" idx="1"/>
          </p:nvPr>
        </p:nvSpPr>
        <p:spPr bwMode="auto">
          <a:xfrm>
            <a:off x="431800" y="1979613"/>
            <a:ext cx="8967788"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sk-SK" smtClean="0"/>
              <a:t>Textmasterformat bearbeiten</a:t>
            </a:r>
          </a:p>
          <a:p>
            <a:pPr lvl="1"/>
            <a:r>
              <a:rPr lang="de-DE" altLang="sk-SK" smtClean="0"/>
              <a:t>Zweite Ebene</a:t>
            </a:r>
          </a:p>
          <a:p>
            <a:pPr lvl="2"/>
            <a:r>
              <a:rPr lang="de-DE" altLang="sk-SK" smtClean="0"/>
              <a:t>Dritte Ebene</a:t>
            </a:r>
          </a:p>
          <a:p>
            <a:pPr lvl="3"/>
            <a:r>
              <a:rPr lang="de-DE" altLang="sk-SK" smtClean="0"/>
              <a:t>Vierte Ebene</a:t>
            </a:r>
          </a:p>
          <a:p>
            <a:pPr lvl="4"/>
            <a:r>
              <a:rPr lang="de-DE" altLang="sk-SK" smtClean="0"/>
              <a:t>Fünfte Ebene</a:t>
            </a:r>
            <a:endParaRPr lang="de-AT" altLang="sk-SK" smtClean="0"/>
          </a:p>
        </p:txBody>
      </p:sp>
      <p:sp>
        <p:nvSpPr>
          <p:cNvPr id="4" name="Datumsplatzhalter 3"/>
          <p:cNvSpPr>
            <a:spLocks noGrp="1"/>
          </p:cNvSpPr>
          <p:nvPr>
            <p:ph type="dt" sz="half" idx="2"/>
          </p:nvPr>
        </p:nvSpPr>
        <p:spPr>
          <a:xfrm>
            <a:off x="7527925" y="6191250"/>
            <a:ext cx="1150938" cy="271463"/>
          </a:xfrm>
          <a:prstGeom prst="rect">
            <a:avLst/>
          </a:prstGeom>
        </p:spPr>
        <p:txBody>
          <a:bodyPr vert="horz" lIns="0" tIns="0" rIns="0" bIns="0" rtlCol="0" anchor="b" anchorCtr="0"/>
          <a:lstStyle>
            <a:lvl1pPr algn="r" fontAlgn="auto">
              <a:spcBef>
                <a:spcPts val="0"/>
              </a:spcBef>
              <a:spcAft>
                <a:spcPts val="0"/>
              </a:spcAft>
              <a:defRPr sz="1000">
                <a:solidFill>
                  <a:schemeClr val="tx1"/>
                </a:solidFill>
                <a:latin typeface="Arial" pitchFamily="34" charset="0"/>
                <a:cs typeface="Arial" pitchFamily="34" charset="0"/>
              </a:defRPr>
            </a:lvl1pPr>
          </a:lstStyle>
          <a:p>
            <a:pPr>
              <a:defRPr/>
            </a:pPr>
            <a:fld id="{2FDC1C1C-579C-4F3A-8E52-53E0A4850644}" type="datetime3">
              <a:rPr lang="en-US"/>
              <a:pPr>
                <a:defRPr/>
              </a:pPr>
              <a:t>19 October 2018</a:t>
            </a:fld>
            <a:endParaRPr lang="de-AT" dirty="0"/>
          </a:p>
        </p:txBody>
      </p:sp>
      <p:sp>
        <p:nvSpPr>
          <p:cNvPr id="5" name="Fußzeilenplatzhalter 4"/>
          <p:cNvSpPr>
            <a:spLocks noGrp="1"/>
          </p:cNvSpPr>
          <p:nvPr>
            <p:ph type="ftr" sz="quarter" idx="3"/>
          </p:nvPr>
        </p:nvSpPr>
        <p:spPr>
          <a:xfrm>
            <a:off x="2936875" y="6191250"/>
            <a:ext cx="4410075" cy="271463"/>
          </a:xfrm>
          <a:prstGeom prst="rect">
            <a:avLst/>
          </a:prstGeom>
        </p:spPr>
        <p:txBody>
          <a:bodyPr vert="horz" wrap="square" lIns="0" tIns="0" rIns="0" bIns="0" numCol="1" anchor="b" anchorCtr="0" compatLnSpc="1">
            <a:prstTxWarp prst="textNoShape">
              <a:avLst/>
            </a:prstTxWarp>
          </a:bodyPr>
          <a:lstStyle>
            <a:lvl1pPr algn="r">
              <a:defRPr sz="1000">
                <a:solidFill>
                  <a:schemeClr val="tx1"/>
                </a:solidFill>
                <a:latin typeface="Arial" charset="0"/>
              </a:defRPr>
            </a:lvl1pPr>
          </a:lstStyle>
          <a:p>
            <a:pPr>
              <a:defRPr/>
            </a:pPr>
            <a:r>
              <a:rPr lang="en-US" altLang="sk-SK"/>
              <a:t>To change the </a:t>
            </a:r>
            <a:r>
              <a:rPr lang="sk-SK" altLang="sk-SK"/>
              <a:t>footer</a:t>
            </a:r>
            <a:r>
              <a:rPr lang="en-US" altLang="sk-SK"/>
              <a:t>, please </a:t>
            </a:r>
            <a:r>
              <a:rPr lang="sk-SK" altLang="sk-SK"/>
              <a:t>click </a:t>
            </a:r>
            <a:r>
              <a:rPr lang="en-US" altLang="sk-SK"/>
              <a:t>the </a:t>
            </a:r>
            <a:r>
              <a:rPr lang="sk-SK" altLang="sk-SK"/>
              <a:t>Insert </a:t>
            </a:r>
            <a:r>
              <a:rPr lang="en-US" altLang="sk-SK"/>
              <a:t>tab </a:t>
            </a:r>
            <a:r>
              <a:rPr lang="sk-SK" altLang="sk-SK"/>
              <a:t>and use </a:t>
            </a:r>
            <a:r>
              <a:rPr lang="en-US" altLang="sk-SK"/>
              <a:t>“Header and Footer”</a:t>
            </a:r>
            <a:endParaRPr lang="en-GB" altLang="sk-SK"/>
          </a:p>
        </p:txBody>
      </p:sp>
      <p:sp>
        <p:nvSpPr>
          <p:cNvPr id="6" name="Foliennummernplatzhalter 5"/>
          <p:cNvSpPr>
            <a:spLocks noGrp="1"/>
          </p:cNvSpPr>
          <p:nvPr>
            <p:ph type="sldNum" sz="quarter" idx="4"/>
          </p:nvPr>
        </p:nvSpPr>
        <p:spPr>
          <a:xfrm>
            <a:off x="8859838" y="6191250"/>
            <a:ext cx="539750" cy="271463"/>
          </a:xfrm>
          <a:prstGeom prst="rect">
            <a:avLst/>
          </a:prstGeom>
        </p:spPr>
        <p:txBody>
          <a:bodyPr vert="horz" lIns="0" tIns="0" rIns="0" bIns="0" rtlCol="0" anchor="b" anchorCtr="0"/>
          <a:lstStyle>
            <a:lvl1pPr algn="r" fontAlgn="auto">
              <a:spcBef>
                <a:spcPts val="0"/>
              </a:spcBef>
              <a:spcAft>
                <a:spcPts val="0"/>
              </a:spcAft>
              <a:defRPr sz="1000">
                <a:solidFill>
                  <a:schemeClr val="tx1"/>
                </a:solidFill>
                <a:latin typeface="Arial" pitchFamily="34" charset="0"/>
                <a:cs typeface="Arial" pitchFamily="34" charset="0"/>
              </a:defRPr>
            </a:lvl1pPr>
          </a:lstStyle>
          <a:p>
            <a:pPr>
              <a:defRPr/>
            </a:pPr>
            <a:fld id="{79C33E79-9659-4E18-A023-4D44ADB9CCB6}" type="slidenum">
              <a:rPr lang="de-DE" smtClean="0"/>
              <a:pPr>
                <a:defRPr/>
              </a:pPr>
              <a:t>‹#›</a:t>
            </a:fld>
            <a:endParaRPr lang="de-AT" dirty="0"/>
          </a:p>
        </p:txBody>
      </p:sp>
      <p:pic>
        <p:nvPicPr>
          <p:cNvPr id="1031" name="Picture 3" descr="C:\USERS\416410\Desktop\New Manual\SK_SLSP.emf"/>
          <p:cNvPicPr>
            <a:picLocks noChangeAspect="1" noChangeArrowheads="1"/>
          </p:cNvPicPr>
          <p:nvPr/>
        </p:nvPicPr>
        <p:blipFill>
          <a:blip r:embed="rId7" cstate="print">
            <a:extLst>
              <a:ext uri="{28A0092B-C50C-407E-A947-70E740481C1C}">
                <a14:useLocalDpi xmlns:a14="http://schemas.microsoft.com/office/drawing/2010/main" val="0"/>
              </a:ext>
            </a:extLst>
          </a:blip>
          <a:srcRect l="10468" t="35690" r="10306" b="48370"/>
          <a:stretch>
            <a:fillRect/>
          </a:stretch>
        </p:blipFill>
        <p:spPr bwMode="auto">
          <a:xfrm>
            <a:off x="431800" y="6191250"/>
            <a:ext cx="1676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iming>
    <p:tnLst>
      <p:par>
        <p:cTn id="1" dur="indefinite" restart="never" nodeType="tmRoot"/>
      </p:par>
    </p:tnLst>
  </p:timing>
  <p:hf hdr="0"/>
  <p:txStyles>
    <p:titleStyle>
      <a:lvl1pPr algn="l" rtl="0" eaLnBrk="1" fontAlgn="base" hangingPunct="1">
        <a:spcBef>
          <a:spcPct val="0"/>
        </a:spcBef>
        <a:spcAft>
          <a:spcPct val="0"/>
        </a:spcAft>
        <a:defRPr sz="3200" b="1" kern="1200">
          <a:solidFill>
            <a:srgbClr val="00497B"/>
          </a:solidFill>
          <a:latin typeface="Arial" pitchFamily="34" charset="0"/>
          <a:ea typeface="+mj-ea"/>
          <a:cs typeface="Arial" pitchFamily="34" charset="0"/>
        </a:defRPr>
      </a:lvl1pPr>
      <a:lvl2pPr algn="l" rtl="0" eaLnBrk="1" fontAlgn="base" hangingPunct="1">
        <a:spcBef>
          <a:spcPct val="0"/>
        </a:spcBef>
        <a:spcAft>
          <a:spcPct val="0"/>
        </a:spcAft>
        <a:defRPr sz="3200" b="1">
          <a:solidFill>
            <a:srgbClr val="00497B"/>
          </a:solidFill>
          <a:latin typeface="Arial" charset="0"/>
          <a:cs typeface="Arial" charset="0"/>
        </a:defRPr>
      </a:lvl2pPr>
      <a:lvl3pPr algn="l" rtl="0" eaLnBrk="1" fontAlgn="base" hangingPunct="1">
        <a:spcBef>
          <a:spcPct val="0"/>
        </a:spcBef>
        <a:spcAft>
          <a:spcPct val="0"/>
        </a:spcAft>
        <a:defRPr sz="3200" b="1">
          <a:solidFill>
            <a:srgbClr val="00497B"/>
          </a:solidFill>
          <a:latin typeface="Arial" charset="0"/>
          <a:cs typeface="Arial" charset="0"/>
        </a:defRPr>
      </a:lvl3pPr>
      <a:lvl4pPr algn="l" rtl="0" eaLnBrk="1" fontAlgn="base" hangingPunct="1">
        <a:spcBef>
          <a:spcPct val="0"/>
        </a:spcBef>
        <a:spcAft>
          <a:spcPct val="0"/>
        </a:spcAft>
        <a:defRPr sz="3200" b="1">
          <a:solidFill>
            <a:srgbClr val="00497B"/>
          </a:solidFill>
          <a:latin typeface="Arial" charset="0"/>
          <a:cs typeface="Arial" charset="0"/>
        </a:defRPr>
      </a:lvl4pPr>
      <a:lvl5pPr algn="l" rtl="0" eaLnBrk="1" fontAlgn="base" hangingPunct="1">
        <a:spcBef>
          <a:spcPct val="0"/>
        </a:spcBef>
        <a:spcAft>
          <a:spcPct val="0"/>
        </a:spcAft>
        <a:defRPr sz="3200" b="1">
          <a:solidFill>
            <a:srgbClr val="00497B"/>
          </a:solidFill>
          <a:latin typeface="Arial" charset="0"/>
          <a:cs typeface="Arial" charset="0"/>
        </a:defRPr>
      </a:lvl5pPr>
      <a:lvl6pPr marL="457200" algn="l" rtl="0" eaLnBrk="1" fontAlgn="base" hangingPunct="1">
        <a:spcBef>
          <a:spcPct val="0"/>
        </a:spcBef>
        <a:spcAft>
          <a:spcPct val="0"/>
        </a:spcAft>
        <a:defRPr sz="3200" b="1">
          <a:solidFill>
            <a:srgbClr val="00497B"/>
          </a:solidFill>
          <a:latin typeface="Arial" charset="0"/>
          <a:cs typeface="Arial" charset="0"/>
        </a:defRPr>
      </a:lvl6pPr>
      <a:lvl7pPr marL="914400" algn="l" rtl="0" eaLnBrk="1" fontAlgn="base" hangingPunct="1">
        <a:spcBef>
          <a:spcPct val="0"/>
        </a:spcBef>
        <a:spcAft>
          <a:spcPct val="0"/>
        </a:spcAft>
        <a:defRPr sz="3200" b="1">
          <a:solidFill>
            <a:srgbClr val="00497B"/>
          </a:solidFill>
          <a:latin typeface="Arial" charset="0"/>
          <a:cs typeface="Arial" charset="0"/>
        </a:defRPr>
      </a:lvl7pPr>
      <a:lvl8pPr marL="1371600" algn="l" rtl="0" eaLnBrk="1" fontAlgn="base" hangingPunct="1">
        <a:spcBef>
          <a:spcPct val="0"/>
        </a:spcBef>
        <a:spcAft>
          <a:spcPct val="0"/>
        </a:spcAft>
        <a:defRPr sz="3200" b="1">
          <a:solidFill>
            <a:srgbClr val="00497B"/>
          </a:solidFill>
          <a:latin typeface="Arial" charset="0"/>
          <a:cs typeface="Arial" charset="0"/>
        </a:defRPr>
      </a:lvl8pPr>
      <a:lvl9pPr marL="1828800" algn="l" rtl="0" eaLnBrk="1" fontAlgn="base" hangingPunct="1">
        <a:spcBef>
          <a:spcPct val="0"/>
        </a:spcBef>
        <a:spcAft>
          <a:spcPct val="0"/>
        </a:spcAft>
        <a:defRPr sz="3200" b="1">
          <a:solidFill>
            <a:srgbClr val="00497B"/>
          </a:solidFill>
          <a:latin typeface="Arial" charset="0"/>
          <a:cs typeface="Arial" charset="0"/>
        </a:defRPr>
      </a:lvl9pPr>
    </p:titleStyle>
    <p:bodyStyle>
      <a:lvl1pPr algn="l" rtl="0" eaLnBrk="1" fontAlgn="base" hangingPunct="1">
        <a:spcBef>
          <a:spcPct val="20000"/>
        </a:spcBef>
        <a:spcAft>
          <a:spcPct val="0"/>
        </a:spcAft>
        <a:buFont typeface="Arial" charset="0"/>
        <a:defRPr sz="2400" kern="1200">
          <a:solidFill>
            <a:srgbClr val="00497B"/>
          </a:solidFill>
          <a:latin typeface="Arial" pitchFamily="34" charset="0"/>
          <a:ea typeface="+mn-ea"/>
          <a:cs typeface="Arial" pitchFamily="34" charset="0"/>
        </a:defRPr>
      </a:lvl1pPr>
      <a:lvl2pPr marL="179388" indent="-179388" algn="l" rtl="0" eaLnBrk="1" fontAlgn="base" hangingPunct="1">
        <a:spcBef>
          <a:spcPct val="20000"/>
        </a:spcBef>
        <a:spcAft>
          <a:spcPct val="0"/>
        </a:spcAft>
        <a:buClr>
          <a:schemeClr val="tx2"/>
        </a:buClr>
        <a:buFont typeface="Wingdings" pitchFamily="2" charset="2"/>
        <a:buChar char="§"/>
        <a:defRPr sz="2000" kern="1200">
          <a:solidFill>
            <a:schemeClr val="tx1"/>
          </a:solidFill>
          <a:latin typeface="Arial" pitchFamily="34" charset="0"/>
          <a:ea typeface="+mn-ea"/>
          <a:cs typeface="Arial" pitchFamily="34" charset="0"/>
        </a:defRPr>
      </a:lvl2pPr>
      <a:lvl3pPr marL="536575" indent="-179388" algn="l" rtl="0" eaLnBrk="1" fontAlgn="base" hangingPunct="1">
        <a:spcBef>
          <a:spcPct val="20000"/>
        </a:spcBef>
        <a:spcAft>
          <a:spcPct val="0"/>
        </a:spcAft>
        <a:buClr>
          <a:schemeClr val="tx2"/>
        </a:buClr>
        <a:buFont typeface="Wingdings" pitchFamily="2" charset="2"/>
        <a:buChar char="§"/>
        <a:defRPr kern="1200">
          <a:solidFill>
            <a:schemeClr val="tx1"/>
          </a:solidFill>
          <a:latin typeface="Arial" pitchFamily="34" charset="0"/>
          <a:ea typeface="+mn-ea"/>
          <a:cs typeface="Arial" pitchFamily="34" charset="0"/>
        </a:defRPr>
      </a:lvl3pPr>
      <a:lvl4pPr marL="893763" indent="-177800" algn="l" rtl="0" eaLnBrk="1" fontAlgn="base" hangingPunct="1">
        <a:spcBef>
          <a:spcPct val="20000"/>
        </a:spcBef>
        <a:spcAft>
          <a:spcPct val="0"/>
        </a:spcAft>
        <a:buClr>
          <a:schemeClr val="tx2"/>
        </a:buClr>
        <a:buFont typeface="Wingdings" pitchFamily="2" charset="2"/>
        <a:buChar char="§"/>
        <a:defRPr sz="1600" kern="1200">
          <a:solidFill>
            <a:schemeClr val="tx1"/>
          </a:solidFill>
          <a:latin typeface="Arial" pitchFamily="34" charset="0"/>
          <a:ea typeface="+mn-ea"/>
          <a:cs typeface="Arial" pitchFamily="34" charset="0"/>
        </a:defRPr>
      </a:lvl4pPr>
      <a:lvl5pPr algn="l" rtl="0" eaLnBrk="1" fontAlgn="base" hangingPunct="1">
        <a:spcBef>
          <a:spcPct val="20000"/>
        </a:spcBef>
        <a:spcAft>
          <a:spcPct val="0"/>
        </a:spcAft>
        <a:buFont typeface="Arial" charset="0"/>
        <a:defRPr sz="9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Foliennummernplatzhalter 5"/>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6B8E9D5D-C708-40BF-9677-6EB17072FB1F}" type="slidenum">
              <a:rPr lang="de-DE" altLang="sk-SK" smtClean="0"/>
              <a:pPr eaLnBrk="1" fontAlgn="base" hangingPunct="1">
                <a:spcBef>
                  <a:spcPct val="0"/>
                </a:spcBef>
                <a:spcAft>
                  <a:spcPct val="0"/>
                </a:spcAft>
              </a:pPr>
              <a:t>1</a:t>
            </a:fld>
            <a:endParaRPr lang="de-AT" altLang="sk-SK" smtClean="0"/>
          </a:p>
        </p:txBody>
      </p:sp>
      <p:sp>
        <p:nvSpPr>
          <p:cNvPr id="7173" name="Titel 1"/>
          <p:cNvSpPr>
            <a:spLocks noGrp="1"/>
          </p:cNvSpPr>
          <p:nvPr>
            <p:ph type="ctrTitle"/>
          </p:nvPr>
        </p:nvSpPr>
        <p:spPr>
          <a:xfrm>
            <a:off x="431800" y="1079500"/>
            <a:ext cx="8967788" cy="1800225"/>
          </a:xfrm>
        </p:spPr>
        <p:txBody>
          <a:bodyPr/>
          <a:lstStyle/>
          <a:p>
            <a:pPr algn="ctr"/>
            <a:r>
              <a:rPr lang="en-US" dirty="0">
                <a:solidFill>
                  <a:schemeClr val="tx2"/>
                </a:solidFill>
              </a:rPr>
              <a:t>Capstone </a:t>
            </a:r>
            <a:r>
              <a:rPr lang="en-US" dirty="0" smtClean="0">
                <a:solidFill>
                  <a:schemeClr val="tx2"/>
                </a:solidFill>
              </a:rPr>
              <a:t>Project: </a:t>
            </a:r>
            <a:r>
              <a:rPr lang="en-US" dirty="0">
                <a:solidFill>
                  <a:schemeClr val="tx2"/>
                </a:solidFill>
              </a:rPr>
              <a:t>Biodiversity for the National Parks</a:t>
            </a:r>
            <a:br>
              <a:rPr lang="en-US" dirty="0">
                <a:solidFill>
                  <a:schemeClr val="tx2"/>
                </a:solidFill>
              </a:rPr>
            </a:br>
            <a:endParaRPr lang="de-AT" altLang="sk-SK" dirty="0" smtClean="0">
              <a:solidFill>
                <a:schemeClr val="tx2"/>
              </a:solidFill>
              <a:latin typeface="Arial" charset="0"/>
              <a:cs typeface="Arial" charset="0"/>
            </a:endParaRPr>
          </a:p>
        </p:txBody>
      </p:sp>
      <p:sp>
        <p:nvSpPr>
          <p:cNvPr id="7174" name="Untertitel 2"/>
          <p:cNvSpPr>
            <a:spLocks noGrp="1"/>
          </p:cNvSpPr>
          <p:nvPr>
            <p:ph type="subTitle" idx="1"/>
          </p:nvPr>
        </p:nvSpPr>
        <p:spPr>
          <a:xfrm>
            <a:off x="431800" y="2879725"/>
            <a:ext cx="8967788" cy="2359025"/>
          </a:xfrm>
        </p:spPr>
        <p:txBody>
          <a:bodyPr/>
          <a:lstStyle/>
          <a:p>
            <a:pPr algn="ctr" eaLnBrk="1" hangingPunct="1"/>
            <a:r>
              <a:rPr lang="de-AT" altLang="sk-SK" dirty="0" smtClean="0">
                <a:solidFill>
                  <a:schemeClr val="tx2"/>
                </a:solidFill>
                <a:latin typeface="Arial" charset="0"/>
                <a:cs typeface="Arial" charset="0"/>
              </a:rPr>
              <a:t>Ing. Nina Chrom</a:t>
            </a:r>
            <a:r>
              <a:rPr lang="sk-SK" altLang="sk-SK" dirty="0" smtClean="0">
                <a:solidFill>
                  <a:schemeClr val="tx2"/>
                </a:solidFill>
                <a:latin typeface="Arial" charset="0"/>
                <a:cs typeface="Arial" charset="0"/>
              </a:rPr>
              <a:t>á</a:t>
            </a:r>
            <a:endParaRPr lang="de-AT" altLang="sk-SK" dirty="0" smtClean="0">
              <a:solidFill>
                <a:schemeClr val="tx2"/>
              </a:solidFill>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Foliennummernplatzhalt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816C0022-5185-4DE6-9B85-DF887C5EE200}" type="slidenum">
              <a:rPr lang="de-AT" altLang="sk-SK" smtClean="0"/>
              <a:pPr eaLnBrk="1" fontAlgn="base" hangingPunct="1">
                <a:spcBef>
                  <a:spcPct val="0"/>
                </a:spcBef>
                <a:spcAft>
                  <a:spcPct val="0"/>
                </a:spcAft>
              </a:pPr>
              <a:t>2</a:t>
            </a:fld>
            <a:endParaRPr lang="de-AT" altLang="sk-SK" smtClean="0"/>
          </a:p>
        </p:txBody>
      </p:sp>
      <p:sp>
        <p:nvSpPr>
          <p:cNvPr id="8197" name="Titel 1"/>
          <p:cNvSpPr>
            <a:spLocks noGrp="1"/>
          </p:cNvSpPr>
          <p:nvPr>
            <p:ph type="title"/>
          </p:nvPr>
        </p:nvSpPr>
        <p:spPr/>
        <p:txBody>
          <a:bodyPr/>
          <a:lstStyle/>
          <a:p>
            <a:pPr algn="ctr" eaLnBrk="1" hangingPunct="1"/>
            <a:r>
              <a:rPr lang="sk-SK" altLang="sk-SK" dirty="0" err="1" smtClean="0">
                <a:solidFill>
                  <a:schemeClr val="tx2"/>
                </a:solidFill>
                <a:latin typeface="Arial" charset="0"/>
                <a:cs typeface="Arial" charset="0"/>
              </a:rPr>
              <a:t>Data</a:t>
            </a:r>
            <a:r>
              <a:rPr lang="sk-SK" altLang="sk-SK" dirty="0" smtClean="0">
                <a:solidFill>
                  <a:schemeClr val="tx2"/>
                </a:solidFill>
                <a:latin typeface="Arial" charset="0"/>
                <a:cs typeface="Arial" charset="0"/>
              </a:rPr>
              <a:t> </a:t>
            </a:r>
            <a:r>
              <a:rPr lang="sk-SK" altLang="sk-SK" dirty="0" err="1" smtClean="0">
                <a:solidFill>
                  <a:schemeClr val="tx2"/>
                </a:solidFill>
                <a:latin typeface="Arial" charset="0"/>
                <a:cs typeface="Arial" charset="0"/>
              </a:rPr>
              <a:t>description</a:t>
            </a:r>
            <a:endParaRPr lang="de-AT" altLang="sk-SK" dirty="0" smtClean="0">
              <a:solidFill>
                <a:schemeClr val="tx2"/>
              </a:solidFill>
              <a:latin typeface="Arial" charset="0"/>
              <a:cs typeface="Arial" charset="0"/>
            </a:endParaRPr>
          </a:p>
        </p:txBody>
      </p:sp>
      <p:sp>
        <p:nvSpPr>
          <p:cNvPr id="8198" name="Inhaltsplatzhalter 2"/>
          <p:cNvSpPr>
            <a:spLocks noGrp="1"/>
          </p:cNvSpPr>
          <p:nvPr>
            <p:ph idx="1"/>
          </p:nvPr>
        </p:nvSpPr>
        <p:spPr/>
        <p:txBody>
          <a:bodyPr/>
          <a:lstStyle/>
          <a:p>
            <a:r>
              <a:rPr lang="sk-SK" altLang="sk-SK" dirty="0" err="1" smtClean="0">
                <a:latin typeface="Arial" charset="0"/>
                <a:cs typeface="Arial" charset="0"/>
              </a:rPr>
              <a:t>Input</a:t>
            </a:r>
            <a:r>
              <a:rPr lang="sk-SK" altLang="sk-SK" dirty="0" smtClean="0">
                <a:latin typeface="Arial" charset="0"/>
                <a:cs typeface="Arial" charset="0"/>
              </a:rPr>
              <a:t> </a:t>
            </a:r>
            <a:r>
              <a:rPr lang="sk-SK" dirty="0" err="1"/>
              <a:t>data</a:t>
            </a:r>
            <a:r>
              <a:rPr lang="sk-SK" dirty="0"/>
              <a:t> </a:t>
            </a:r>
            <a:r>
              <a:rPr lang="sk-SK" dirty="0" smtClean="0"/>
              <a:t>are in</a:t>
            </a:r>
            <a:r>
              <a:rPr lang="sk-SK" dirty="0"/>
              <a:t> </a:t>
            </a:r>
            <a:r>
              <a:rPr lang="en-US" dirty="0" smtClean="0"/>
              <a:t>’</a:t>
            </a:r>
            <a:r>
              <a:rPr lang="sk-SK" dirty="0" err="1" smtClean="0">
                <a:latin typeface="Arial" charset="0"/>
                <a:cs typeface="Arial" charset="0"/>
              </a:rPr>
              <a:t>species_info.csv</a:t>
            </a:r>
            <a:r>
              <a:rPr lang="en-US" dirty="0" smtClean="0">
                <a:latin typeface="Arial" charset="0"/>
                <a:cs typeface="Arial" charset="0"/>
              </a:rPr>
              <a:t>’</a:t>
            </a:r>
            <a:r>
              <a:rPr lang="sk-SK" dirty="0" smtClean="0">
                <a:latin typeface="Arial" charset="0"/>
                <a:cs typeface="Arial" charset="0"/>
              </a:rPr>
              <a:t> </a:t>
            </a:r>
            <a:r>
              <a:rPr lang="sk-SK" dirty="0" err="1" smtClean="0">
                <a:latin typeface="Arial" charset="0"/>
                <a:cs typeface="Arial" charset="0"/>
              </a:rPr>
              <a:t>file</a:t>
            </a:r>
            <a:r>
              <a:rPr lang="en-US" dirty="0" smtClean="0">
                <a:latin typeface="Arial" charset="0"/>
                <a:cs typeface="Arial" charset="0"/>
              </a:rPr>
              <a:t>.</a:t>
            </a:r>
          </a:p>
          <a:p>
            <a:r>
              <a:rPr lang="en-US" altLang="sk-SK" dirty="0" smtClean="0">
                <a:latin typeface="Arial" charset="0"/>
                <a:cs typeface="Arial" charset="0"/>
              </a:rPr>
              <a:t>There is 5541 </a:t>
            </a:r>
            <a:r>
              <a:rPr lang="sk-SK" dirty="0" err="1"/>
              <a:t>different</a:t>
            </a:r>
            <a:r>
              <a:rPr lang="sk-SK" dirty="0"/>
              <a:t> </a:t>
            </a:r>
            <a:r>
              <a:rPr lang="sk-SK" dirty="0" err="1"/>
              <a:t>species</a:t>
            </a:r>
            <a:r>
              <a:rPr lang="sk-SK" dirty="0"/>
              <a:t> </a:t>
            </a:r>
            <a:r>
              <a:rPr lang="en-US" dirty="0" smtClean="0"/>
              <a:t>in 7 categories:</a:t>
            </a:r>
          </a:p>
          <a:p>
            <a:r>
              <a:rPr lang="en-US" altLang="sk-SK" dirty="0">
                <a:latin typeface="Arial" charset="0"/>
                <a:cs typeface="Arial" charset="0"/>
              </a:rPr>
              <a:t> </a:t>
            </a:r>
            <a:r>
              <a:rPr lang="en-US" altLang="sk-SK" dirty="0" smtClean="0">
                <a:latin typeface="Arial" charset="0"/>
                <a:cs typeface="Arial" charset="0"/>
              </a:rPr>
              <a:t>- </a:t>
            </a:r>
            <a:r>
              <a:rPr lang="sk-SK" dirty="0" err="1" smtClean="0"/>
              <a:t>Mammal</a:t>
            </a:r>
            <a:r>
              <a:rPr lang="en-US" dirty="0" smtClean="0"/>
              <a:t>,</a:t>
            </a:r>
            <a:r>
              <a:rPr lang="sk-SK" dirty="0" smtClean="0"/>
              <a:t> </a:t>
            </a:r>
            <a:r>
              <a:rPr lang="sk-SK" dirty="0" err="1" smtClean="0"/>
              <a:t>Bird</a:t>
            </a:r>
            <a:r>
              <a:rPr lang="en-US" dirty="0"/>
              <a:t>,</a:t>
            </a:r>
            <a:r>
              <a:rPr lang="sk-SK" dirty="0" smtClean="0"/>
              <a:t> </a:t>
            </a:r>
            <a:r>
              <a:rPr lang="sk-SK" dirty="0" err="1" smtClean="0"/>
              <a:t>Reptile</a:t>
            </a:r>
            <a:r>
              <a:rPr lang="en-US" dirty="0" smtClean="0"/>
              <a:t>,</a:t>
            </a:r>
            <a:r>
              <a:rPr lang="sk-SK" dirty="0" smtClean="0"/>
              <a:t> </a:t>
            </a:r>
            <a:r>
              <a:rPr lang="sk-SK" dirty="0" err="1" smtClean="0"/>
              <a:t>Amphibian</a:t>
            </a:r>
            <a:r>
              <a:rPr lang="en-US" dirty="0" smtClean="0"/>
              <a:t>,</a:t>
            </a:r>
            <a:r>
              <a:rPr lang="sk-SK" dirty="0" smtClean="0"/>
              <a:t> </a:t>
            </a:r>
            <a:r>
              <a:rPr lang="sk-SK" dirty="0" err="1" smtClean="0"/>
              <a:t>Fish</a:t>
            </a:r>
            <a:r>
              <a:rPr lang="en-US" dirty="0"/>
              <a:t>,</a:t>
            </a:r>
            <a:r>
              <a:rPr lang="sk-SK" dirty="0" smtClean="0"/>
              <a:t> </a:t>
            </a:r>
            <a:r>
              <a:rPr lang="sk-SK" dirty="0" err="1" smtClean="0"/>
              <a:t>Vascular</a:t>
            </a:r>
            <a:r>
              <a:rPr lang="sk-SK" dirty="0" smtClean="0"/>
              <a:t> </a:t>
            </a:r>
            <a:r>
              <a:rPr lang="sk-SK" dirty="0" err="1" smtClean="0"/>
              <a:t>Plant</a:t>
            </a:r>
            <a:r>
              <a:rPr lang="en-US" dirty="0" smtClean="0"/>
              <a:t>,</a:t>
            </a:r>
            <a:r>
              <a:rPr lang="sk-SK" dirty="0" smtClean="0"/>
              <a:t> </a:t>
            </a:r>
            <a:r>
              <a:rPr lang="sk-SK" dirty="0" err="1" smtClean="0"/>
              <a:t>Nonvascular</a:t>
            </a:r>
            <a:r>
              <a:rPr lang="sk-SK" dirty="0" smtClean="0"/>
              <a:t> </a:t>
            </a:r>
            <a:r>
              <a:rPr lang="sk-SK" dirty="0" err="1" smtClean="0"/>
              <a:t>Plant</a:t>
            </a:r>
            <a:endParaRPr lang="en-US" dirty="0" smtClean="0"/>
          </a:p>
          <a:p>
            <a:r>
              <a:rPr lang="en-US" altLang="sk-SK" dirty="0">
                <a:latin typeface="Arial" charset="0"/>
                <a:cs typeface="Arial" charset="0"/>
              </a:rPr>
              <a:t>	</a:t>
            </a:r>
            <a:r>
              <a:rPr lang="en-US" altLang="sk-SK" dirty="0" smtClean="0">
                <a:latin typeface="Arial" charset="0"/>
                <a:cs typeface="Arial" charset="0"/>
              </a:rPr>
              <a:t>and in 5 conservational status:</a:t>
            </a:r>
          </a:p>
          <a:p>
            <a:r>
              <a:rPr lang="en-US" altLang="sk-SK" dirty="0" smtClean="0">
                <a:latin typeface="Arial" charset="0"/>
                <a:cs typeface="Arial" charset="0"/>
              </a:rPr>
              <a:t>- </a:t>
            </a:r>
            <a:r>
              <a:rPr lang="sk-SK" dirty="0" err="1" smtClean="0"/>
              <a:t>Endangered</a:t>
            </a:r>
            <a:r>
              <a:rPr lang="en-US" dirty="0" smtClean="0"/>
              <a:t>, </a:t>
            </a:r>
            <a:r>
              <a:rPr lang="sk-SK" dirty="0"/>
              <a:t>In </a:t>
            </a:r>
            <a:r>
              <a:rPr lang="sk-SK" dirty="0" err="1" smtClean="0"/>
              <a:t>Recovery</a:t>
            </a:r>
            <a:r>
              <a:rPr lang="en-US" dirty="0" smtClean="0"/>
              <a:t>, </a:t>
            </a:r>
            <a:r>
              <a:rPr lang="sk-SK" dirty="0" err="1"/>
              <a:t>Species</a:t>
            </a:r>
            <a:r>
              <a:rPr lang="sk-SK" dirty="0"/>
              <a:t> </a:t>
            </a:r>
            <a:r>
              <a:rPr lang="sk-SK" dirty="0" err="1"/>
              <a:t>of</a:t>
            </a:r>
            <a:r>
              <a:rPr lang="sk-SK" dirty="0"/>
              <a:t> </a:t>
            </a:r>
            <a:r>
              <a:rPr lang="sk-SK" dirty="0" err="1" smtClean="0"/>
              <a:t>Concern</a:t>
            </a:r>
            <a:r>
              <a:rPr lang="en-US" dirty="0" smtClean="0"/>
              <a:t>, </a:t>
            </a:r>
            <a:r>
              <a:rPr lang="sk-SK" dirty="0" err="1" smtClean="0"/>
              <a:t>Threatened</a:t>
            </a:r>
            <a:r>
              <a:rPr lang="en-US" dirty="0" smtClean="0"/>
              <a:t>, </a:t>
            </a:r>
            <a:r>
              <a:rPr lang="sk-SK" dirty="0"/>
              <a:t>No </a:t>
            </a:r>
            <a:r>
              <a:rPr lang="sk-SK" dirty="0" err="1"/>
              <a:t>Intervention</a:t>
            </a:r>
            <a:endParaRPr lang="de-AT" altLang="sk-SK" dirty="0">
              <a:latin typeface="Arial" charset="0"/>
              <a:cs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880" y="4540617"/>
            <a:ext cx="5182146" cy="2177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Datumsplatzhalt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E0A48884-BF69-4AD6-9175-D1A6FB909340}" type="datetime3">
              <a:rPr lang="en-US" altLang="sk-SK" smtClean="0"/>
              <a:pPr eaLnBrk="1" fontAlgn="base" hangingPunct="1">
                <a:spcBef>
                  <a:spcPct val="0"/>
                </a:spcBef>
                <a:spcAft>
                  <a:spcPct val="0"/>
                </a:spcAft>
              </a:pPr>
              <a:t>19 October 2018</a:t>
            </a:fld>
            <a:endParaRPr lang="de-AT" altLang="sk-SK" smtClean="0"/>
          </a:p>
        </p:txBody>
      </p:sp>
      <p:sp>
        <p:nvSpPr>
          <p:cNvPr id="9220" name="Foliennummernplatzhalt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14A1EAC6-1673-4891-A20B-39508D1F7CA2}" type="slidenum">
              <a:rPr lang="de-AT" altLang="sk-SK" smtClean="0"/>
              <a:pPr eaLnBrk="1" fontAlgn="base" hangingPunct="1">
                <a:spcBef>
                  <a:spcPct val="0"/>
                </a:spcBef>
                <a:spcAft>
                  <a:spcPct val="0"/>
                </a:spcAft>
              </a:pPr>
              <a:t>3</a:t>
            </a:fld>
            <a:endParaRPr lang="de-AT" altLang="sk-SK" smtClean="0"/>
          </a:p>
        </p:txBody>
      </p:sp>
      <p:sp>
        <p:nvSpPr>
          <p:cNvPr id="2" name="Obdĺžnik 1"/>
          <p:cNvSpPr/>
          <p:nvPr/>
        </p:nvSpPr>
        <p:spPr>
          <a:xfrm>
            <a:off x="488504" y="332656"/>
            <a:ext cx="9001000" cy="1754326"/>
          </a:xfrm>
          <a:prstGeom prst="rect">
            <a:avLst/>
          </a:prstGeom>
        </p:spPr>
        <p:txBody>
          <a:bodyPr wrap="square">
            <a:spAutoFit/>
          </a:bodyPr>
          <a:lstStyle/>
          <a:p>
            <a:r>
              <a:rPr lang="en-US" dirty="0" smtClean="0"/>
              <a:t>We should discover, if </a:t>
            </a:r>
            <a:r>
              <a:rPr lang="en-US" dirty="0"/>
              <a:t>certain types of species </a:t>
            </a:r>
            <a:r>
              <a:rPr lang="en-US" dirty="0" smtClean="0"/>
              <a:t>are more </a:t>
            </a:r>
            <a:r>
              <a:rPr lang="en-US" dirty="0"/>
              <a:t>likely to be </a:t>
            </a:r>
            <a:r>
              <a:rPr lang="en-US" dirty="0" smtClean="0"/>
              <a:t>endangered.</a:t>
            </a:r>
          </a:p>
          <a:p>
            <a:pPr algn="just"/>
            <a:r>
              <a:rPr lang="en-US" dirty="0" smtClean="0"/>
              <a:t>In a pivot table it </a:t>
            </a:r>
            <a:r>
              <a:rPr lang="en-US" dirty="0"/>
              <a:t>looks like species in category Mammal are more likely to be endangered than species in </a:t>
            </a:r>
            <a:r>
              <a:rPr lang="en-US" dirty="0" smtClean="0"/>
              <a:t>Bird. This can be solved with </a:t>
            </a:r>
            <a:r>
              <a:rPr lang="sk-SK" dirty="0" smtClean="0"/>
              <a:t>a </a:t>
            </a:r>
            <a:r>
              <a:rPr lang="sk-SK" dirty="0" err="1"/>
              <a:t>chi</a:t>
            </a:r>
            <a:r>
              <a:rPr lang="sk-SK" dirty="0"/>
              <a:t> </a:t>
            </a:r>
            <a:r>
              <a:rPr lang="sk-SK" dirty="0" err="1"/>
              <a:t>squared</a:t>
            </a:r>
            <a:r>
              <a:rPr lang="sk-SK" dirty="0"/>
              <a:t> </a:t>
            </a:r>
            <a:r>
              <a:rPr lang="sk-SK" dirty="0" smtClean="0"/>
              <a:t>test</a:t>
            </a:r>
            <a:r>
              <a:rPr lang="en-US" dirty="0" smtClean="0"/>
              <a:t>.</a:t>
            </a:r>
          </a:p>
          <a:p>
            <a:pPr algn="just"/>
            <a:r>
              <a:rPr lang="en-US" dirty="0" smtClean="0"/>
              <a:t>First we need contingency table:</a:t>
            </a:r>
          </a:p>
          <a:p>
            <a:pPr algn="just"/>
            <a:endParaRPr lang="en-US" dirty="0" smtClean="0"/>
          </a:p>
          <a:p>
            <a:pPr algn="just"/>
            <a:endParaRPr lang="sk-SK" dirty="0"/>
          </a:p>
        </p:txBody>
      </p:sp>
      <p:graphicFrame>
        <p:nvGraphicFramePr>
          <p:cNvPr id="3" name="Tabuľka 2"/>
          <p:cNvGraphicFramePr>
            <a:graphicFrameLocks noGrp="1"/>
          </p:cNvGraphicFramePr>
          <p:nvPr>
            <p:extLst>
              <p:ext uri="{D42A27DB-BD31-4B8C-83A1-F6EECF244321}">
                <p14:modId xmlns:p14="http://schemas.microsoft.com/office/powerpoint/2010/main" val="2134697197"/>
              </p:ext>
            </p:extLst>
          </p:nvPr>
        </p:nvGraphicFramePr>
        <p:xfrm>
          <a:off x="1640632" y="1916832"/>
          <a:ext cx="5742732" cy="1097280"/>
        </p:xfrm>
        <a:graphic>
          <a:graphicData uri="http://schemas.openxmlformats.org/drawingml/2006/table">
            <a:tbl>
              <a:tblPr/>
              <a:tblGrid>
                <a:gridCol w="1914244"/>
                <a:gridCol w="1914244"/>
                <a:gridCol w="1914244"/>
              </a:tblGrid>
              <a:tr h="221807">
                <a:tc>
                  <a:txBody>
                    <a:bodyPr/>
                    <a:lstStyle/>
                    <a:p>
                      <a:pPr rtl="0"/>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sk-SK" sz="1800" dirty="0" err="1"/>
                        <a:t>protected</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sk-SK" sz="1800"/>
                        <a:t>not 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807">
                <a:tc>
                  <a:txBody>
                    <a:bodyPr/>
                    <a:lstStyle/>
                    <a:p>
                      <a:pPr rtl="0"/>
                      <a:r>
                        <a:rPr lang="sk-SK" sz="1800" dirty="0" err="1"/>
                        <a:t>Mammal</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30</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146</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807">
                <a:tc>
                  <a:txBody>
                    <a:bodyPr/>
                    <a:lstStyle/>
                    <a:p>
                      <a:pPr rtl="0"/>
                      <a:r>
                        <a:rPr lang="sk-SK" sz="1800" dirty="0" err="1"/>
                        <a:t>Bird</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75</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413</a:t>
                      </a:r>
                      <a:endParaRPr lang="sk-SK"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BlokTextu 3"/>
          <p:cNvSpPr txBox="1"/>
          <p:nvPr/>
        </p:nvSpPr>
        <p:spPr>
          <a:xfrm>
            <a:off x="416496" y="3356992"/>
            <a:ext cx="9001000" cy="2215991"/>
          </a:xfrm>
          <a:prstGeom prst="rect">
            <a:avLst/>
          </a:prstGeom>
          <a:noFill/>
        </p:spPr>
        <p:txBody>
          <a:bodyPr wrap="square" lIns="0" tIns="0" rIns="0" bIns="0" rtlCol="0">
            <a:spAutoFit/>
          </a:bodyPr>
          <a:lstStyle/>
          <a:p>
            <a:pPr algn="just"/>
            <a:r>
              <a:rPr lang="en-US" dirty="0"/>
              <a:t>Then we can run the </a:t>
            </a:r>
            <a:r>
              <a:rPr lang="sk-SK" dirty="0" err="1"/>
              <a:t>chi</a:t>
            </a:r>
            <a:r>
              <a:rPr lang="sk-SK" dirty="0"/>
              <a:t> </a:t>
            </a:r>
            <a:r>
              <a:rPr lang="sk-SK" dirty="0" err="1"/>
              <a:t>squared</a:t>
            </a:r>
            <a:r>
              <a:rPr lang="sk-SK" dirty="0"/>
              <a:t> </a:t>
            </a:r>
            <a:r>
              <a:rPr lang="sk-SK" dirty="0" smtClean="0"/>
              <a:t>test</a:t>
            </a:r>
            <a:r>
              <a:rPr lang="en-US" dirty="0" smtClean="0"/>
              <a:t> function from </a:t>
            </a:r>
            <a:r>
              <a:rPr lang="en-US" dirty="0" err="1" smtClean="0"/>
              <a:t>scipy</a:t>
            </a:r>
            <a:r>
              <a:rPr lang="en-US" dirty="0" smtClean="0">
                <a:solidFill>
                  <a:schemeClr val="tx2"/>
                </a:solidFill>
              </a:rPr>
              <a:t> . The result is P-value: </a:t>
            </a:r>
            <a:r>
              <a:rPr lang="en-US" dirty="0" smtClean="0"/>
              <a:t> </a:t>
            </a:r>
            <a:r>
              <a:rPr lang="sk-SK" dirty="0" smtClean="0"/>
              <a:t>0.6875</a:t>
            </a:r>
            <a:endParaRPr lang="en-US" dirty="0" smtClean="0"/>
          </a:p>
          <a:p>
            <a:pPr algn="just"/>
            <a:r>
              <a:rPr lang="en-US" dirty="0" smtClean="0"/>
              <a:t>Because the p-value is greater then 0.05 </a:t>
            </a:r>
            <a:r>
              <a:rPr lang="sk-SK" dirty="0" err="1"/>
              <a:t>this</a:t>
            </a:r>
            <a:r>
              <a:rPr lang="sk-SK" dirty="0"/>
              <a:t> </a:t>
            </a:r>
            <a:r>
              <a:rPr lang="sk-SK" dirty="0" err="1"/>
              <a:t>difference</a:t>
            </a:r>
            <a:r>
              <a:rPr lang="sk-SK" dirty="0"/>
              <a:t> </a:t>
            </a:r>
            <a:r>
              <a:rPr lang="sk-SK" b="1" u="sng" dirty="0" err="1"/>
              <a:t>isn't</a:t>
            </a:r>
            <a:r>
              <a:rPr lang="sk-SK" b="1" u="sng" dirty="0"/>
              <a:t> </a:t>
            </a:r>
            <a:r>
              <a:rPr lang="sk-SK" b="1" u="sng" dirty="0" err="1" smtClean="0"/>
              <a:t>significant</a:t>
            </a:r>
            <a:r>
              <a:rPr lang="en-US" dirty="0" smtClean="0"/>
              <a:t>.</a:t>
            </a:r>
          </a:p>
          <a:p>
            <a:pPr algn="just"/>
            <a:endParaRPr lang="en-US" dirty="0"/>
          </a:p>
          <a:p>
            <a:pPr algn="just"/>
            <a:r>
              <a:rPr lang="en-US" dirty="0" smtClean="0"/>
              <a:t>Another case was </a:t>
            </a:r>
            <a:r>
              <a:rPr lang="en-US" dirty="0"/>
              <a:t>the difference between Reptile and </a:t>
            </a:r>
            <a:r>
              <a:rPr lang="en-US" dirty="0" smtClean="0"/>
              <a:t>Mammal.</a:t>
            </a:r>
          </a:p>
          <a:p>
            <a:pPr algn="just"/>
            <a:endParaRPr lang="en-US" dirty="0"/>
          </a:p>
          <a:p>
            <a:pPr algn="just"/>
            <a:r>
              <a:rPr lang="en-US" dirty="0" smtClean="0"/>
              <a:t>P-value in this case is 0.0384</a:t>
            </a:r>
          </a:p>
          <a:p>
            <a:pPr algn="just"/>
            <a:endParaRPr lang="en-US" dirty="0"/>
          </a:p>
          <a:p>
            <a:pPr algn="just"/>
            <a:r>
              <a:rPr lang="en-US" dirty="0" smtClean="0"/>
              <a:t>We can say there </a:t>
            </a:r>
            <a:r>
              <a:rPr lang="en-US" b="1" u="sng" dirty="0"/>
              <a:t>is a significant </a:t>
            </a:r>
            <a:r>
              <a:rPr lang="en-US" dirty="0"/>
              <a:t>difference between Reptile and Mammal!</a:t>
            </a:r>
            <a:endParaRPr lang="sk-S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Datumsplatzhalt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96D9C0E0-72E7-4FB3-9140-4CB58140E367}" type="datetime3">
              <a:rPr lang="en-US" altLang="sk-SK" smtClean="0"/>
              <a:pPr eaLnBrk="1" fontAlgn="base" hangingPunct="1">
                <a:spcBef>
                  <a:spcPct val="0"/>
                </a:spcBef>
                <a:spcAft>
                  <a:spcPct val="0"/>
                </a:spcAft>
              </a:pPr>
              <a:t>19 October 2018</a:t>
            </a:fld>
            <a:endParaRPr lang="de-AT" altLang="sk-SK" smtClean="0"/>
          </a:p>
        </p:txBody>
      </p:sp>
      <p:sp>
        <p:nvSpPr>
          <p:cNvPr id="10244" name="Foliennummernplatzhalt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7133D767-0951-44A4-8789-823699925EFD}" type="slidenum">
              <a:rPr lang="de-AT" altLang="sk-SK" smtClean="0"/>
              <a:pPr eaLnBrk="1" fontAlgn="base" hangingPunct="1">
                <a:spcBef>
                  <a:spcPct val="0"/>
                </a:spcBef>
                <a:spcAft>
                  <a:spcPct val="0"/>
                </a:spcAft>
              </a:pPr>
              <a:t>4</a:t>
            </a:fld>
            <a:endParaRPr lang="de-AT" altLang="sk-SK" smtClean="0"/>
          </a:p>
        </p:txBody>
      </p:sp>
      <p:sp>
        <p:nvSpPr>
          <p:cNvPr id="2" name="BlokTextu 1"/>
          <p:cNvSpPr txBox="1"/>
          <p:nvPr/>
        </p:nvSpPr>
        <p:spPr>
          <a:xfrm>
            <a:off x="704528" y="620688"/>
            <a:ext cx="8712968" cy="1384995"/>
          </a:xfrm>
          <a:prstGeom prst="rect">
            <a:avLst/>
          </a:prstGeom>
          <a:noFill/>
        </p:spPr>
        <p:txBody>
          <a:bodyPr wrap="square" lIns="0" tIns="0" rIns="0" bIns="0" rtlCol="0">
            <a:spAutoFit/>
          </a:bodyPr>
          <a:lstStyle/>
          <a:p>
            <a:r>
              <a:rPr lang="en-US" dirty="0"/>
              <a:t>Next in the project we got file </a:t>
            </a:r>
            <a:r>
              <a:rPr lang="sk-SK" dirty="0" err="1"/>
              <a:t>called</a:t>
            </a:r>
            <a:r>
              <a:rPr lang="sk-SK" dirty="0"/>
              <a:t> </a:t>
            </a:r>
            <a:r>
              <a:rPr lang="sk-SK" dirty="0" err="1" smtClean="0"/>
              <a:t>observations.csv</a:t>
            </a:r>
            <a:r>
              <a:rPr lang="en-US" dirty="0" smtClean="0"/>
              <a:t>, that contains information about number </a:t>
            </a:r>
            <a:r>
              <a:rPr lang="en-US" dirty="0"/>
              <a:t>of sheep sightings at different national </a:t>
            </a:r>
            <a:r>
              <a:rPr lang="en-US" dirty="0" smtClean="0"/>
              <a:t>parks. I merged species file </a:t>
            </a:r>
            <a:r>
              <a:rPr lang="en-US" dirty="0" err="1" smtClean="0"/>
              <a:t>woth</a:t>
            </a:r>
            <a:r>
              <a:rPr lang="en-US" dirty="0" smtClean="0"/>
              <a:t> observations file, to get whole information about species (</a:t>
            </a:r>
            <a:r>
              <a:rPr lang="en-US" dirty="0" err="1" smtClean="0"/>
              <a:t>sheeps</a:t>
            </a:r>
            <a:r>
              <a:rPr lang="en-US" dirty="0" smtClean="0"/>
              <a:t>) and their observation of </a:t>
            </a:r>
            <a:r>
              <a:rPr lang="sk-SK" dirty="0" err="1"/>
              <a:t>foot</a:t>
            </a:r>
            <a:r>
              <a:rPr lang="sk-SK" dirty="0"/>
              <a:t> and </a:t>
            </a:r>
            <a:r>
              <a:rPr lang="sk-SK" dirty="0" err="1"/>
              <a:t>mouth</a:t>
            </a:r>
            <a:r>
              <a:rPr lang="sk-SK" dirty="0"/>
              <a:t> </a:t>
            </a:r>
            <a:r>
              <a:rPr lang="sk-SK" dirty="0" err="1" smtClean="0"/>
              <a:t>disease</a:t>
            </a:r>
            <a:r>
              <a:rPr lang="en-US" dirty="0" smtClean="0"/>
              <a:t>. So we can make </a:t>
            </a:r>
            <a:r>
              <a:rPr lang="en-US" dirty="0" err="1" smtClean="0"/>
              <a:t>th</a:t>
            </a:r>
            <a:r>
              <a:rPr lang="en-US" dirty="0" smtClean="0"/>
              <a:t> picture of the </a:t>
            </a:r>
            <a:r>
              <a:rPr lang="en-US" dirty="0"/>
              <a:t>total number of sheep observed in each park over the past 7 </a:t>
            </a:r>
            <a:r>
              <a:rPr lang="en-US" dirty="0" smtClean="0"/>
              <a:t>days:</a:t>
            </a:r>
            <a:endParaRPr lang="sk-SK" dirty="0" err="1" smtClean="0">
              <a:solidFill>
                <a:schemeClr val="tx2"/>
              </a:solidFill>
            </a:endParaRPr>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8464" y="2276872"/>
            <a:ext cx="9724036" cy="2765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2BE8FF23-B872-4711-9F8B-12C99DC4A789}" type="slidenum">
              <a:rPr lang="de-AT" smtClean="0"/>
              <a:pPr>
                <a:defRPr/>
              </a:pPr>
              <a:t>5</a:t>
            </a:fld>
            <a:endParaRPr lang="de-AT"/>
          </a:p>
        </p:txBody>
      </p:sp>
      <p:sp>
        <p:nvSpPr>
          <p:cNvPr id="10" name="Zástupný symbol obsahu 9"/>
          <p:cNvSpPr>
            <a:spLocks noGrp="1"/>
          </p:cNvSpPr>
          <p:nvPr>
            <p:ph sz="half" idx="2"/>
          </p:nvPr>
        </p:nvSpPr>
        <p:spPr>
          <a:xfrm>
            <a:off x="416496" y="188640"/>
            <a:ext cx="8985496" cy="2880000"/>
          </a:xfrm>
        </p:spPr>
        <p:txBody>
          <a:bodyPr/>
          <a:lstStyle/>
          <a:p>
            <a:r>
              <a:rPr lang="en-US" sz="2000" dirty="0"/>
              <a:t>Our scientists know that 15% of sheep at Bryce National Park have foot and mouth disease. Park rangers at Yellowstone National Park have been running a program to reduce the rate of foot and mouth disease at that park. The scientists want to test whether or not this program is working. They want to be able to detect reductions of at least 5 percentage points. For instance, if 10% of sheep in Yellowstone have foot and mouth disease, they'd like to be able to know this, with confidence</a:t>
            </a:r>
            <a:r>
              <a:rPr lang="en-US" sz="2000" dirty="0" smtClean="0"/>
              <a:t>.</a:t>
            </a:r>
          </a:p>
          <a:p>
            <a:r>
              <a:rPr lang="en-US" sz="2000" dirty="0" smtClean="0"/>
              <a:t>We should </a:t>
            </a:r>
            <a:r>
              <a:rPr lang="en-US" sz="2000" dirty="0"/>
              <a:t>calculate the number of sheep that they would need to observe from each </a:t>
            </a:r>
            <a:r>
              <a:rPr lang="en-US" sz="2000" dirty="0" smtClean="0"/>
              <a:t>park, with significance level of 90%. Sample size we can calculate with calculator, but we need to know minimum detectable effect, which we calculate as:					Minimum detectable effect is </a:t>
            </a:r>
            <a:r>
              <a:rPr lang="en-US" sz="2000" u="sng" dirty="0" smtClean="0"/>
              <a:t>33.33%</a:t>
            </a:r>
            <a:r>
              <a:rPr lang="en-US" sz="2000" dirty="0" smtClean="0"/>
              <a:t>.</a:t>
            </a:r>
          </a:p>
          <a:p>
            <a:r>
              <a:rPr lang="en-US" sz="2000" dirty="0"/>
              <a:t>	</a:t>
            </a:r>
            <a:r>
              <a:rPr lang="en-US" sz="2000" dirty="0" smtClean="0"/>
              <a:t>				This number we put in the calculator and we see, that </a:t>
            </a:r>
            <a:r>
              <a:rPr lang="en-US" sz="2000" b="1" u="sng" dirty="0" smtClean="0"/>
              <a:t>sample size should be 870 </a:t>
            </a:r>
            <a:r>
              <a:rPr lang="en-US" sz="2000" b="1" u="sng" dirty="0" err="1" smtClean="0"/>
              <a:t>sheeps</a:t>
            </a:r>
            <a:r>
              <a:rPr lang="en-US" sz="2000" dirty="0" smtClean="0"/>
              <a:t>.</a:t>
            </a:r>
            <a:endParaRPr lang="sk-SK"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4437112"/>
            <a:ext cx="57721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2" y="3356992"/>
            <a:ext cx="34004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815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obsahu 3"/>
          <p:cNvSpPr>
            <a:spLocks noGrp="1"/>
          </p:cNvSpPr>
          <p:nvPr>
            <p:ph sz="half" idx="2"/>
          </p:nvPr>
        </p:nvSpPr>
        <p:spPr>
          <a:xfrm>
            <a:off x="416496" y="404664"/>
            <a:ext cx="9057504" cy="2880000"/>
          </a:xfrm>
        </p:spPr>
        <p:txBody>
          <a:bodyPr/>
          <a:lstStyle/>
          <a:p>
            <a:r>
              <a:rPr lang="en-US" dirty="0"/>
              <a:t>How many weeks would you need to observe sheep at Bryce National </a:t>
            </a:r>
            <a:r>
              <a:rPr lang="en-US" dirty="0" smtClean="0"/>
              <a:t>Park and at </a:t>
            </a:r>
            <a:r>
              <a:rPr lang="sk-SK" dirty="0"/>
              <a:t>Yellowstone </a:t>
            </a:r>
            <a:r>
              <a:rPr lang="sk-SK" dirty="0" err="1"/>
              <a:t>National</a:t>
            </a:r>
            <a:r>
              <a:rPr lang="sk-SK" dirty="0"/>
              <a:t> Park </a:t>
            </a:r>
            <a:r>
              <a:rPr lang="en-US" dirty="0" smtClean="0"/>
              <a:t> </a:t>
            </a:r>
            <a:r>
              <a:rPr lang="en-US" dirty="0"/>
              <a:t>in order to observe enough sheep</a:t>
            </a:r>
            <a:r>
              <a:rPr lang="en-US" dirty="0" smtClean="0"/>
              <a:t>?</a:t>
            </a:r>
          </a:p>
          <a:p>
            <a:endParaRPr lang="en-US" dirty="0"/>
          </a:p>
          <a:p>
            <a:r>
              <a:rPr lang="en-US" dirty="0" smtClean="0"/>
              <a:t>Here is the calculation:</a:t>
            </a:r>
          </a:p>
          <a:p>
            <a:endParaRPr lang="en-US" dirty="0" smtClean="0"/>
          </a:p>
          <a:p>
            <a:endParaRPr lang="en-US" dirty="0"/>
          </a:p>
          <a:p>
            <a:r>
              <a:rPr lang="en-US" dirty="0" smtClean="0"/>
              <a:t>The result is:</a:t>
            </a:r>
          </a:p>
          <a:p>
            <a:endParaRPr lang="en-US" dirty="0" smtClean="0"/>
          </a:p>
          <a:p>
            <a:r>
              <a:rPr lang="en-US" dirty="0" smtClean="0"/>
              <a:t>For Bryce </a:t>
            </a:r>
            <a:r>
              <a:rPr lang="en-US" dirty="0"/>
              <a:t>National </a:t>
            </a:r>
            <a:r>
              <a:rPr lang="en-US" dirty="0" smtClean="0"/>
              <a:t>Park we need </a:t>
            </a:r>
            <a:r>
              <a:rPr lang="en-US" dirty="0"/>
              <a:t>3.48 </a:t>
            </a:r>
            <a:r>
              <a:rPr lang="en-US" dirty="0" smtClean="0"/>
              <a:t>weeks and for  </a:t>
            </a:r>
            <a:r>
              <a:rPr lang="en-US" dirty="0"/>
              <a:t>Yellowstone National Park: </a:t>
            </a:r>
            <a:r>
              <a:rPr lang="en-US" dirty="0" smtClean="0"/>
              <a:t>1.72 </a:t>
            </a:r>
            <a:r>
              <a:rPr lang="en-US" dirty="0"/>
              <a:t>weeks. </a:t>
            </a:r>
            <a:endParaRPr lang="sk-SK" dirty="0"/>
          </a:p>
        </p:txBody>
      </p:sp>
      <p:sp>
        <p:nvSpPr>
          <p:cNvPr id="9" name="Zástupný symbol čísla snímky 8"/>
          <p:cNvSpPr>
            <a:spLocks noGrp="1"/>
          </p:cNvSpPr>
          <p:nvPr>
            <p:ph type="sldNum" sz="quarter" idx="12"/>
          </p:nvPr>
        </p:nvSpPr>
        <p:spPr/>
        <p:txBody>
          <a:bodyPr/>
          <a:lstStyle/>
          <a:p>
            <a:pPr>
              <a:defRPr/>
            </a:pPr>
            <a:fld id="{2BE8FF23-B872-4711-9F8B-12C99DC4A789}" type="slidenum">
              <a:rPr lang="de-AT" smtClean="0"/>
              <a:pPr>
                <a:defRPr/>
              </a:pPr>
              <a:t>6</a:t>
            </a:fld>
            <a:endParaRPr lang="de-AT"/>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2564904"/>
            <a:ext cx="57435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0801661"/>
      </p:ext>
    </p:extLst>
  </p:cSld>
  <p:clrMapOvr>
    <a:masterClrMapping/>
  </p:clrMapOvr>
</p:sld>
</file>

<file path=ppt/theme/theme1.xml><?xml version="1.0" encoding="utf-8"?>
<a:theme xmlns:a="http://schemas.openxmlformats.org/drawingml/2006/main" name="blank">
  <a:themeElements>
    <a:clrScheme name="SLSP_2013">
      <a:dk1>
        <a:srgbClr val="00497B"/>
      </a:dk1>
      <a:lt1>
        <a:srgbClr val="FFFFFF"/>
      </a:lt1>
      <a:dk2>
        <a:srgbClr val="000000"/>
      </a:dk2>
      <a:lt2>
        <a:srgbClr val="FFFFFF"/>
      </a:lt2>
      <a:accent1>
        <a:srgbClr val="00497B"/>
      </a:accent1>
      <a:accent2>
        <a:srgbClr val="0078B4"/>
      </a:accent2>
      <a:accent3>
        <a:srgbClr val="40A3D5"/>
      </a:accent3>
      <a:accent4>
        <a:srgbClr val="83D0F5"/>
      </a:accent4>
      <a:accent5>
        <a:srgbClr val="BCE4FA"/>
      </a:accent5>
      <a:accent6>
        <a:srgbClr val="DFF2FD"/>
      </a:accent6>
      <a:hlink>
        <a:srgbClr val="000000"/>
      </a:hlink>
      <a:folHlink>
        <a:srgbClr val="00497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dirty="0" err="1" smtClean="0">
            <a:solidFill>
              <a:schemeClr val="tx2"/>
            </a:solidFill>
          </a:defRPr>
        </a:defPPr>
      </a:lstStyle>
    </a:txDef>
  </a:objectDefaults>
  <a:extraClrSchemeLst>
    <a:extraClrScheme>
      <a:clrScheme name="slsp 2013 1">
        <a:dk1>
          <a:srgbClr val="00497B"/>
        </a:dk1>
        <a:lt1>
          <a:srgbClr val="FFFFFF"/>
        </a:lt1>
        <a:dk2>
          <a:srgbClr val="000000"/>
        </a:dk2>
        <a:lt2>
          <a:srgbClr val="FFFFFF"/>
        </a:lt2>
        <a:accent1>
          <a:srgbClr val="00497B"/>
        </a:accent1>
        <a:accent2>
          <a:srgbClr val="0078B4"/>
        </a:accent2>
        <a:accent3>
          <a:srgbClr val="FFFFFF"/>
        </a:accent3>
        <a:accent4>
          <a:srgbClr val="003D68"/>
        </a:accent4>
        <a:accent5>
          <a:srgbClr val="AAB1BF"/>
        </a:accent5>
        <a:accent6>
          <a:srgbClr val="006CA3"/>
        </a:accent6>
        <a:hlink>
          <a:srgbClr val="000000"/>
        </a:hlink>
        <a:folHlink>
          <a:srgbClr val="00497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358</TotalTime>
  <Words>414</Words>
  <Application>Microsoft Office PowerPoint</Application>
  <PresentationFormat>A4 (210 x 297 mm)</PresentationFormat>
  <Paragraphs>47</Paragraphs>
  <Slides>6</Slides>
  <Notes>0</Notes>
  <HiddenSlides>0</HiddenSlides>
  <MMClips>0</MMClips>
  <ScaleCrop>false</ScaleCrop>
  <HeadingPairs>
    <vt:vector size="4" baseType="variant">
      <vt:variant>
        <vt:lpstr>Motív</vt:lpstr>
      </vt:variant>
      <vt:variant>
        <vt:i4>1</vt:i4>
      </vt:variant>
      <vt:variant>
        <vt:lpstr>Nadpisy snímok</vt:lpstr>
      </vt:variant>
      <vt:variant>
        <vt:i4>6</vt:i4>
      </vt:variant>
    </vt:vector>
  </HeadingPairs>
  <TitlesOfParts>
    <vt:vector size="7" baseType="lpstr">
      <vt:lpstr>blank</vt:lpstr>
      <vt:lpstr>Capstone Project: Biodiversity for the National Parks </vt:lpstr>
      <vt:lpstr>Data description</vt:lpstr>
      <vt:lpstr>Prezentácia programu PowerPoint</vt:lpstr>
      <vt:lpstr>Prezentácia programu PowerPoint</vt:lpstr>
      <vt:lpstr>Prezentácia programu PowerPoint</vt:lpstr>
      <vt:lpstr>Prezentácia programu PowerPoint</vt:lpstr>
    </vt:vector>
  </TitlesOfParts>
  <Company>SLSP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Biodiversity for the National Parks</dc:title>
  <dc:creator>CHROMÁ Nina</dc:creator>
  <cp:lastModifiedBy>CHROMÁ Nina</cp:lastModifiedBy>
  <cp:revision>12</cp:revision>
  <dcterms:created xsi:type="dcterms:W3CDTF">2018-10-18T08:03:47Z</dcterms:created>
  <dcterms:modified xsi:type="dcterms:W3CDTF">2018-10-19T12:30:55Z</dcterms:modified>
</cp:coreProperties>
</file>