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140" d="100"/>
          <a:sy n="140" d="100"/>
        </p:scale>
        <p:origin x="840" y="-9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4367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88238" y="32958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3964" y="1928400"/>
            <a:ext cx="4324418" cy="13062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dirty="0"/>
              <a:t>Big Mountain Resort wants to implement a more data-driven business strategy to select a better value for their ticket price and make investment decisions. They suspect that they are not capitalizing on their facilities as much as they could, and they are considering changes that could either cut costs or support a higher ticket price. Hypothesis: By analyzing the data of 330 resorts in the US that can be considered part of the same market share, we can identify the key facilities and factors that are important for Big Mountain Resort to attract customers and make investment decisions. Based on this analysis, we can suggest a more optimal pricing strategy for the resort.</a:t>
            </a:r>
          </a:p>
          <a:p>
            <a:pPr marL="0" marR="0" lvl="0" indent="0" algn="l" rtl="0">
              <a:lnSpc>
                <a:spcPct val="100000"/>
              </a:lnSpc>
              <a:spcBef>
                <a:spcPts val="0"/>
              </a:spcBef>
              <a:spcAft>
                <a:spcPts val="0"/>
              </a:spcAft>
              <a:buNone/>
            </a:pPr>
            <a:endParaRPr sz="950" dirty="0"/>
          </a:p>
        </p:txBody>
      </p:sp>
      <p:sp>
        <p:nvSpPr>
          <p:cNvPr id="35" name="Google Shape;35;p1"/>
          <p:cNvSpPr txBox="1"/>
          <p:nvPr/>
        </p:nvSpPr>
        <p:spPr>
          <a:xfrm>
            <a:off x="143108" y="3562160"/>
            <a:ext cx="4324418" cy="1136719"/>
          </a:xfrm>
          <a:prstGeom prst="rect">
            <a:avLst/>
          </a:prstGeom>
          <a:noFill/>
          <a:ln>
            <a:noFill/>
          </a:ln>
        </p:spPr>
        <p:txBody>
          <a:bodyPr spcFirstLastPara="1" wrap="square" lIns="91425" tIns="45700" rIns="91425" bIns="45700" anchor="t" anchorCtr="0">
            <a:noAutofit/>
          </a:bodyPr>
          <a:lstStyle/>
          <a:p>
            <a:r>
              <a:rPr lang="en-US" sz="1000" dirty="0"/>
              <a:t>The success criteria for this project are:</a:t>
            </a:r>
          </a:p>
          <a:p>
            <a:pPr>
              <a:buFont typeface="Arial" panose="020B0604020202020204" pitchFamily="34" charset="0"/>
              <a:buChar char="•"/>
            </a:pPr>
            <a:r>
              <a:rPr lang="en-US" sz="1000" dirty="0"/>
              <a:t>To identify the key facilities and factors that are important for Big Mountain Resort to attract customers and make investment decisions.</a:t>
            </a:r>
          </a:p>
          <a:p>
            <a:pPr>
              <a:buFont typeface="Arial" panose="020B0604020202020204" pitchFamily="34" charset="0"/>
              <a:buChar char="•"/>
            </a:pPr>
            <a:r>
              <a:rPr lang="en-US" sz="1000" dirty="0"/>
              <a:t>To suggest a more optimal pricing strategy for the resort that maximizes revenue without compromising customer satisfaction or profitability.</a:t>
            </a:r>
          </a:p>
          <a:p>
            <a:pPr>
              <a:buFont typeface="Arial" panose="020B0604020202020204" pitchFamily="34" charset="0"/>
              <a:buChar char="•"/>
            </a:pPr>
            <a:r>
              <a:rPr lang="en-US" sz="1000" dirty="0"/>
              <a:t>To provide actionable recommendations on cost-cutting measures or investments that can support a higher ticket price.</a:t>
            </a:r>
          </a:p>
          <a:p>
            <a:pPr marL="0" marR="0" lvl="0" indent="0" algn="l" rtl="0">
              <a:lnSpc>
                <a:spcPct val="100000"/>
              </a:lnSpc>
              <a:spcBef>
                <a:spcPts val="0"/>
              </a:spcBef>
              <a:spcAft>
                <a:spcPts val="0"/>
              </a:spcAft>
              <a:buNone/>
            </a:pPr>
            <a:endParaRPr lang="en-AU" sz="1071" b="1" dirty="0"/>
          </a:p>
          <a:p>
            <a:pPr marL="0" marR="0" lvl="0" indent="0" algn="l" rtl="0">
              <a:lnSpc>
                <a:spcPct val="100000"/>
              </a:lnSpc>
              <a:spcBef>
                <a:spcPts val="0"/>
              </a:spcBef>
              <a:spcAft>
                <a:spcPts val="0"/>
              </a:spcAft>
              <a:buNone/>
            </a:pP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43108" y="5077140"/>
            <a:ext cx="4324418" cy="1165846"/>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900" dirty="0"/>
              <a:t>Exploratory data analysis of the provided data to identify the key facilities and factors that are important for ski resorts in the US market share.</a:t>
            </a:r>
          </a:p>
          <a:p>
            <a:pPr>
              <a:buFont typeface="Arial" panose="020B0604020202020204" pitchFamily="34" charset="0"/>
              <a:buChar char="•"/>
            </a:pPr>
            <a:r>
              <a:rPr lang="en-US" sz="900" dirty="0"/>
              <a:t>Statistical analysis and modeling to identify the relationship between these facilities/factors and the revenue of ski resorts.</a:t>
            </a:r>
          </a:p>
          <a:p>
            <a:pPr>
              <a:buFont typeface="Arial" panose="020B0604020202020204" pitchFamily="34" charset="0"/>
              <a:buChar char="•"/>
            </a:pPr>
            <a:r>
              <a:rPr lang="en-US" sz="900" dirty="0"/>
              <a:t>Comparison of Big Mountain Resort's facilities and pricing strategy with those of other ski resorts in the US market share.</a:t>
            </a:r>
          </a:p>
          <a:p>
            <a:pPr>
              <a:buFont typeface="Arial" panose="020B0604020202020204" pitchFamily="34" charset="0"/>
              <a:buChar char="•"/>
            </a:pPr>
            <a:r>
              <a:rPr lang="en-US" sz="900" dirty="0"/>
              <a:t>Suggestions on how Big Mountain Resort can improve its pricing strategy and investment decisions based on the findings from the analysis.</a:t>
            </a:r>
          </a:p>
          <a:p>
            <a:endParaRPr lang="en-US" sz="1000"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975" dirty="0"/>
              <a:t>Resistance to change: Key stakeholders may be resistant to changing the pricing strategy or investing in new facilities based on the analysis.</a:t>
            </a:r>
          </a:p>
          <a:p>
            <a:pPr>
              <a:buFont typeface="Arial" panose="020B0604020202020204" pitchFamily="34" charset="0"/>
              <a:buChar char="•"/>
            </a:pPr>
            <a:r>
              <a:rPr lang="en-US" sz="975" dirty="0"/>
              <a:t>Financial constraints: The implementation of new strategies or investments may require significant financial resources that may not be readily available.</a:t>
            </a:r>
          </a:p>
          <a:p>
            <a:pPr>
              <a:buFont typeface="Arial" panose="020B0604020202020204" pitchFamily="34" charset="0"/>
              <a:buChar char="•"/>
            </a:pPr>
            <a:r>
              <a:rPr lang="en-US" sz="975" dirty="0"/>
              <a:t>Customer satisfaction: Any changes to the pricing strategy or facilities may affect customer satisfaction, and it is important to strike a balance between maximizing revenue and maintaining customer satisfaction.</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75" dirty="0"/>
              <a:t>The data source for this project is a CSV file provided by the Database Manager, Alesha Eisen. This file includes data on 330 resorts in the same market segment as Big Mountain Resort. This data, along with the metadata file with column descriptions, is used to identify important variables for our analysis.</a:t>
            </a:r>
            <a:endParaRPr sz="975"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8758800"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18936" y="189590"/>
            <a:ext cx="8758800"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US" sz="975" dirty="0"/>
              <a:t>The key stakeholders for this project are:</a:t>
            </a:r>
          </a:p>
          <a:p>
            <a:pPr>
              <a:buFont typeface="Arial" panose="020B0604020202020204" pitchFamily="34" charset="0"/>
              <a:buChar char="•"/>
            </a:pPr>
            <a:r>
              <a:rPr lang="en-US" sz="975" dirty="0"/>
              <a:t>Director of Operations: Jimmy Blackburn</a:t>
            </a:r>
          </a:p>
          <a:p>
            <a:pPr>
              <a:buFont typeface="Arial" panose="020B0604020202020204" pitchFamily="34" charset="0"/>
              <a:buChar char="•"/>
            </a:pPr>
            <a:r>
              <a:rPr lang="en-US" sz="975" dirty="0"/>
              <a:t>Database Manager: Alesha Eisen</a:t>
            </a: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a:buSzPts val="1400"/>
            </a:pPr>
            <a:r>
              <a:rPr lang="en-US" sz="1400" b="1" dirty="0"/>
              <a:t>The business initiative is to develop a more data-driven approach to make pricing and investment decisions for Big Mountain Resort</a:t>
            </a: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782</Words>
  <Application>Microsoft Macintosh PowerPoint</Application>
  <PresentationFormat>On-screen Show (4:3)</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Nina Tuttle</cp:lastModifiedBy>
  <cp:revision>5</cp:revision>
  <dcterms:modified xsi:type="dcterms:W3CDTF">2023-05-11T23:27:09Z</dcterms:modified>
</cp:coreProperties>
</file>