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E0F"/>
    <a:srgbClr val="2A43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3" autoAdjust="0"/>
    <p:restoredTop sz="94660"/>
  </p:normalViewPr>
  <p:slideViewPr>
    <p:cSldViewPr snapToGrid="0">
      <p:cViewPr>
        <p:scale>
          <a:sx n="125" d="100"/>
          <a:sy n="125" d="100"/>
        </p:scale>
        <p:origin x="648" y="9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288B-7EAE-4BC6-84C8-34BB8613C7BC}" type="datetimeFigureOut">
              <a:rPr lang="de-DE" smtClean="0"/>
              <a:t>11.03.17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45A-698A-4304-B7E0-714C6BE04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51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288B-7EAE-4BC6-84C8-34BB8613C7BC}" type="datetimeFigureOut">
              <a:rPr lang="de-DE" smtClean="0"/>
              <a:t>11.03.17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45A-698A-4304-B7E0-714C6BE04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70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288B-7EAE-4BC6-84C8-34BB8613C7BC}" type="datetimeFigureOut">
              <a:rPr lang="de-DE" smtClean="0"/>
              <a:t>11.03.17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45A-698A-4304-B7E0-714C6BE04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06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288B-7EAE-4BC6-84C8-34BB8613C7BC}" type="datetimeFigureOut">
              <a:rPr lang="de-DE" smtClean="0"/>
              <a:t>11.03.17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45A-698A-4304-B7E0-714C6BE04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2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288B-7EAE-4BC6-84C8-34BB8613C7BC}" type="datetimeFigureOut">
              <a:rPr lang="de-DE" smtClean="0"/>
              <a:t>11.03.17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45A-698A-4304-B7E0-714C6BE04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97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288B-7EAE-4BC6-84C8-34BB8613C7BC}" type="datetimeFigureOut">
              <a:rPr lang="de-DE" smtClean="0"/>
              <a:t>11.03.17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45A-698A-4304-B7E0-714C6BE04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1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288B-7EAE-4BC6-84C8-34BB8613C7BC}" type="datetimeFigureOut">
              <a:rPr lang="de-DE" smtClean="0"/>
              <a:t>11.03.17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45A-698A-4304-B7E0-714C6BE04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80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288B-7EAE-4BC6-84C8-34BB8613C7BC}" type="datetimeFigureOut">
              <a:rPr lang="de-DE" smtClean="0"/>
              <a:t>11.03.17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45A-698A-4304-B7E0-714C6BE04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67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288B-7EAE-4BC6-84C8-34BB8613C7BC}" type="datetimeFigureOut">
              <a:rPr lang="de-DE" smtClean="0"/>
              <a:t>11.03.17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45A-698A-4304-B7E0-714C6BE04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71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288B-7EAE-4BC6-84C8-34BB8613C7BC}" type="datetimeFigureOut">
              <a:rPr lang="de-DE" smtClean="0"/>
              <a:t>11.03.17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45A-698A-4304-B7E0-714C6BE04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91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288B-7EAE-4BC6-84C8-34BB8613C7BC}" type="datetimeFigureOut">
              <a:rPr lang="de-DE" smtClean="0"/>
              <a:t>11.03.17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45A-698A-4304-B7E0-714C6BE04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39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5288B-7EAE-4BC6-84C8-34BB8613C7BC}" type="datetimeFigureOut">
              <a:rPr lang="de-DE" smtClean="0"/>
              <a:t>11.03.17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345A-698A-4304-B7E0-714C6BE04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78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4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feil: nach rechts 4"/>
          <p:cNvSpPr/>
          <p:nvPr/>
        </p:nvSpPr>
        <p:spPr>
          <a:xfrm>
            <a:off x="1118903" y="3007710"/>
            <a:ext cx="10021848" cy="553674"/>
          </a:xfrm>
          <a:prstGeom prst="rightArrow">
            <a:avLst/>
          </a:prstGeom>
          <a:solidFill>
            <a:srgbClr val="FD9E0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							</a:t>
            </a:r>
          </a:p>
        </p:txBody>
      </p:sp>
      <p:cxnSp>
        <p:nvCxnSpPr>
          <p:cNvPr id="7" name="Gerader Verbinder 6"/>
          <p:cNvCxnSpPr>
            <a:cxnSpLocks/>
          </p:cNvCxnSpPr>
          <p:nvPr/>
        </p:nvCxnSpPr>
        <p:spPr>
          <a:xfrm>
            <a:off x="1355422" y="2328377"/>
            <a:ext cx="0" cy="815752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1359557" y="2289600"/>
            <a:ext cx="1340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FD9E0F"/>
                </a:solidFill>
                <a:latin typeface="Source Sans Pro" charset="0"/>
                <a:ea typeface="Source Sans Pro" charset="0"/>
                <a:cs typeface="Source Sans Pro" charset="0"/>
              </a:rPr>
              <a:t>17. August 16</a:t>
            </a:r>
          </a:p>
          <a:p>
            <a:r>
              <a:rPr lang="de-DE" sz="12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Kick-off –</a:t>
            </a:r>
          </a:p>
          <a:p>
            <a:r>
              <a:rPr lang="de-DE" sz="12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Was ist das Ziel?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088000" y="3531600"/>
            <a:ext cx="2239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FD9E0F"/>
                </a:solidFill>
                <a:latin typeface="Source Sans Pro" charset="0"/>
                <a:ea typeface="Source Sans Pro" charset="0"/>
                <a:cs typeface="Source Sans Pro" charset="0"/>
              </a:rPr>
              <a:t>9. – 15. September 16</a:t>
            </a:r>
          </a:p>
          <a:p>
            <a:r>
              <a:rPr lang="de-DE" sz="1200" dirty="0" err="1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oCC</a:t>
            </a:r>
            <a:r>
              <a:rPr lang="de-DE" sz="12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 16 –</a:t>
            </a:r>
          </a:p>
          <a:p>
            <a:r>
              <a:rPr lang="de-DE" sz="1200" dirty="0" err="1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sciebo@Learnweb</a:t>
            </a:r>
            <a:r>
              <a:rPr lang="de-DE" sz="12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2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stellt sich vor</a:t>
            </a:r>
          </a:p>
        </p:txBody>
      </p:sp>
      <p:cxnSp>
        <p:nvCxnSpPr>
          <p:cNvPr id="14" name="Gerader Verbinder 13"/>
          <p:cNvCxnSpPr>
            <a:cxnSpLocks/>
          </p:cNvCxnSpPr>
          <p:nvPr/>
        </p:nvCxnSpPr>
        <p:spPr>
          <a:xfrm>
            <a:off x="2086320" y="3418657"/>
            <a:ext cx="0" cy="81360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73" y="4350318"/>
            <a:ext cx="2155813" cy="824051"/>
          </a:xfrm>
          <a:prstGeom prst="rect">
            <a:avLst/>
          </a:prstGeom>
        </p:spPr>
      </p:pic>
      <p:cxnSp>
        <p:nvCxnSpPr>
          <p:cNvPr id="23" name="Gerader Verbinder 22"/>
          <p:cNvCxnSpPr>
            <a:cxnSpLocks/>
          </p:cNvCxnSpPr>
          <p:nvPr/>
        </p:nvCxnSpPr>
        <p:spPr>
          <a:xfrm>
            <a:off x="3324827" y="2328377"/>
            <a:ext cx="0" cy="815752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328962" y="2289600"/>
            <a:ext cx="21739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FD9E0F"/>
                </a:solidFill>
                <a:latin typeface="Source Sans Pro" charset="0"/>
                <a:ea typeface="Source Sans Pro" charset="0"/>
                <a:cs typeface="Source Sans Pro" charset="0"/>
              </a:rPr>
              <a:t>12. Oktober 16</a:t>
            </a:r>
          </a:p>
          <a:p>
            <a:r>
              <a:rPr lang="de-DE" sz="12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Seminarpräsentationen –</a:t>
            </a:r>
          </a:p>
          <a:p>
            <a:r>
              <a:rPr lang="de-DE" sz="12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Grundlegende Entscheidungen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4728688" y="3531600"/>
            <a:ext cx="175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FD9E0F"/>
                </a:solidFill>
                <a:latin typeface="Source Sans Pro" charset="0"/>
                <a:ea typeface="Source Sans Pro" charset="0"/>
                <a:cs typeface="Source Sans Pro" charset="0"/>
              </a:rPr>
              <a:t>27. Oktober 16</a:t>
            </a:r>
          </a:p>
          <a:p>
            <a:r>
              <a:rPr lang="de-DE" sz="12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Beginn der Arbeitsphase</a:t>
            </a:r>
          </a:p>
        </p:txBody>
      </p:sp>
      <p:cxnSp>
        <p:nvCxnSpPr>
          <p:cNvPr id="26" name="Gerader Verbinder 25"/>
          <p:cNvCxnSpPr>
            <a:cxnSpLocks/>
          </p:cNvCxnSpPr>
          <p:nvPr/>
        </p:nvCxnSpPr>
        <p:spPr>
          <a:xfrm>
            <a:off x="4729994" y="3422626"/>
            <a:ext cx="0" cy="81360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5918346" y="2289600"/>
            <a:ext cx="236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FD9E0F"/>
                </a:solidFill>
                <a:latin typeface="Source Sans Pro" charset="0"/>
                <a:ea typeface="Source Sans Pro" charset="0"/>
                <a:cs typeface="Source Sans Pro" charset="0"/>
              </a:rPr>
              <a:t>2</a:t>
            </a:r>
            <a:r>
              <a:rPr lang="de-DE" sz="1600" dirty="0" smtClean="0">
                <a:solidFill>
                  <a:srgbClr val="FD9E0F"/>
                </a:solidFill>
                <a:latin typeface="Source Sans Pro" charset="0"/>
                <a:ea typeface="Source Sans Pro" charset="0"/>
                <a:cs typeface="Source Sans Pro" charset="0"/>
              </a:rPr>
              <a:t>. Februar 17</a:t>
            </a:r>
            <a:endParaRPr lang="de-DE" sz="1600" dirty="0">
              <a:solidFill>
                <a:srgbClr val="FD9E0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r>
              <a:rPr lang="de-DE" sz="12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Übergang der </a:t>
            </a:r>
            <a:r>
              <a:rPr lang="de-DE" sz="1200" dirty="0" err="1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OAuth</a:t>
            </a:r>
            <a:r>
              <a:rPr lang="de-DE" sz="12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 2.0 </a:t>
            </a:r>
            <a:r>
              <a:rPr lang="de-DE" sz="12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App in die</a:t>
            </a:r>
          </a:p>
          <a:p>
            <a:r>
              <a:rPr lang="de-DE" sz="1200" dirty="0" err="1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ownCloud</a:t>
            </a:r>
            <a:r>
              <a:rPr lang="de-DE" sz="12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GitHub</a:t>
            </a:r>
            <a:r>
              <a:rPr lang="de-DE" sz="12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2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Organisation</a:t>
            </a:r>
            <a:endParaRPr lang="de-DE" sz="12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40" name="Gerader Verbinder 39"/>
          <p:cNvCxnSpPr>
            <a:cxnSpLocks/>
          </p:cNvCxnSpPr>
          <p:nvPr/>
        </p:nvCxnSpPr>
        <p:spPr>
          <a:xfrm>
            <a:off x="7054116" y="3416041"/>
            <a:ext cx="0" cy="813599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cxnSpLocks/>
          </p:cNvCxnSpPr>
          <p:nvPr/>
        </p:nvCxnSpPr>
        <p:spPr>
          <a:xfrm>
            <a:off x="8678333" y="2338297"/>
            <a:ext cx="0" cy="81360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8678333" y="2289600"/>
            <a:ext cx="1651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rgbClr val="FD9E0F"/>
                </a:solidFill>
                <a:latin typeface="Source Sans Pro" charset="0"/>
                <a:ea typeface="Source Sans Pro" charset="0"/>
                <a:cs typeface="Source Sans Pro" charset="0"/>
              </a:rPr>
              <a:t>Heute</a:t>
            </a:r>
            <a:endParaRPr lang="de-DE" sz="1600" dirty="0">
              <a:solidFill>
                <a:srgbClr val="FD9E0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r>
              <a:rPr lang="de-DE" sz="12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Abschlusspräsentation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9098207" y="3540836"/>
            <a:ext cx="1964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FD9E0F"/>
                </a:solidFill>
                <a:latin typeface="Source Sans Pro" charset="0"/>
                <a:ea typeface="Source Sans Pro" charset="0"/>
                <a:cs typeface="Source Sans Pro" charset="0"/>
              </a:rPr>
              <a:t>Zukunft</a:t>
            </a:r>
          </a:p>
          <a:p>
            <a:r>
              <a:rPr lang="de-DE" sz="12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Wartung durch </a:t>
            </a:r>
            <a:r>
              <a:rPr lang="de-DE" sz="1200" dirty="0" err="1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ownCloud</a:t>
            </a:r>
            <a:endParaRPr lang="de-DE" sz="12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r>
              <a:rPr lang="de-DE" sz="12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u</a:t>
            </a:r>
            <a:r>
              <a:rPr lang="de-DE" sz="12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nd das </a:t>
            </a:r>
            <a:r>
              <a:rPr lang="de-DE" sz="1200" dirty="0" err="1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Learnweb</a:t>
            </a:r>
            <a:r>
              <a:rPr lang="de-DE" sz="12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 Team</a:t>
            </a:r>
            <a:endParaRPr lang="de-DE" sz="12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50" name="Gerader Verbinder 49"/>
          <p:cNvCxnSpPr>
            <a:cxnSpLocks/>
          </p:cNvCxnSpPr>
          <p:nvPr/>
        </p:nvCxnSpPr>
        <p:spPr>
          <a:xfrm>
            <a:off x="9098207" y="3425860"/>
            <a:ext cx="0" cy="813599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36"/>
          <p:cNvCxnSpPr>
            <a:cxnSpLocks/>
          </p:cNvCxnSpPr>
          <p:nvPr/>
        </p:nvCxnSpPr>
        <p:spPr>
          <a:xfrm>
            <a:off x="5919342" y="2332800"/>
            <a:ext cx="0" cy="815752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7115316" y="3531600"/>
            <a:ext cx="1365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FD9E0F"/>
                </a:solidFill>
                <a:latin typeface="Source Sans Pro" charset="0"/>
                <a:ea typeface="Source Sans Pro" charset="0"/>
                <a:cs typeface="Source Sans Pro" charset="0"/>
              </a:rPr>
              <a:t>9</a:t>
            </a:r>
            <a:r>
              <a:rPr lang="de-DE" sz="1600" dirty="0" smtClean="0">
                <a:solidFill>
                  <a:srgbClr val="FD9E0F"/>
                </a:solidFill>
                <a:latin typeface="Source Sans Pro" charset="0"/>
                <a:ea typeface="Source Sans Pro" charset="0"/>
                <a:cs typeface="Source Sans Pro" charset="0"/>
              </a:rPr>
              <a:t>. März 17</a:t>
            </a:r>
            <a:endParaRPr lang="de-DE" sz="1600" dirty="0">
              <a:solidFill>
                <a:srgbClr val="FD9E0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r>
              <a:rPr lang="de-DE" sz="12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Annahme des Pull </a:t>
            </a:r>
            <a:r>
              <a:rPr lang="de-DE" sz="1200" dirty="0" err="1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Requests</a:t>
            </a:r>
            <a:endParaRPr lang="de-DE" sz="12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281" y="1510804"/>
            <a:ext cx="1532265" cy="72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8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Macintosh PowerPoint</Application>
  <PresentationFormat>Breitbild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Source Sans Pro</vt:lpstr>
      <vt:lpstr>Arial</vt:lpstr>
      <vt:lpstr>Office</vt:lpstr>
      <vt:lpstr>PowerPoint-Präsentation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Dennis</dc:creator>
  <cp:lastModifiedBy>Neugebauer Matthias</cp:lastModifiedBy>
  <cp:revision>16</cp:revision>
  <dcterms:created xsi:type="dcterms:W3CDTF">2017-03-09T15:55:02Z</dcterms:created>
  <dcterms:modified xsi:type="dcterms:W3CDTF">2017-03-11T20:57:40Z</dcterms:modified>
</cp:coreProperties>
</file>