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399288" cy="35999738"/>
  <p:notesSz cx="6858000" cy="9144000"/>
  <p:defaultTextStyle>
    <a:defPPr>
      <a:defRPr lang="sk-SK"/>
    </a:defPPr>
    <a:lvl1pPr marL="0" algn="l" defTabSz="3291182" rtl="0" eaLnBrk="1" latinLnBrk="0" hangingPunct="1">
      <a:defRPr sz="6499" kern="1200">
        <a:solidFill>
          <a:schemeClr val="tx1"/>
        </a:solidFill>
        <a:latin typeface="+mn-lt"/>
        <a:ea typeface="+mn-ea"/>
        <a:cs typeface="+mn-cs"/>
      </a:defRPr>
    </a:lvl1pPr>
    <a:lvl2pPr marL="1645591" algn="l" defTabSz="3291182" rtl="0" eaLnBrk="1" latinLnBrk="0" hangingPunct="1">
      <a:defRPr sz="6499" kern="1200">
        <a:solidFill>
          <a:schemeClr val="tx1"/>
        </a:solidFill>
        <a:latin typeface="+mn-lt"/>
        <a:ea typeface="+mn-ea"/>
        <a:cs typeface="+mn-cs"/>
      </a:defRPr>
    </a:lvl2pPr>
    <a:lvl3pPr marL="3291182" algn="l" defTabSz="3291182" rtl="0" eaLnBrk="1" latinLnBrk="0" hangingPunct="1">
      <a:defRPr sz="6499" kern="1200">
        <a:solidFill>
          <a:schemeClr val="tx1"/>
        </a:solidFill>
        <a:latin typeface="+mn-lt"/>
        <a:ea typeface="+mn-ea"/>
        <a:cs typeface="+mn-cs"/>
      </a:defRPr>
    </a:lvl3pPr>
    <a:lvl4pPr marL="4936772" algn="l" defTabSz="3291182" rtl="0" eaLnBrk="1" latinLnBrk="0" hangingPunct="1">
      <a:defRPr sz="6499" kern="1200">
        <a:solidFill>
          <a:schemeClr val="tx1"/>
        </a:solidFill>
        <a:latin typeface="+mn-lt"/>
        <a:ea typeface="+mn-ea"/>
        <a:cs typeface="+mn-cs"/>
      </a:defRPr>
    </a:lvl4pPr>
    <a:lvl5pPr marL="6582363" algn="l" defTabSz="3291182" rtl="0" eaLnBrk="1" latinLnBrk="0" hangingPunct="1">
      <a:defRPr sz="6499" kern="1200">
        <a:solidFill>
          <a:schemeClr val="tx1"/>
        </a:solidFill>
        <a:latin typeface="+mn-lt"/>
        <a:ea typeface="+mn-ea"/>
        <a:cs typeface="+mn-cs"/>
      </a:defRPr>
    </a:lvl5pPr>
    <a:lvl6pPr marL="8227954" algn="l" defTabSz="3291182" rtl="0" eaLnBrk="1" latinLnBrk="0" hangingPunct="1">
      <a:defRPr sz="6499" kern="1200">
        <a:solidFill>
          <a:schemeClr val="tx1"/>
        </a:solidFill>
        <a:latin typeface="+mn-lt"/>
        <a:ea typeface="+mn-ea"/>
        <a:cs typeface="+mn-cs"/>
      </a:defRPr>
    </a:lvl6pPr>
    <a:lvl7pPr marL="9873545" algn="l" defTabSz="3291182" rtl="0" eaLnBrk="1" latinLnBrk="0" hangingPunct="1">
      <a:defRPr sz="6499" kern="1200">
        <a:solidFill>
          <a:schemeClr val="tx1"/>
        </a:solidFill>
        <a:latin typeface="+mn-lt"/>
        <a:ea typeface="+mn-ea"/>
        <a:cs typeface="+mn-cs"/>
      </a:defRPr>
    </a:lvl7pPr>
    <a:lvl8pPr marL="11519136" algn="l" defTabSz="3291182" rtl="0" eaLnBrk="1" latinLnBrk="0" hangingPunct="1">
      <a:defRPr sz="6499" kern="1200">
        <a:solidFill>
          <a:schemeClr val="tx1"/>
        </a:solidFill>
        <a:latin typeface="+mn-lt"/>
        <a:ea typeface="+mn-ea"/>
        <a:cs typeface="+mn-cs"/>
      </a:defRPr>
    </a:lvl8pPr>
    <a:lvl9pPr marL="13164727" algn="l" defTabSz="3291182" rtl="0" eaLnBrk="1" latinLnBrk="0" hangingPunct="1">
      <a:defRPr sz="64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39" userDrawn="1">
          <p15:clr>
            <a:srgbClr val="A4A3A4"/>
          </p15:clr>
        </p15:guide>
        <p15:guide id="2" pos="10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22" d="100"/>
          <a:sy n="22" d="100"/>
        </p:scale>
        <p:origin x="3162" y="150"/>
      </p:cViewPr>
      <p:guideLst>
        <p:guide orient="horz" pos="11339"/>
        <p:guide pos="102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429949" y="11183257"/>
            <a:ext cx="27539396" cy="7716610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859895" y="20399852"/>
            <a:ext cx="22679502" cy="91999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45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91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3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8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28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74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520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166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12. 10. 2023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12. 10. 2023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23489484" y="1441661"/>
            <a:ext cx="7289840" cy="30716443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619966" y="1441661"/>
            <a:ext cx="21329531" cy="30716443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12. 10. 2023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12. 10. 2023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59322" y="23133168"/>
            <a:ext cx="27539396" cy="7149948"/>
          </a:xfrm>
        </p:spPr>
        <p:txBody>
          <a:bodyPr anchor="t"/>
          <a:lstStyle>
            <a:lvl1pPr algn="l">
              <a:defRPr sz="14399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559322" y="15258228"/>
            <a:ext cx="27539396" cy="7874940"/>
          </a:xfrm>
        </p:spPr>
        <p:txBody>
          <a:bodyPr anchor="b"/>
          <a:lstStyle>
            <a:lvl1pPr marL="0" indent="0">
              <a:buNone/>
              <a:defRPr sz="7199">
                <a:solidFill>
                  <a:schemeClr val="tx1">
                    <a:tint val="75000"/>
                  </a:schemeClr>
                </a:solidFill>
              </a:defRPr>
            </a:lvl1pPr>
            <a:lvl2pPr marL="1645755" indent="0">
              <a:buNone/>
              <a:defRPr sz="6499">
                <a:solidFill>
                  <a:schemeClr val="tx1">
                    <a:tint val="75000"/>
                  </a:schemeClr>
                </a:solidFill>
              </a:defRPr>
            </a:lvl2pPr>
            <a:lvl3pPr marL="3291511" indent="0">
              <a:buNone/>
              <a:defRPr sz="5799">
                <a:solidFill>
                  <a:schemeClr val="tx1">
                    <a:tint val="75000"/>
                  </a:schemeClr>
                </a:solidFill>
              </a:defRPr>
            </a:lvl3pPr>
            <a:lvl4pPr marL="4937266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4pPr>
            <a:lvl5pPr marL="6583022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5pPr>
            <a:lvl6pPr marL="8228777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6pPr>
            <a:lvl7pPr marL="9874532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7pPr>
            <a:lvl8pPr marL="11520288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8pPr>
            <a:lvl9pPr marL="13166043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12. 10. 2023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619966" y="8399942"/>
            <a:ext cx="14309687" cy="23758163"/>
          </a:xfrm>
        </p:spPr>
        <p:txBody>
          <a:bodyPr/>
          <a:lstStyle>
            <a:lvl1pPr>
              <a:defRPr sz="10099"/>
            </a:lvl1pPr>
            <a:lvl2pPr>
              <a:defRPr sz="8599"/>
            </a:lvl2pPr>
            <a:lvl3pPr>
              <a:defRPr sz="7199"/>
            </a:lvl3pPr>
            <a:lvl4pPr>
              <a:defRPr sz="6499"/>
            </a:lvl4pPr>
            <a:lvl5pPr>
              <a:defRPr sz="6499"/>
            </a:lvl5pPr>
            <a:lvl6pPr>
              <a:defRPr sz="6499"/>
            </a:lvl6pPr>
            <a:lvl7pPr>
              <a:defRPr sz="6499"/>
            </a:lvl7pPr>
            <a:lvl8pPr>
              <a:defRPr sz="6499"/>
            </a:lvl8pPr>
            <a:lvl9pPr>
              <a:defRPr sz="6499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6469639" y="8399942"/>
            <a:ext cx="14309687" cy="23758163"/>
          </a:xfrm>
        </p:spPr>
        <p:txBody>
          <a:bodyPr/>
          <a:lstStyle>
            <a:lvl1pPr>
              <a:defRPr sz="10099"/>
            </a:lvl1pPr>
            <a:lvl2pPr>
              <a:defRPr sz="8599"/>
            </a:lvl2pPr>
            <a:lvl3pPr>
              <a:defRPr sz="7199"/>
            </a:lvl3pPr>
            <a:lvl4pPr>
              <a:defRPr sz="6499"/>
            </a:lvl4pPr>
            <a:lvl5pPr>
              <a:defRPr sz="6499"/>
            </a:lvl5pPr>
            <a:lvl6pPr>
              <a:defRPr sz="6499"/>
            </a:lvl6pPr>
            <a:lvl7pPr>
              <a:defRPr sz="6499"/>
            </a:lvl7pPr>
            <a:lvl8pPr>
              <a:defRPr sz="6499"/>
            </a:lvl8pPr>
            <a:lvl9pPr>
              <a:defRPr sz="6499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12. 10. 2023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19966" y="8058279"/>
            <a:ext cx="14315312" cy="3358307"/>
          </a:xfrm>
        </p:spPr>
        <p:txBody>
          <a:bodyPr anchor="b"/>
          <a:lstStyle>
            <a:lvl1pPr marL="0" indent="0">
              <a:buNone/>
              <a:defRPr sz="8599" b="1"/>
            </a:lvl1pPr>
            <a:lvl2pPr marL="1645755" indent="0">
              <a:buNone/>
              <a:defRPr sz="7199" b="1"/>
            </a:lvl2pPr>
            <a:lvl3pPr marL="3291511" indent="0">
              <a:buNone/>
              <a:defRPr sz="6499" b="1"/>
            </a:lvl3pPr>
            <a:lvl4pPr marL="4937266" indent="0">
              <a:buNone/>
              <a:defRPr sz="5799" b="1"/>
            </a:lvl4pPr>
            <a:lvl5pPr marL="6583022" indent="0">
              <a:buNone/>
              <a:defRPr sz="5799" b="1"/>
            </a:lvl5pPr>
            <a:lvl6pPr marL="8228777" indent="0">
              <a:buNone/>
              <a:defRPr sz="5799" b="1"/>
            </a:lvl6pPr>
            <a:lvl7pPr marL="9874532" indent="0">
              <a:buNone/>
              <a:defRPr sz="5799" b="1"/>
            </a:lvl7pPr>
            <a:lvl8pPr marL="11520288" indent="0">
              <a:buNone/>
              <a:defRPr sz="5799" b="1"/>
            </a:lvl8pPr>
            <a:lvl9pPr marL="13166043" indent="0">
              <a:buNone/>
              <a:defRPr sz="5799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619966" y="11416584"/>
            <a:ext cx="14315312" cy="20741518"/>
          </a:xfrm>
        </p:spPr>
        <p:txBody>
          <a:bodyPr/>
          <a:lstStyle>
            <a:lvl1pPr>
              <a:defRPr sz="8599"/>
            </a:lvl1pPr>
            <a:lvl2pPr>
              <a:defRPr sz="7199"/>
            </a:lvl2pPr>
            <a:lvl3pPr>
              <a:defRPr sz="6499"/>
            </a:lvl3pPr>
            <a:lvl4pPr>
              <a:defRPr sz="5799"/>
            </a:lvl4pPr>
            <a:lvl5pPr>
              <a:defRPr sz="5799"/>
            </a:lvl5pPr>
            <a:lvl6pPr>
              <a:defRPr sz="5799"/>
            </a:lvl6pPr>
            <a:lvl7pPr>
              <a:defRPr sz="5799"/>
            </a:lvl7pPr>
            <a:lvl8pPr>
              <a:defRPr sz="5799"/>
            </a:lvl8pPr>
            <a:lvl9pPr>
              <a:defRPr sz="5799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16458393" y="8058279"/>
            <a:ext cx="14320935" cy="3358307"/>
          </a:xfrm>
        </p:spPr>
        <p:txBody>
          <a:bodyPr anchor="b"/>
          <a:lstStyle>
            <a:lvl1pPr marL="0" indent="0">
              <a:buNone/>
              <a:defRPr sz="8599" b="1"/>
            </a:lvl1pPr>
            <a:lvl2pPr marL="1645755" indent="0">
              <a:buNone/>
              <a:defRPr sz="7199" b="1"/>
            </a:lvl2pPr>
            <a:lvl3pPr marL="3291511" indent="0">
              <a:buNone/>
              <a:defRPr sz="6499" b="1"/>
            </a:lvl3pPr>
            <a:lvl4pPr marL="4937266" indent="0">
              <a:buNone/>
              <a:defRPr sz="5799" b="1"/>
            </a:lvl4pPr>
            <a:lvl5pPr marL="6583022" indent="0">
              <a:buNone/>
              <a:defRPr sz="5799" b="1"/>
            </a:lvl5pPr>
            <a:lvl6pPr marL="8228777" indent="0">
              <a:buNone/>
              <a:defRPr sz="5799" b="1"/>
            </a:lvl6pPr>
            <a:lvl7pPr marL="9874532" indent="0">
              <a:buNone/>
              <a:defRPr sz="5799" b="1"/>
            </a:lvl7pPr>
            <a:lvl8pPr marL="11520288" indent="0">
              <a:buNone/>
              <a:defRPr sz="5799" b="1"/>
            </a:lvl8pPr>
            <a:lvl9pPr marL="13166043" indent="0">
              <a:buNone/>
              <a:defRPr sz="5799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16458393" y="11416584"/>
            <a:ext cx="14320935" cy="20741518"/>
          </a:xfrm>
        </p:spPr>
        <p:txBody>
          <a:bodyPr/>
          <a:lstStyle>
            <a:lvl1pPr>
              <a:defRPr sz="8599"/>
            </a:lvl1pPr>
            <a:lvl2pPr>
              <a:defRPr sz="7199"/>
            </a:lvl2pPr>
            <a:lvl3pPr>
              <a:defRPr sz="6499"/>
            </a:lvl3pPr>
            <a:lvl4pPr>
              <a:defRPr sz="5799"/>
            </a:lvl4pPr>
            <a:lvl5pPr>
              <a:defRPr sz="5799"/>
            </a:lvl5pPr>
            <a:lvl6pPr>
              <a:defRPr sz="5799"/>
            </a:lvl6pPr>
            <a:lvl7pPr>
              <a:defRPr sz="5799"/>
            </a:lvl7pPr>
            <a:lvl8pPr>
              <a:defRPr sz="5799"/>
            </a:lvl8pPr>
            <a:lvl9pPr>
              <a:defRPr sz="5799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12. 10. 2023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12. 10. 2023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12. 10. 2023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19969" y="1433326"/>
            <a:ext cx="10659141" cy="6099956"/>
          </a:xfrm>
        </p:spPr>
        <p:txBody>
          <a:bodyPr anchor="b"/>
          <a:lstStyle>
            <a:lvl1pPr algn="l">
              <a:defRPr sz="7199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667225" y="1433329"/>
            <a:ext cx="18112103" cy="30724779"/>
          </a:xfrm>
        </p:spPr>
        <p:txBody>
          <a:bodyPr/>
          <a:lstStyle>
            <a:lvl1pPr>
              <a:defRPr sz="11499"/>
            </a:lvl1pPr>
            <a:lvl2pPr>
              <a:defRPr sz="10099"/>
            </a:lvl2pPr>
            <a:lvl3pPr>
              <a:defRPr sz="8599"/>
            </a:lvl3pPr>
            <a:lvl4pPr>
              <a:defRPr sz="7199"/>
            </a:lvl4pPr>
            <a:lvl5pPr>
              <a:defRPr sz="7199"/>
            </a:lvl5pPr>
            <a:lvl6pPr>
              <a:defRPr sz="7199"/>
            </a:lvl6pPr>
            <a:lvl7pPr>
              <a:defRPr sz="7199"/>
            </a:lvl7pPr>
            <a:lvl8pPr>
              <a:defRPr sz="7199"/>
            </a:lvl8pPr>
            <a:lvl9pPr>
              <a:defRPr sz="7199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19969" y="7533283"/>
            <a:ext cx="10659141" cy="24624824"/>
          </a:xfrm>
        </p:spPr>
        <p:txBody>
          <a:bodyPr/>
          <a:lstStyle>
            <a:lvl1pPr marL="0" indent="0">
              <a:buNone/>
              <a:defRPr sz="5000"/>
            </a:lvl1pPr>
            <a:lvl2pPr marL="1645755" indent="0">
              <a:buNone/>
              <a:defRPr sz="4300"/>
            </a:lvl2pPr>
            <a:lvl3pPr marL="3291511" indent="0">
              <a:buNone/>
              <a:defRPr sz="3600"/>
            </a:lvl3pPr>
            <a:lvl4pPr marL="4937266" indent="0">
              <a:buNone/>
              <a:defRPr sz="3200"/>
            </a:lvl4pPr>
            <a:lvl5pPr marL="6583022" indent="0">
              <a:buNone/>
              <a:defRPr sz="3200"/>
            </a:lvl5pPr>
            <a:lvl6pPr marL="8228777" indent="0">
              <a:buNone/>
              <a:defRPr sz="3200"/>
            </a:lvl6pPr>
            <a:lvl7pPr marL="9874532" indent="0">
              <a:buNone/>
              <a:defRPr sz="3200"/>
            </a:lvl7pPr>
            <a:lvl8pPr marL="11520288" indent="0">
              <a:buNone/>
              <a:defRPr sz="3200"/>
            </a:lvl8pPr>
            <a:lvl9pPr marL="13166043" indent="0">
              <a:buNone/>
              <a:defRPr sz="32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12. 10. 2023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50486" y="25199820"/>
            <a:ext cx="19439573" cy="2974981"/>
          </a:xfrm>
        </p:spPr>
        <p:txBody>
          <a:bodyPr anchor="b"/>
          <a:lstStyle>
            <a:lvl1pPr algn="l">
              <a:defRPr sz="7199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6350486" y="3216643"/>
            <a:ext cx="19439573" cy="21599843"/>
          </a:xfrm>
        </p:spPr>
        <p:txBody>
          <a:bodyPr/>
          <a:lstStyle>
            <a:lvl1pPr marL="0" indent="0">
              <a:buNone/>
              <a:defRPr sz="11499"/>
            </a:lvl1pPr>
            <a:lvl2pPr marL="1645755" indent="0">
              <a:buNone/>
              <a:defRPr sz="10099"/>
            </a:lvl2pPr>
            <a:lvl3pPr marL="3291511" indent="0">
              <a:buNone/>
              <a:defRPr sz="8599"/>
            </a:lvl3pPr>
            <a:lvl4pPr marL="4937266" indent="0">
              <a:buNone/>
              <a:defRPr sz="7199"/>
            </a:lvl4pPr>
            <a:lvl5pPr marL="6583022" indent="0">
              <a:buNone/>
              <a:defRPr sz="7199"/>
            </a:lvl5pPr>
            <a:lvl6pPr marL="8228777" indent="0">
              <a:buNone/>
              <a:defRPr sz="7199"/>
            </a:lvl6pPr>
            <a:lvl7pPr marL="9874532" indent="0">
              <a:buNone/>
              <a:defRPr sz="7199"/>
            </a:lvl7pPr>
            <a:lvl8pPr marL="11520288" indent="0">
              <a:buNone/>
              <a:defRPr sz="7199"/>
            </a:lvl8pPr>
            <a:lvl9pPr marL="13166043" indent="0">
              <a:buNone/>
              <a:defRPr sz="7199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350486" y="28174797"/>
            <a:ext cx="19439573" cy="4224967"/>
          </a:xfrm>
        </p:spPr>
        <p:txBody>
          <a:bodyPr/>
          <a:lstStyle>
            <a:lvl1pPr marL="0" indent="0">
              <a:buNone/>
              <a:defRPr sz="5000"/>
            </a:lvl1pPr>
            <a:lvl2pPr marL="1645755" indent="0">
              <a:buNone/>
              <a:defRPr sz="4300"/>
            </a:lvl2pPr>
            <a:lvl3pPr marL="3291511" indent="0">
              <a:buNone/>
              <a:defRPr sz="3600"/>
            </a:lvl3pPr>
            <a:lvl4pPr marL="4937266" indent="0">
              <a:buNone/>
              <a:defRPr sz="3200"/>
            </a:lvl4pPr>
            <a:lvl5pPr marL="6583022" indent="0">
              <a:buNone/>
              <a:defRPr sz="3200"/>
            </a:lvl5pPr>
            <a:lvl6pPr marL="8228777" indent="0">
              <a:buNone/>
              <a:defRPr sz="3200"/>
            </a:lvl6pPr>
            <a:lvl7pPr marL="9874532" indent="0">
              <a:buNone/>
              <a:defRPr sz="3200"/>
            </a:lvl7pPr>
            <a:lvl8pPr marL="11520288" indent="0">
              <a:buNone/>
              <a:defRPr sz="3200"/>
            </a:lvl8pPr>
            <a:lvl9pPr marL="13166043" indent="0">
              <a:buNone/>
              <a:defRPr sz="32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12. 10. 2023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1619966" y="1441659"/>
            <a:ext cx="29159359" cy="5999956"/>
          </a:xfrm>
          <a:prstGeom prst="rect">
            <a:avLst/>
          </a:prstGeom>
        </p:spPr>
        <p:txBody>
          <a:bodyPr vert="horz" lIns="329184" tIns="164592" rIns="329184" bIns="164592" rtlCol="0" anchor="ctr">
            <a:normAutofit/>
          </a:bodyPr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19966" y="8399942"/>
            <a:ext cx="29159359" cy="23758163"/>
          </a:xfrm>
          <a:prstGeom prst="rect">
            <a:avLst/>
          </a:prstGeom>
        </p:spPr>
        <p:txBody>
          <a:bodyPr vert="horz" lIns="329184" tIns="164592" rIns="329184" bIns="164592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1619966" y="33366428"/>
            <a:ext cx="7559834" cy="1916652"/>
          </a:xfrm>
          <a:prstGeom prst="rect">
            <a:avLst/>
          </a:prstGeom>
        </p:spPr>
        <p:txBody>
          <a:bodyPr vert="horz" lIns="329184" tIns="164592" rIns="329184" bIns="164592" rtlCol="0" anchor="ctr"/>
          <a:lstStyle>
            <a:lvl1pPr algn="l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12. 10. 2023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11069759" y="33366428"/>
            <a:ext cx="10259776" cy="1916652"/>
          </a:xfrm>
          <a:prstGeom prst="rect">
            <a:avLst/>
          </a:prstGeom>
        </p:spPr>
        <p:txBody>
          <a:bodyPr vert="horz" lIns="329184" tIns="164592" rIns="329184" bIns="164592" rtlCol="0" anchor="ctr"/>
          <a:lstStyle>
            <a:lvl1pPr algn="ct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23219492" y="33366428"/>
            <a:ext cx="7559834" cy="1916652"/>
          </a:xfrm>
          <a:prstGeom prst="rect">
            <a:avLst/>
          </a:prstGeom>
        </p:spPr>
        <p:txBody>
          <a:bodyPr vert="horz" lIns="329184" tIns="164592" rIns="329184" bIns="164592" rtlCol="0" anchor="ctr"/>
          <a:lstStyle>
            <a:lvl1pPr algn="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91511" rtl="0" eaLnBrk="1" latinLnBrk="0" hangingPunct="1">
        <a:spcBef>
          <a:spcPct val="0"/>
        </a:spcBef>
        <a:buNone/>
        <a:defRPr sz="15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4317" indent="-1234317" algn="l" defTabSz="3291511" rtl="0" eaLnBrk="1" latinLnBrk="0" hangingPunct="1">
        <a:spcBef>
          <a:spcPct val="20000"/>
        </a:spcBef>
        <a:buFont typeface="Arial" pitchFamily="34" charset="0"/>
        <a:buChar char="•"/>
        <a:defRPr sz="11499" kern="1200">
          <a:solidFill>
            <a:schemeClr val="tx1"/>
          </a:solidFill>
          <a:latin typeface="+mn-lt"/>
          <a:ea typeface="+mn-ea"/>
          <a:cs typeface="+mn-cs"/>
        </a:defRPr>
      </a:lvl1pPr>
      <a:lvl2pPr marL="2674353" indent="-1028597" algn="l" defTabSz="3291511" rtl="0" eaLnBrk="1" latinLnBrk="0" hangingPunct="1">
        <a:spcBef>
          <a:spcPct val="20000"/>
        </a:spcBef>
        <a:buFont typeface="Arial" pitchFamily="34" charset="0"/>
        <a:buChar char="–"/>
        <a:defRPr sz="10099" kern="1200">
          <a:solidFill>
            <a:schemeClr val="tx1"/>
          </a:solidFill>
          <a:latin typeface="+mn-lt"/>
          <a:ea typeface="+mn-ea"/>
          <a:cs typeface="+mn-cs"/>
        </a:defRPr>
      </a:lvl2pPr>
      <a:lvl3pPr marL="4114389" indent="-822878" algn="l" defTabSz="3291511" rtl="0" eaLnBrk="1" latinLnBrk="0" hangingPunct="1">
        <a:spcBef>
          <a:spcPct val="20000"/>
        </a:spcBef>
        <a:buFont typeface="Arial" pitchFamily="34" charset="0"/>
        <a:buChar char="•"/>
        <a:defRPr sz="8599" kern="1200">
          <a:solidFill>
            <a:schemeClr val="tx1"/>
          </a:solidFill>
          <a:latin typeface="+mn-lt"/>
          <a:ea typeface="+mn-ea"/>
          <a:cs typeface="+mn-cs"/>
        </a:defRPr>
      </a:lvl3pPr>
      <a:lvl4pPr marL="5760144" indent="-822878" algn="l" defTabSz="3291511" rtl="0" eaLnBrk="1" latinLnBrk="0" hangingPunct="1">
        <a:spcBef>
          <a:spcPct val="20000"/>
        </a:spcBef>
        <a:buFont typeface="Arial" pitchFamily="34" charset="0"/>
        <a:buChar char="–"/>
        <a:defRPr sz="7199" kern="1200">
          <a:solidFill>
            <a:schemeClr val="tx1"/>
          </a:solidFill>
          <a:latin typeface="+mn-lt"/>
          <a:ea typeface="+mn-ea"/>
          <a:cs typeface="+mn-cs"/>
        </a:defRPr>
      </a:lvl4pPr>
      <a:lvl5pPr marL="7405899" indent="-822878" algn="l" defTabSz="3291511" rtl="0" eaLnBrk="1" latinLnBrk="0" hangingPunct="1">
        <a:spcBef>
          <a:spcPct val="20000"/>
        </a:spcBef>
        <a:buFont typeface="Arial" pitchFamily="34" charset="0"/>
        <a:buChar char="»"/>
        <a:defRPr sz="7199" kern="1200">
          <a:solidFill>
            <a:schemeClr val="tx1"/>
          </a:solidFill>
          <a:latin typeface="+mn-lt"/>
          <a:ea typeface="+mn-ea"/>
          <a:cs typeface="+mn-cs"/>
        </a:defRPr>
      </a:lvl5pPr>
      <a:lvl6pPr marL="9051655" indent="-822878" algn="l" defTabSz="3291511" rtl="0" eaLnBrk="1" latinLnBrk="0" hangingPunct="1">
        <a:spcBef>
          <a:spcPct val="20000"/>
        </a:spcBef>
        <a:buFont typeface="Arial" pitchFamily="34" charset="0"/>
        <a:buChar char="•"/>
        <a:defRPr sz="7199" kern="1200">
          <a:solidFill>
            <a:schemeClr val="tx1"/>
          </a:solidFill>
          <a:latin typeface="+mn-lt"/>
          <a:ea typeface="+mn-ea"/>
          <a:cs typeface="+mn-cs"/>
        </a:defRPr>
      </a:lvl6pPr>
      <a:lvl7pPr marL="10697410" indent="-822878" algn="l" defTabSz="3291511" rtl="0" eaLnBrk="1" latinLnBrk="0" hangingPunct="1">
        <a:spcBef>
          <a:spcPct val="20000"/>
        </a:spcBef>
        <a:buFont typeface="Arial" pitchFamily="34" charset="0"/>
        <a:buChar char="•"/>
        <a:defRPr sz="7199" kern="1200">
          <a:solidFill>
            <a:schemeClr val="tx1"/>
          </a:solidFill>
          <a:latin typeface="+mn-lt"/>
          <a:ea typeface="+mn-ea"/>
          <a:cs typeface="+mn-cs"/>
        </a:defRPr>
      </a:lvl7pPr>
      <a:lvl8pPr marL="12343166" indent="-822878" algn="l" defTabSz="3291511" rtl="0" eaLnBrk="1" latinLnBrk="0" hangingPunct="1">
        <a:spcBef>
          <a:spcPct val="20000"/>
        </a:spcBef>
        <a:buFont typeface="Arial" pitchFamily="34" charset="0"/>
        <a:buChar char="•"/>
        <a:defRPr sz="7199" kern="1200">
          <a:solidFill>
            <a:schemeClr val="tx1"/>
          </a:solidFill>
          <a:latin typeface="+mn-lt"/>
          <a:ea typeface="+mn-ea"/>
          <a:cs typeface="+mn-cs"/>
        </a:defRPr>
      </a:lvl8pPr>
      <a:lvl9pPr marL="13988921" indent="-822878" algn="l" defTabSz="3291511" rtl="0" eaLnBrk="1" latinLnBrk="0" hangingPunct="1">
        <a:spcBef>
          <a:spcPct val="20000"/>
        </a:spcBef>
        <a:buFont typeface="Arial" pitchFamily="34" charset="0"/>
        <a:buChar char="•"/>
        <a:defRPr sz="71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3291511" rtl="0" eaLnBrk="1" latinLnBrk="0" hangingPunct="1">
        <a:defRPr sz="6499" kern="1200">
          <a:solidFill>
            <a:schemeClr val="tx1"/>
          </a:solidFill>
          <a:latin typeface="+mn-lt"/>
          <a:ea typeface="+mn-ea"/>
          <a:cs typeface="+mn-cs"/>
        </a:defRPr>
      </a:lvl1pPr>
      <a:lvl2pPr marL="1645755" algn="l" defTabSz="3291511" rtl="0" eaLnBrk="1" latinLnBrk="0" hangingPunct="1">
        <a:defRPr sz="6499" kern="1200">
          <a:solidFill>
            <a:schemeClr val="tx1"/>
          </a:solidFill>
          <a:latin typeface="+mn-lt"/>
          <a:ea typeface="+mn-ea"/>
          <a:cs typeface="+mn-cs"/>
        </a:defRPr>
      </a:lvl2pPr>
      <a:lvl3pPr marL="3291511" algn="l" defTabSz="3291511" rtl="0" eaLnBrk="1" latinLnBrk="0" hangingPunct="1">
        <a:defRPr sz="6499" kern="1200">
          <a:solidFill>
            <a:schemeClr val="tx1"/>
          </a:solidFill>
          <a:latin typeface="+mn-lt"/>
          <a:ea typeface="+mn-ea"/>
          <a:cs typeface="+mn-cs"/>
        </a:defRPr>
      </a:lvl3pPr>
      <a:lvl4pPr marL="4937266" algn="l" defTabSz="3291511" rtl="0" eaLnBrk="1" latinLnBrk="0" hangingPunct="1">
        <a:defRPr sz="6499" kern="1200">
          <a:solidFill>
            <a:schemeClr val="tx1"/>
          </a:solidFill>
          <a:latin typeface="+mn-lt"/>
          <a:ea typeface="+mn-ea"/>
          <a:cs typeface="+mn-cs"/>
        </a:defRPr>
      </a:lvl4pPr>
      <a:lvl5pPr marL="6583022" algn="l" defTabSz="3291511" rtl="0" eaLnBrk="1" latinLnBrk="0" hangingPunct="1">
        <a:defRPr sz="6499" kern="1200">
          <a:solidFill>
            <a:schemeClr val="tx1"/>
          </a:solidFill>
          <a:latin typeface="+mn-lt"/>
          <a:ea typeface="+mn-ea"/>
          <a:cs typeface="+mn-cs"/>
        </a:defRPr>
      </a:lvl5pPr>
      <a:lvl6pPr marL="8228777" algn="l" defTabSz="3291511" rtl="0" eaLnBrk="1" latinLnBrk="0" hangingPunct="1">
        <a:defRPr sz="6499" kern="1200">
          <a:solidFill>
            <a:schemeClr val="tx1"/>
          </a:solidFill>
          <a:latin typeface="+mn-lt"/>
          <a:ea typeface="+mn-ea"/>
          <a:cs typeface="+mn-cs"/>
        </a:defRPr>
      </a:lvl6pPr>
      <a:lvl7pPr marL="9874532" algn="l" defTabSz="3291511" rtl="0" eaLnBrk="1" latinLnBrk="0" hangingPunct="1">
        <a:defRPr sz="6499" kern="1200">
          <a:solidFill>
            <a:schemeClr val="tx1"/>
          </a:solidFill>
          <a:latin typeface="+mn-lt"/>
          <a:ea typeface="+mn-ea"/>
          <a:cs typeface="+mn-cs"/>
        </a:defRPr>
      </a:lvl7pPr>
      <a:lvl8pPr marL="11520288" algn="l" defTabSz="3291511" rtl="0" eaLnBrk="1" latinLnBrk="0" hangingPunct="1">
        <a:defRPr sz="6499" kern="1200">
          <a:solidFill>
            <a:schemeClr val="tx1"/>
          </a:solidFill>
          <a:latin typeface="+mn-lt"/>
          <a:ea typeface="+mn-ea"/>
          <a:cs typeface="+mn-cs"/>
        </a:defRPr>
      </a:lvl8pPr>
      <a:lvl9pPr marL="13166043" algn="l" defTabSz="3291511" rtl="0" eaLnBrk="1" latinLnBrk="0" hangingPunct="1">
        <a:defRPr sz="64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kTextu 3"/>
          <p:cNvSpPr txBox="1">
            <a:spLocks noChangeArrowheads="1"/>
          </p:cNvSpPr>
          <p:nvPr/>
        </p:nvSpPr>
        <p:spPr bwMode="auto">
          <a:xfrm>
            <a:off x="740771" y="792487"/>
            <a:ext cx="30917747" cy="125554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329136" tIns="164568" rIns="329136" bIns="164568">
            <a:spAutoFit/>
          </a:bodyPr>
          <a:lstStyle/>
          <a:p>
            <a:pPr algn="ctr"/>
            <a:r>
              <a:rPr lang="sk-SK" sz="5999" b="1" dirty="0" err="1">
                <a:latin typeface="Calibri" pitchFamily="34" charset="0"/>
              </a:rPr>
              <a:t>GLArchív</a:t>
            </a:r>
            <a:r>
              <a:rPr lang="sk-SK" sz="5999" b="1" dirty="0">
                <a:latin typeface="Calibri" pitchFamily="34" charset="0"/>
              </a:rPr>
              <a:t>: </a:t>
            </a:r>
            <a:r>
              <a:rPr lang="sk-SK" sz="5999" b="1" dirty="0" err="1">
                <a:latin typeface="Calibri" pitchFamily="34" charset="0"/>
              </a:rPr>
              <a:t>dajaky</a:t>
            </a:r>
            <a:r>
              <a:rPr lang="sk-SK" sz="5999" b="1" dirty="0">
                <a:latin typeface="Calibri" pitchFamily="34" charset="0"/>
              </a:rPr>
              <a:t> online </a:t>
            </a:r>
            <a:r>
              <a:rPr lang="sk-SK" sz="5999" b="1">
                <a:latin typeface="Calibri" pitchFamily="34" charset="0"/>
              </a:rPr>
              <a:t>spoluziak</a:t>
            </a:r>
            <a:endParaRPr lang="sk-SK" sz="5999" b="1" dirty="0">
              <a:latin typeface="Calibri" pitchFamily="34" charset="0"/>
            </a:endParaRPr>
          </a:p>
        </p:txBody>
      </p:sp>
      <p:sp>
        <p:nvSpPr>
          <p:cNvPr id="7" name="BlokTextu 2"/>
          <p:cNvSpPr txBox="1">
            <a:spLocks noChangeArrowheads="1"/>
          </p:cNvSpPr>
          <p:nvPr/>
        </p:nvSpPr>
        <p:spPr bwMode="auto">
          <a:xfrm>
            <a:off x="17981581" y="2094986"/>
            <a:ext cx="4339221" cy="830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4800" b="1" dirty="0">
                <a:latin typeface="Calibri" pitchFamily="34" charset="0"/>
              </a:rPr>
              <a:t>Tomáš Varga</a:t>
            </a:r>
          </a:p>
        </p:txBody>
      </p:sp>
      <p:sp>
        <p:nvSpPr>
          <p:cNvPr id="8" name="BlokTextu 4"/>
          <p:cNvSpPr txBox="1">
            <a:spLocks noChangeArrowheads="1"/>
          </p:cNvSpPr>
          <p:nvPr/>
        </p:nvSpPr>
        <p:spPr bwMode="auto">
          <a:xfrm>
            <a:off x="810196" y="2094986"/>
            <a:ext cx="16523445" cy="830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sk-SK" sz="4800" b="1" dirty="0">
                <a:latin typeface="Calibri" pitchFamily="34" charset="0"/>
              </a:rPr>
              <a:t>Gymnázium Gelnica, SNP 1, 056 01 Gelnica </a:t>
            </a:r>
          </a:p>
        </p:txBody>
      </p:sp>
      <p:sp>
        <p:nvSpPr>
          <p:cNvPr id="9" name="BlokTextu 5"/>
          <p:cNvSpPr txBox="1">
            <a:spLocks noChangeArrowheads="1"/>
          </p:cNvSpPr>
          <p:nvPr/>
        </p:nvSpPr>
        <p:spPr bwMode="auto">
          <a:xfrm>
            <a:off x="891194" y="3011318"/>
            <a:ext cx="30859893" cy="6185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sk-SK" sz="4400" b="1" dirty="0">
                <a:latin typeface="Calibri" pitchFamily="34" charset="0"/>
              </a:rPr>
              <a:t>Abstrakt  </a:t>
            </a:r>
          </a:p>
          <a:p>
            <a:pPr algn="just"/>
            <a:endParaRPr lang="sk-SK" sz="4400" b="1" dirty="0">
              <a:latin typeface="Calibri" pitchFamily="34" charset="0"/>
            </a:endParaRPr>
          </a:p>
          <a:p>
            <a:pPr algn="just"/>
            <a:endParaRPr lang="sk-SK" sz="4400" b="1" dirty="0">
              <a:latin typeface="Calibri" pitchFamily="34" charset="0"/>
            </a:endParaRPr>
          </a:p>
          <a:p>
            <a:pPr algn="just"/>
            <a:endParaRPr lang="sk-SK" sz="4400" b="1" dirty="0">
              <a:latin typeface="Calibri" pitchFamily="34" charset="0"/>
            </a:endParaRPr>
          </a:p>
          <a:p>
            <a:pPr algn="just"/>
            <a:endParaRPr lang="sk-SK" sz="4400" b="1" dirty="0">
              <a:latin typeface="Calibri" pitchFamily="34" charset="0"/>
            </a:endParaRPr>
          </a:p>
          <a:p>
            <a:pPr algn="just"/>
            <a:endParaRPr lang="sk-SK" sz="4400" b="1" dirty="0">
              <a:latin typeface="Calibri" pitchFamily="34" charset="0"/>
            </a:endParaRPr>
          </a:p>
          <a:p>
            <a:pPr algn="just"/>
            <a:endParaRPr lang="sk-SK" sz="4400" b="1" dirty="0">
              <a:latin typeface="Calibri" pitchFamily="34" charset="0"/>
            </a:endParaRPr>
          </a:p>
          <a:p>
            <a:pPr algn="just"/>
            <a:endParaRPr lang="sk-SK" sz="4400" b="1" dirty="0">
              <a:latin typeface="Calibri" pitchFamily="34" charset="0"/>
            </a:endParaRPr>
          </a:p>
          <a:p>
            <a:pPr algn="just"/>
            <a:endParaRPr lang="sk-SK" sz="4400" b="1" dirty="0">
              <a:latin typeface="Calibri" pitchFamily="34" charset="0"/>
            </a:endParaRPr>
          </a:p>
        </p:txBody>
      </p:sp>
      <p:sp>
        <p:nvSpPr>
          <p:cNvPr id="10" name="BlokTextu 6"/>
          <p:cNvSpPr txBox="1">
            <a:spLocks noChangeArrowheads="1"/>
          </p:cNvSpPr>
          <p:nvPr/>
        </p:nvSpPr>
        <p:spPr bwMode="auto">
          <a:xfrm>
            <a:off x="842732" y="9824644"/>
            <a:ext cx="4178477" cy="110770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sk-SK" sz="4800" b="1" dirty="0">
                <a:latin typeface="Calibri" pitchFamily="34" charset="0"/>
              </a:rPr>
              <a:t>Ciele práce:</a:t>
            </a:r>
            <a:r>
              <a:rPr lang="sk-SK" sz="6599" b="1" dirty="0">
                <a:latin typeface="Calibri" pitchFamily="34" charset="0"/>
              </a:rPr>
              <a:t> </a:t>
            </a:r>
          </a:p>
        </p:txBody>
      </p:sp>
      <p:sp>
        <p:nvSpPr>
          <p:cNvPr id="11" name="BlokTextu 8"/>
          <p:cNvSpPr txBox="1">
            <a:spLocks noChangeArrowheads="1"/>
          </p:cNvSpPr>
          <p:nvPr/>
        </p:nvSpPr>
        <p:spPr bwMode="auto">
          <a:xfrm>
            <a:off x="17485339" y="10071417"/>
            <a:ext cx="5021820" cy="83087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sz="4800" b="1" dirty="0">
                <a:latin typeface="Calibri" pitchFamily="34" charset="0"/>
              </a:rPr>
              <a:t>Metodika práce:</a:t>
            </a:r>
          </a:p>
        </p:txBody>
      </p:sp>
      <p:sp>
        <p:nvSpPr>
          <p:cNvPr id="12" name="BlokTextu 9"/>
          <p:cNvSpPr txBox="1">
            <a:spLocks noChangeArrowheads="1"/>
          </p:cNvSpPr>
          <p:nvPr/>
        </p:nvSpPr>
        <p:spPr bwMode="auto">
          <a:xfrm>
            <a:off x="17485339" y="10999974"/>
            <a:ext cx="13526515" cy="630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876" indent="-742876">
              <a:buFont typeface="Wingdings" pitchFamily="2" charset="2"/>
              <a:buChar char="Ø"/>
            </a:pPr>
            <a:endParaRPr lang="sk-SK" sz="3500" dirty="0"/>
          </a:p>
        </p:txBody>
      </p:sp>
      <p:sp>
        <p:nvSpPr>
          <p:cNvPr id="28" name="BlokTextu 9"/>
          <p:cNvSpPr txBox="1">
            <a:spLocks noChangeArrowheads="1"/>
          </p:cNvSpPr>
          <p:nvPr/>
        </p:nvSpPr>
        <p:spPr bwMode="auto">
          <a:xfrm>
            <a:off x="914159" y="10857119"/>
            <a:ext cx="15713436" cy="630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endParaRPr lang="sk-SK" sz="3500" dirty="0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17727019" y="27857932"/>
            <a:ext cx="13931500" cy="7847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3600" dirty="0">
                <a:latin typeface="Calibri" pitchFamily="34" charset="0"/>
              </a:rPr>
              <a:t>   </a:t>
            </a:r>
          </a:p>
          <a:p>
            <a:endParaRPr lang="sk-SK" sz="3600" dirty="0">
              <a:latin typeface="Calibri" pitchFamily="34" charset="0"/>
            </a:endParaRPr>
          </a:p>
          <a:p>
            <a:endParaRPr lang="sk-SK" sz="3600" dirty="0">
              <a:latin typeface="Calibri" pitchFamily="34" charset="0"/>
            </a:endParaRPr>
          </a:p>
          <a:p>
            <a:endParaRPr lang="sk-SK" sz="3600" dirty="0">
              <a:latin typeface="Calibri" pitchFamily="34" charset="0"/>
            </a:endParaRPr>
          </a:p>
          <a:p>
            <a:endParaRPr lang="sk-SK" sz="3600" dirty="0">
              <a:latin typeface="Calibri" pitchFamily="34" charset="0"/>
            </a:endParaRPr>
          </a:p>
          <a:p>
            <a:endParaRPr lang="sk-SK" sz="3600" dirty="0">
              <a:latin typeface="Calibri" pitchFamily="34" charset="0"/>
            </a:endParaRPr>
          </a:p>
          <a:p>
            <a:endParaRPr lang="sk-SK" sz="3600" dirty="0">
              <a:latin typeface="Calibri" pitchFamily="34" charset="0"/>
            </a:endParaRPr>
          </a:p>
          <a:p>
            <a:endParaRPr lang="sk-SK" sz="3600" dirty="0">
              <a:latin typeface="Calibri" pitchFamily="34" charset="0"/>
            </a:endParaRPr>
          </a:p>
          <a:p>
            <a:endParaRPr lang="sk-SK" sz="3600" dirty="0">
              <a:latin typeface="Calibri" pitchFamily="34" charset="0"/>
            </a:endParaRPr>
          </a:p>
          <a:p>
            <a:endParaRPr lang="sk-SK" sz="3600" dirty="0">
              <a:latin typeface="Calibri" pitchFamily="34" charset="0"/>
            </a:endParaRPr>
          </a:p>
          <a:p>
            <a:endParaRPr lang="sk-SK" sz="3600" dirty="0">
              <a:latin typeface="Calibri" pitchFamily="34" charset="0"/>
            </a:endParaRPr>
          </a:p>
          <a:p>
            <a:endParaRPr lang="sk-SK" sz="3600" dirty="0">
              <a:latin typeface="Calibri" pitchFamily="34" charset="0"/>
            </a:endParaRPr>
          </a:p>
          <a:p>
            <a:endParaRPr lang="sk-SK" sz="3600" dirty="0">
              <a:latin typeface="Calibri" pitchFamily="34" charset="0"/>
            </a:endParaRPr>
          </a:p>
          <a:p>
            <a:endParaRPr lang="sk-SK" sz="3600" dirty="0">
              <a:latin typeface="Calibri" pitchFamily="34" charset="0"/>
            </a:endParaRPr>
          </a:p>
        </p:txBody>
      </p:sp>
      <p:sp>
        <p:nvSpPr>
          <p:cNvPr id="13" name="BlokTextu 10"/>
          <p:cNvSpPr txBox="1">
            <a:spLocks noChangeArrowheads="1"/>
          </p:cNvSpPr>
          <p:nvPr/>
        </p:nvSpPr>
        <p:spPr bwMode="auto">
          <a:xfrm>
            <a:off x="842731" y="13785647"/>
            <a:ext cx="3980429" cy="83087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sz="4800" b="1" dirty="0">
                <a:latin typeface="Calibri" pitchFamily="34" charset="0"/>
              </a:rPr>
              <a:t> Výsledky:   </a:t>
            </a:r>
          </a:p>
        </p:txBody>
      </p:sp>
      <p:sp>
        <p:nvSpPr>
          <p:cNvPr id="34" name="BlokTextu 10"/>
          <p:cNvSpPr txBox="1">
            <a:spLocks noChangeArrowheads="1"/>
          </p:cNvSpPr>
          <p:nvPr/>
        </p:nvSpPr>
        <p:spPr bwMode="auto">
          <a:xfrm>
            <a:off x="17848941" y="26279572"/>
            <a:ext cx="2267919" cy="8308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4800" b="1" dirty="0">
                <a:latin typeface="Calibri" pitchFamily="34" charset="0"/>
              </a:rPr>
              <a:t> Záver   </a:t>
            </a:r>
          </a:p>
        </p:txBody>
      </p:sp>
    </p:spTree>
    <p:extLst>
      <p:ext uri="{BB962C8B-B14F-4D97-AF65-F5344CB8AC3E}">
        <p14:creationId xmlns:p14="http://schemas.microsoft.com/office/powerpoint/2010/main" val="113406746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29</Words>
  <Application>Microsoft Office PowerPoint</Application>
  <PresentationFormat>Vlastná</PresentationFormat>
  <Paragraphs>26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Motív Office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lensk</dc:creator>
  <cp:lastModifiedBy>Tomas Varga</cp:lastModifiedBy>
  <cp:revision>108</cp:revision>
  <dcterms:created xsi:type="dcterms:W3CDTF">2014-02-07T11:59:51Z</dcterms:created>
  <dcterms:modified xsi:type="dcterms:W3CDTF">2023-10-12T16:44:30Z</dcterms:modified>
</cp:coreProperties>
</file>