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6. 9. 2023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1619795"/>
            <a:ext cx="8596668" cy="4998719"/>
          </a:xfrm>
        </p:spPr>
        <p:txBody>
          <a:bodyPr>
            <a:normAutofit fontScale="85000" lnSpcReduction="20000"/>
          </a:bodyPr>
          <a:lstStyle/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Literárna komunikácia: dialóg medzi </a:t>
            </a:r>
            <a:r>
              <a:rPr lang="sk-SK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autorom diela a 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prijímateľom (čitateľ/poslucháč/divák) </a:t>
            </a:r>
          </a:p>
          <a:p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Kontext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769</Words>
  <Application>Microsoft Office PowerPoint</Application>
  <PresentationFormat>Širokouhlá</PresentationFormat>
  <Paragraphs>76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uzivatel</cp:lastModifiedBy>
  <cp:revision>46</cp:revision>
  <dcterms:created xsi:type="dcterms:W3CDTF">2016-09-11T19:17:29Z</dcterms:created>
  <dcterms:modified xsi:type="dcterms:W3CDTF">2023-09-06T18:25:43Z</dcterms:modified>
</cp:coreProperties>
</file>