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4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733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0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2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288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3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9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75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9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9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13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4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7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9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21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E5C828-21AA-455D-9B31-A22531D01353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77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Využitie neurónových sietí v moderných aplikáciách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Tomáš Varga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65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57" y="1580050"/>
            <a:ext cx="5422489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60" y="1852612"/>
            <a:ext cx="4826416" cy="3633788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93" y="32604"/>
            <a:ext cx="8086708" cy="682539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48" y="879231"/>
            <a:ext cx="7465304" cy="5099538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8" y="1803829"/>
            <a:ext cx="6057610" cy="34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</a:rPr>
              <a:t>Charakterizácia neurónových sietí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1624708"/>
            <a:ext cx="5991568" cy="4493676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23" y="1500847"/>
            <a:ext cx="6301154" cy="3856306"/>
          </a:xfrm>
          <a:prstGeom prst="rect">
            <a:avLst/>
          </a:prstGeom>
        </p:spPr>
      </p:pic>
      <p:grpSp>
        <p:nvGrpSpPr>
          <p:cNvPr id="17" name="Skupina 16"/>
          <p:cNvGrpSpPr/>
          <p:nvPr/>
        </p:nvGrpSpPr>
        <p:grpSpPr>
          <a:xfrm>
            <a:off x="2757854" y="1580050"/>
            <a:ext cx="6488723" cy="4789308"/>
            <a:chOff x="3446585" y="1092746"/>
            <a:chExt cx="6488723" cy="4789308"/>
          </a:xfrm>
        </p:grpSpPr>
        <p:sp>
          <p:nvSpPr>
            <p:cNvPr id="16" name="Obdĺžnik 15"/>
            <p:cNvSpPr/>
            <p:nvPr/>
          </p:nvSpPr>
          <p:spPr>
            <a:xfrm>
              <a:off x="3446585" y="1092746"/>
              <a:ext cx="6488723" cy="47893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15" name="Obrázok 14" descr="Neural Networks: Creating a Perceptron Model in Python | LEARN ...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973" y="1092746"/>
              <a:ext cx="6459611" cy="47517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930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neurónových sietí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3391485" y="1580050"/>
            <a:ext cx="3899971" cy="3917156"/>
            <a:chOff x="2863946" y="1318846"/>
            <a:chExt cx="5453577" cy="5477608"/>
          </a:xfrm>
        </p:grpSpPr>
        <p:sp>
          <p:nvSpPr>
            <p:cNvPr id="5" name="Obdĺžnik 4"/>
            <p:cNvSpPr/>
            <p:nvPr/>
          </p:nvSpPr>
          <p:spPr>
            <a:xfrm>
              <a:off x="2866292" y="1318846"/>
              <a:ext cx="5451231" cy="54776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6" name="Obrázok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946" y="1340229"/>
              <a:ext cx="5444783" cy="54447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kupina 8"/>
          <p:cNvGrpSpPr/>
          <p:nvPr/>
        </p:nvGrpSpPr>
        <p:grpSpPr>
          <a:xfrm>
            <a:off x="3307531" y="2022231"/>
            <a:ext cx="4781392" cy="2866293"/>
            <a:chOff x="1003946" y="1266092"/>
            <a:chExt cx="4781392" cy="2866293"/>
          </a:xfrm>
        </p:grpSpPr>
        <p:sp>
          <p:nvSpPr>
            <p:cNvPr id="8" name="Obdĺžnik 7"/>
            <p:cNvSpPr/>
            <p:nvPr/>
          </p:nvSpPr>
          <p:spPr>
            <a:xfrm>
              <a:off x="1009396" y="1266092"/>
              <a:ext cx="4775942" cy="28662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7" name="Obrázo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946" y="1270489"/>
              <a:ext cx="4762500" cy="2857500"/>
            </a:xfrm>
            <a:prstGeom prst="rect">
              <a:avLst/>
            </a:prstGeom>
          </p:spPr>
        </p:pic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15" y="1625844"/>
            <a:ext cx="6740770" cy="3606312"/>
          </a:xfrm>
          <a:prstGeom prst="rect">
            <a:avLst/>
          </a:prstGeom>
        </p:spPr>
      </p:pic>
      <p:grpSp>
        <p:nvGrpSpPr>
          <p:cNvPr id="13" name="Skupina 12"/>
          <p:cNvGrpSpPr/>
          <p:nvPr/>
        </p:nvGrpSpPr>
        <p:grpSpPr>
          <a:xfrm>
            <a:off x="2365131" y="1094825"/>
            <a:ext cx="7438292" cy="4813606"/>
            <a:chOff x="2365131" y="1094825"/>
            <a:chExt cx="7438292" cy="4813606"/>
          </a:xfrm>
        </p:grpSpPr>
        <p:sp>
          <p:nvSpPr>
            <p:cNvPr id="12" name="Obdĺžnik 11"/>
            <p:cNvSpPr/>
            <p:nvPr/>
          </p:nvSpPr>
          <p:spPr>
            <a:xfrm>
              <a:off x="2365131" y="1094825"/>
              <a:ext cx="7438292" cy="48136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11" name="Obrázok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31"/>
            <a:stretch/>
          </p:blipFill>
          <p:spPr>
            <a:xfrm>
              <a:off x="2381787" y="1094825"/>
              <a:ext cx="7417777" cy="4797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5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Trénovanie neurónových sietí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18" y="1580050"/>
            <a:ext cx="7945316" cy="5098244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2118018" y="1714500"/>
            <a:ext cx="5715000" cy="2861896"/>
            <a:chOff x="2118018" y="1714500"/>
            <a:chExt cx="5715000" cy="2861896"/>
          </a:xfrm>
        </p:grpSpPr>
        <p:sp>
          <p:nvSpPr>
            <p:cNvPr id="6" name="Obdĺžnik 5"/>
            <p:cNvSpPr/>
            <p:nvPr/>
          </p:nvSpPr>
          <p:spPr>
            <a:xfrm>
              <a:off x="2118018" y="1714500"/>
              <a:ext cx="5689928" cy="28311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018" y="1718896"/>
              <a:ext cx="57150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11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Bridlica</Template>
  <TotalTime>36</TotalTime>
  <Words>21</Words>
  <Application>Microsoft Office PowerPoint</Application>
  <PresentationFormat>Širokouhlá</PresentationFormat>
  <Paragraphs>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Bridlica</vt:lpstr>
      <vt:lpstr>Využitie neurónových sietí v moderných aplikáciách</vt:lpstr>
      <vt:lpstr>Úvod</vt:lpstr>
      <vt:lpstr>Charakterizácia neurónových sietí</vt:lpstr>
      <vt:lpstr>Typy neurónových sietí</vt:lpstr>
      <vt:lpstr>Trénovanie neurónových sietí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neurónových sietí v moderných aplikáciách</dc:title>
  <dc:creator>student</dc:creator>
  <cp:lastModifiedBy>student</cp:lastModifiedBy>
  <cp:revision>6</cp:revision>
  <dcterms:created xsi:type="dcterms:W3CDTF">2023-03-03T07:07:52Z</dcterms:created>
  <dcterms:modified xsi:type="dcterms:W3CDTF">2023-03-03T07:44:44Z</dcterms:modified>
</cp:coreProperties>
</file>