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7" r:id="rId7"/>
    <p:sldId id="259" r:id="rId8"/>
    <p:sldId id="260" r:id="rId9"/>
    <p:sldId id="26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6DC318-A236-B9E9-9D69-B532900FB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80EFA-1216-4FC0-06B7-D2DBD2EA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6A5056C-1B4E-5719-CACD-DAB32CF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BE90013-EBFE-3086-1E62-3383FDE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D907F6-34CE-49BF-2A85-705B35D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C3D68B-370E-E921-2358-67AD3D55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C76B984-81B8-3E53-25FE-C7564FCC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B1C7BE-6434-9E92-1DAA-A604661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EC28E56-F077-57B2-8253-529C715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00BBD8-0F05-D715-BA1E-2721726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5A5FCA4-7FDA-C50B-BCC3-BFC1AD315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B083D09-1738-3DB2-2ECB-88180403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31D2CA9-E76F-79AA-8C0D-952CA53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74D531A-6D1D-DDF2-8D51-524F92A2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CEBEE6-FD2C-F3EC-AABB-44CD233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23F76-BA4A-BC38-C9C0-65E82C3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570C33-DC1B-7A2B-FD3D-B515644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807A46-5E69-A286-9AFA-D46E9D07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8DD1AB-9690-046B-2791-6B9CDE78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5A8F063-32A6-0308-F4D5-0A92BC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B4957-6B24-A0A5-91CF-0057EC91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FE3DF9-F16F-3587-B512-2FF8330F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178D9EF-AEA3-2217-8A24-A1B22321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689BB4-A9C2-9F21-CA7F-3424C792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921D5F-16A1-E7CC-BB7C-AFB06C65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AD0E68-EF15-E51F-43CD-AB09514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B25839-112D-9FBB-85C3-FDB47C7B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426868C-D5B1-80AB-2040-13134651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E0D7BE6-FC88-DD44-068F-991D91B9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C9194AB-6E1B-5B29-F11C-38C1C99F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72C7F13-5DC4-3A57-D704-47D2737A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83553-7EE7-9E53-64AC-CC32A3C0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06EA32-098E-EBBB-0145-75BBDE6F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6AEA52-FDB6-5FAC-AD79-25582D06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744D827-F842-88BB-FB42-9709E8A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DEAF981-9B70-0A2F-CAB4-30E14142D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6A12D0D-2A69-0A4C-D839-7275517C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E0126C9-0E05-6A81-9532-56FEB252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C632BC8-F7F8-0B9C-1469-EF2D4C2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1647CD-04F3-17EF-07F9-5DE8A829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B26403B-BA34-5292-B836-263FB36F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A60949D-658C-4751-B605-8C5C89C8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FD43AA1-AD5F-3922-D66F-98B1395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13BDE52-8636-D6B5-7AB7-73082A1A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502F30-D3F4-218E-8BAB-9927B2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17CFDC-C574-1695-C56E-364332CB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2C9AD-721F-65DD-3840-47587BD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758B6-A9DD-1A03-2876-3EB11DC1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E752621-78D2-4FF0-A90E-D8DF102C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925D9D6-91A7-615B-0B0E-121EF74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46F0B7A-21D3-5739-F139-0041B094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CBD4D7C-2E26-AF62-B6B3-395AB2C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034255-3348-6D10-17C8-1DF41D15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86AC72C-4E5B-3913-FCCE-034B508F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56A9AB-E7C8-87B4-BF0F-CD8619A6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E4B9C2-7219-FFD9-BAD6-57B9164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CB8DBFD-D0CE-1A86-4EE4-82947B14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8EAD103-4499-061A-40D8-80073FC0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90984F4-B2F1-A411-1BA1-EDC818C2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ED3C44-9819-6A95-C077-3840034F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C67664-D2A5-B67D-865F-FF820CD2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B1A6-2D72-4F4F-B079-D3C7C11AFD4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A28AF30-AD38-4E96-049D-445D9FAA4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6436FE-D704-4BD8-9D0F-F169FEB69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4CF8-1063-4857-BAB8-92DFF7B3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rchiv.com/sources3.A/Vektorovy_sucin_vektorov.pdf" TargetMode="External"/><Relationship Id="rId2" Type="http://schemas.openxmlformats.org/officeDocument/2006/relationships/hyperlink" Target="https://oskole.detiamy.sk/clanok/vek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archiv.com/sources3.A/Orientovane_usecky.pdf" TargetMode="External"/><Relationship Id="rId5" Type="http://schemas.openxmlformats.org/officeDocument/2006/relationships/hyperlink" Target="https://www.glarchiv.com/sources3.A/Vektor.pdf" TargetMode="External"/><Relationship Id="rId4" Type="http://schemas.openxmlformats.org/officeDocument/2006/relationships/hyperlink" Target="https://www.glarchiv.com/sources3.A/Skalarny_sucin_vektorov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C36543-7A2C-2A82-64C5-5CF049845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Vektory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E3921C-BA12-4B55-DEEB-B77F855AA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Varga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7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F35685-D4D5-2902-08E8-C623FD16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2BD57A-47D4-C26A-D98C-E65035F3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https://oskole.detiamy.sk/clanok/vektory</a:t>
            </a:r>
            <a:endParaRPr lang="sk-SK" dirty="0"/>
          </a:p>
          <a:p>
            <a:r>
              <a:rPr lang="sk-SK" dirty="0">
                <a:hlinkClick r:id="rId3"/>
              </a:rPr>
              <a:t>https://www.glarchiv.com/sources3.A/Vektorovy_sucin_vektorov.pdf</a:t>
            </a:r>
            <a:endParaRPr lang="sk-SK" dirty="0"/>
          </a:p>
          <a:p>
            <a:r>
              <a:rPr lang="sk-SK" dirty="0">
                <a:hlinkClick r:id="rId4"/>
              </a:rPr>
              <a:t>https://www.glarchiv.com/sources3.A/Skalarny_sucin_vektorov.pdf</a:t>
            </a:r>
            <a:endParaRPr lang="sk-SK" dirty="0"/>
          </a:p>
          <a:p>
            <a:r>
              <a:rPr lang="sk-SK" dirty="0">
                <a:hlinkClick r:id="rId5"/>
              </a:rPr>
              <a:t>https://www.glarchiv.com/sources3.A/Vektor.pdf</a:t>
            </a:r>
            <a:endParaRPr lang="sk-SK" dirty="0"/>
          </a:p>
          <a:p>
            <a:r>
              <a:rPr lang="sk-SK" dirty="0">
                <a:hlinkClick r:id="rId6"/>
              </a:rPr>
              <a:t>https://www.glarchiv.com/sources3.A/Orientovane_usecky.pdf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154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DF112-93E5-2922-5820-5B7DD2FE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94968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611AD-4A69-4EB4-6F99-0B514EBE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- pochopenie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6A5905-44B1-C677-4CBD-76EDF44A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Aby sme pochopili čo sú vektory, musíme sa najprv pozrieť na orientované úsečky</a:t>
            </a:r>
          </a:p>
          <a:p>
            <a:endParaRPr lang="sk-SK" dirty="0"/>
          </a:p>
          <a:p>
            <a:r>
              <a:rPr lang="sk-SK" dirty="0"/>
              <a:t>Orientovaná úsečka </a:t>
            </a:r>
            <a:r>
              <a:rPr lang="sk-SK" b="1" dirty="0"/>
              <a:t>AB </a:t>
            </a:r>
            <a:r>
              <a:rPr lang="sk-SK" dirty="0"/>
              <a:t>je úsečka ktorej krajné body majú určené poradie. Bod A je počiatočný bod a bod B je koncový bod.</a:t>
            </a:r>
          </a:p>
          <a:p>
            <a:endParaRPr lang="sk-SK" b="1" dirty="0"/>
          </a:p>
          <a:p>
            <a:r>
              <a:rPr lang="sk-SK" dirty="0"/>
              <a:t>Podľa orientovanej úsečky si môžeme vektor predstaviť ako všetky takéto úsečky, ktoré majú rovnakú veľkosť a smer.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3982430-DA45-2F54-3487-0AD9C7DD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7476" y="1825625"/>
            <a:ext cx="2604524" cy="130226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0ACAB40C-8CB5-D04F-3BAE-94AA1590E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546" y="5525832"/>
            <a:ext cx="2604524" cy="130226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EAE7271-8137-8F92-6C59-EE3C9695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346" y="5525832"/>
            <a:ext cx="2604524" cy="130226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FEC00AB-8FA7-3D3F-AF2F-0FE08E0E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8608" y="5950835"/>
            <a:ext cx="2604524" cy="130226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0073107-E2E9-55FA-2FB1-FB9D55F4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6808" y="5262611"/>
            <a:ext cx="2604524" cy="130226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5915237-4A04-466E-2759-571BC39A3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517" y="5907303"/>
            <a:ext cx="2604524" cy="130226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5D5AABA-E1FC-14B9-D7BF-E0C61709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97" b="89313" l="9924" r="89695">
                        <a14:foregroundMark x1="15267" y1="74809" x2="14122" y2="77099"/>
                        <a14:foregroundMark x1="12595" y1="71756" x2="14122" y2="77099"/>
                        <a14:foregroundMark x1="80534" y1="16031" x2="84351" y2="14504"/>
                        <a14:foregroundMark x1="74046" y1="8397" x2="30534" y2="45802"/>
                        <a14:foregroundMark x1="30534" y1="45802" x2="62977" y2="198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982" y="5391002"/>
            <a:ext cx="2604524" cy="13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F8A76-0C39-DCDB-80AD-AF3CBE7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D9929C-FCA4-3165-D1E8-81FBC172B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63497" cy="4351338"/>
              </a:xfrm>
            </p:spPr>
            <p:txBody>
              <a:bodyPr/>
              <a:lstStyle/>
              <a:p>
                <a:r>
                  <a:rPr lang="sk-SK" sz="2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Vektor je geometrický objekt, ktorý je určený dĺžkou, smerom a orientáciou. </a:t>
                </a:r>
                <a:r>
                  <a:rPr lang="sk-SK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Vektor označujeme malým písmenom, nad ktorým umiestnime šípku.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sk-SK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</a:p>
              <a:p>
                <a:r>
                  <a:rPr lang="sk-SK" sz="2800" dirty="0"/>
                  <a:t>Vektor môžeme akokoľvek premiestniť.</a:t>
                </a:r>
              </a:p>
              <a:p>
                <a:endParaRPr lang="sk-SK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1D9929C-FCA4-3165-D1E8-81FBC172B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63497" cy="4351338"/>
              </a:xfrm>
              <a:blipFill>
                <a:blip r:embed="rId2"/>
                <a:stretch>
                  <a:fillRect l="-1673" t="-2381" r="-1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418ED7B-5FBB-A635-32DA-13B6EA96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99" y="928058"/>
            <a:ext cx="3493001" cy="50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F46DE-2C0E-2AA0-D182-69067DC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parametre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FF1B34-A5BA-B5D5-E4D1-D0BB6951A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Vektor je určený niekoľkými súradnicami, ktoré označujú zmenu medzi začiatočnými súradnicami vektora a jeho koncovými súradnicami</a:t>
                </a:r>
              </a:p>
              <a:p>
                <a:r>
                  <a:rPr lang="sk-SK" dirty="0"/>
                  <a:t>Dĺžka vektora je určená Pytagorovou vetou </a:t>
                </a:r>
                <a14:m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FF1B34-A5BA-B5D5-E4D1-D0BB6951A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Vektory">
            <a:extLst>
              <a:ext uri="{FF2B5EF4-FFF2-40B4-BE49-F238E27FC236}">
                <a16:creationId xmlns:a16="http://schemas.microsoft.com/office/drawing/2014/main" id="{A142502E-53B4-8998-3518-E871E800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34" y="2461125"/>
            <a:ext cx="3863662" cy="19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2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DB5EE-A04E-BE59-C419-E1900EDE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prípady vektorov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6F4E9D-ECDF-0F7F-6630-95E8C739C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Vektory môžu byť aj nulové, v prípade že ich začiatočný a koncový bod sú totožné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sk-SK" b="0" dirty="0"/>
                  <a:t> </a:t>
                </a:r>
              </a:p>
              <a:p>
                <a:pPr lvl="1"/>
                <a:endParaRPr lang="sk-SK" dirty="0"/>
              </a:p>
              <a:p>
                <a:pPr lvl="1"/>
                <a:endParaRPr lang="sk-SK" b="0" dirty="0"/>
              </a:p>
              <a:p>
                <a:pPr lvl="1"/>
                <a:endParaRPr lang="sk-SK" dirty="0"/>
              </a:p>
              <a:p>
                <a:r>
                  <a:rPr lang="sk-SK" b="0" dirty="0"/>
                  <a:t>Opačný vektor – jedná sa o vektor s opačným 		             smerom ku originálnemu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sk-SK" b="0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6F4E9D-ECDF-0F7F-6630-95E8C739C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3312B3BA-3CD9-B86E-039A-81A0055E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79" y="2343955"/>
            <a:ext cx="2283923" cy="185220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FB990EE-4C42-2325-3C14-EB0C5012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06" y="3202845"/>
            <a:ext cx="3546694" cy="29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57042D-7CBF-DAAD-DF29-5CD9195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prípady vektorov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3D9A155-8698-B91F-F3B4-BE512602C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73969" cy="4351338"/>
              </a:xfrm>
            </p:spPr>
            <p:txBody>
              <a:bodyPr/>
              <a:lstStyle/>
              <a:p>
                <a:r>
                  <a:rPr lang="sk-SK" dirty="0"/>
                  <a:t>Medzi špeciálne prípady vektorov patrí aj tzv. jednotkový vektor</a:t>
                </a:r>
              </a:p>
              <a:p>
                <a:pPr lvl="1"/>
                <a:r>
                  <a:rPr lang="sk-SK" dirty="0"/>
                  <a:t>Jeho veľkosť sa rovná 1</a:t>
                </a:r>
              </a:p>
              <a:p>
                <a:pPr lvl="1"/>
                <a:r>
                  <a:rPr lang="sk-SK" dirty="0"/>
                  <a:t>Nesie so sebou len smerovú informáciu</a:t>
                </a:r>
              </a:p>
              <a:p>
                <a:pPr lvl="1"/>
                <a:r>
                  <a:rPr lang="sk-SK" dirty="0"/>
                  <a:t>Označuje sa ako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b="0" dirty="0"/>
                  <a:t>alebo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sk-SK" b="0" dirty="0"/>
              </a:p>
              <a:p>
                <a:pPr lvl="1"/>
                <a:r>
                  <a:rPr lang="sk-SK" dirty="0"/>
                  <a:t>Jeho súradnice sú vždy totožne s jedným z bodov na jednotkovej kružnici</a:t>
                </a:r>
                <a:endParaRPr lang="sk-SK" b="0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3D9A155-8698-B91F-F3B4-BE512602C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73969" cy="4351338"/>
              </a:xfrm>
              <a:blipFill>
                <a:blip r:embed="rId2"/>
                <a:stretch>
                  <a:fillRect l="-1722" t="-2241" r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71E7916-7E95-838A-7584-428D4178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69" y="1690687"/>
            <a:ext cx="446314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80A6AF-D368-34C4-E90F-B9B0891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Využitia vektorov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523DB3-E27D-A92D-0B54-B1C05E1A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Vektory môžu byť využité napríklad v popisovaní smeru úsečky, v hľadaní kolmých priamok ale majú aj rozšírenejšie využitia napríklad v počítačových hrách kde sa často používajú ako smerový údaj využitím jednotkových vektorov </a:t>
            </a:r>
          </a:p>
        </p:txBody>
      </p:sp>
      <p:pic>
        <p:nvPicPr>
          <p:cNvPr id="3074" name="Picture 2" descr="How to get the forward vector normal to the camera's forward vector ...">
            <a:extLst>
              <a:ext uri="{FF2B5EF4-FFF2-40B4-BE49-F238E27FC236}">
                <a16:creationId xmlns:a16="http://schemas.microsoft.com/office/drawing/2014/main" id="{A9EB85CC-6E57-C890-22CA-8D693F92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1" y="3019602"/>
            <a:ext cx="6349285" cy="35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2C605-6600-5829-8E1D-0A6E703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Ich súčiny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9FA6CC8-9E78-EBDA-C5C9-09BF07701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Skalárny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Výsledkom je </a:t>
                </a:r>
                <a:r>
                  <a:rPr lang="sk-SK" dirty="0" err="1"/>
                  <a:t>skalár</a:t>
                </a:r>
                <a:r>
                  <a:rPr lang="sk-SK" dirty="0"/>
                  <a:t> (jedna hodnota)</a:t>
                </a:r>
              </a:p>
              <a:p>
                <a:pPr lvl="1"/>
                <a:r>
                  <a:rPr lang="sk-SK" dirty="0"/>
                  <a:t>Ak sú vektory na seba kolmé, ich skalárny súčet je nulový</a:t>
                </a:r>
                <a:r>
                  <a:rPr lang="en-US" dirty="0"/>
                  <a:t> </a:t>
                </a:r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9FA6CC8-9E78-EBDA-C5C9-09BF07701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A337D1F1-D01F-AD58-4681-CF8017E5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26" y="3461143"/>
            <a:ext cx="3457046" cy="30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0F2CC-33E9-E6AD-0E39-5DAFF51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Ich súčiny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41A49F0-6012-07F9-DCF3-EBBDB5636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Vektorový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pl-PL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Výsledkom je vektor (kolmý na obe vstupné vektory) </a:t>
                </a:r>
              </a:p>
              <a:p>
                <a:pPr lvl="1"/>
                <a:r>
                  <a:rPr lang="sk-SK" dirty="0"/>
                  <a:t>Napríklad normálový vektor roviny sa tak dokáže vypočítať z dvoch smerových vektorov 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41A49F0-6012-07F9-DCF3-EBBDB5636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9A099FDF-305A-0D14-DB60-1C748D77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51" y="3429000"/>
            <a:ext cx="3220512" cy="30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750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428</Words>
  <Application>Microsoft Office PowerPoint</Application>
  <PresentationFormat>Širokouhlá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Motív Office</vt:lpstr>
      <vt:lpstr>Vektory</vt:lpstr>
      <vt:lpstr>Úvod - pochopenie</vt:lpstr>
      <vt:lpstr>Definícia</vt:lpstr>
      <vt:lpstr>Základné parametre </vt:lpstr>
      <vt:lpstr>Špeciálne prípady vektorov</vt:lpstr>
      <vt:lpstr>Špeciálne prípady vektorov </vt:lpstr>
      <vt:lpstr>Využitia vektorov </vt:lpstr>
      <vt:lpstr>Ich súčiny</vt:lpstr>
      <vt:lpstr>Ich súčiny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Vektory</dc:title>
  <dc:creator>Tomas Varga</dc:creator>
  <cp:lastModifiedBy>Tomas Varga</cp:lastModifiedBy>
  <cp:revision>5</cp:revision>
  <dcterms:created xsi:type="dcterms:W3CDTF">2023-01-16T17:35:44Z</dcterms:created>
  <dcterms:modified xsi:type="dcterms:W3CDTF">2023-01-16T22:37:53Z</dcterms:modified>
</cp:coreProperties>
</file>