
<file path=[Content_Types].xml><?xml version="1.0" encoding="utf-8"?>
<Types xmlns="http://schemas.openxmlformats.org/package/2006/content-types">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1.xml" ContentType="application/vnd.openxmlformats-officedocument.themeOverr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4" r:id="rId2"/>
  </p:sldMasterIdLst>
  <p:notesMasterIdLst>
    <p:notesMasterId r:id="rId20"/>
  </p:notesMasterIdLst>
  <p:sldIdLst>
    <p:sldId id="256" r:id="rId3"/>
    <p:sldId id="286" r:id="rId4"/>
    <p:sldId id="299" r:id="rId5"/>
    <p:sldId id="289" r:id="rId6"/>
    <p:sldId id="290" r:id="rId7"/>
    <p:sldId id="300" r:id="rId8"/>
    <p:sldId id="304" r:id="rId9"/>
    <p:sldId id="303" r:id="rId10"/>
    <p:sldId id="302" r:id="rId11"/>
    <p:sldId id="305" r:id="rId12"/>
    <p:sldId id="311" r:id="rId13"/>
    <p:sldId id="312" r:id="rId14"/>
    <p:sldId id="307" r:id="rId15"/>
    <p:sldId id="308" r:id="rId16"/>
    <p:sldId id="309" r:id="rId17"/>
    <p:sldId id="310" r:id="rId18"/>
    <p:sldId id="288"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0B3261"/>
    <a:srgbClr val="E8402E"/>
    <a:srgbClr val="009F3C"/>
    <a:srgbClr val="F58D01"/>
    <a:srgbClr val="464543"/>
    <a:srgbClr val="00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93" autoAdjust="0"/>
    <p:restoredTop sz="81259" autoAdjust="0"/>
  </p:normalViewPr>
  <p:slideViewPr>
    <p:cSldViewPr>
      <p:cViewPr>
        <p:scale>
          <a:sx n="102" d="100"/>
          <a:sy n="102" d="100"/>
        </p:scale>
        <p:origin x="-1956"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347D20-23B7-4959-A0F9-13872E846E7A}" type="doc">
      <dgm:prSet loTypeId="urn:microsoft.com/office/officeart/2005/8/layout/radial6" loCatId="cycle" qsTypeId="urn:microsoft.com/office/officeart/2005/8/quickstyle/simple1" qsCatId="simple" csTypeId="urn:microsoft.com/office/officeart/2005/8/colors/colorful1" csCatId="colorful" phldr="1"/>
      <dgm:spPr/>
      <dgm:t>
        <a:bodyPr/>
        <a:lstStyle/>
        <a:p>
          <a:endParaRPr lang="en-US"/>
        </a:p>
      </dgm:t>
    </dgm:pt>
    <dgm:pt modelId="{D4C38F19-0E2A-4C49-9F58-C0D4C8037FF9}">
      <dgm:prSet phldrT="[Text]" custT="1"/>
      <dgm:spPr/>
      <dgm:t>
        <a:bodyPr/>
        <a:lstStyle/>
        <a:p>
          <a:r>
            <a:rPr lang="sk-SK" sz="2400" dirty="0" smtClean="0"/>
            <a:t>Zručnosti pre riadenie kariéry</a:t>
          </a:r>
          <a:endParaRPr lang="en-US" sz="2400" dirty="0"/>
        </a:p>
      </dgm:t>
    </dgm:pt>
    <dgm:pt modelId="{46CC514A-1B68-4E07-B81D-ABB0957C7C57}" type="parTrans" cxnId="{C0B2A9E5-A1F2-42C5-8F5B-D24BAED346F5}">
      <dgm:prSet/>
      <dgm:spPr/>
      <dgm:t>
        <a:bodyPr/>
        <a:lstStyle/>
        <a:p>
          <a:endParaRPr lang="en-US" sz="2000"/>
        </a:p>
      </dgm:t>
    </dgm:pt>
    <dgm:pt modelId="{6EB9D55B-BF28-430D-AFED-EACCADE8B616}" type="sibTrans" cxnId="{C0B2A9E5-A1F2-42C5-8F5B-D24BAED346F5}">
      <dgm:prSet/>
      <dgm:spPr/>
      <dgm:t>
        <a:bodyPr/>
        <a:lstStyle/>
        <a:p>
          <a:endParaRPr lang="en-US" sz="2000"/>
        </a:p>
      </dgm:t>
    </dgm:pt>
    <dgm:pt modelId="{DD1E219B-F2B8-4A2D-961F-817E787D85C5}">
      <dgm:prSet phldrT="[Text]" custT="1"/>
      <dgm:spPr/>
      <dgm:t>
        <a:bodyPr/>
        <a:lstStyle/>
        <a:p>
          <a:r>
            <a:rPr lang="sk-SK" sz="1200" dirty="0" smtClean="0"/>
            <a:t>Konfrontovať osobné charakteristiky s charakteristikami povolania</a:t>
          </a:r>
          <a:endParaRPr lang="en-US" sz="1200" dirty="0"/>
        </a:p>
      </dgm:t>
    </dgm:pt>
    <dgm:pt modelId="{8D54DE18-0D24-4F39-9C17-C1FF1E756249}" type="parTrans" cxnId="{BFA64900-2E8B-4BF9-9CC5-8474C1D53D3A}">
      <dgm:prSet/>
      <dgm:spPr/>
      <dgm:t>
        <a:bodyPr/>
        <a:lstStyle/>
        <a:p>
          <a:endParaRPr lang="en-US" sz="2000"/>
        </a:p>
      </dgm:t>
    </dgm:pt>
    <dgm:pt modelId="{8A308252-764F-43DC-BEF8-A594EB225786}" type="sibTrans" cxnId="{BFA64900-2E8B-4BF9-9CC5-8474C1D53D3A}">
      <dgm:prSet/>
      <dgm:spPr/>
      <dgm:t>
        <a:bodyPr/>
        <a:lstStyle/>
        <a:p>
          <a:endParaRPr lang="en-US" sz="2000"/>
        </a:p>
      </dgm:t>
    </dgm:pt>
    <dgm:pt modelId="{F38A4A06-A2C4-4B05-9466-B18F395AD3A5}">
      <dgm:prSet phldrT="[Text]" custT="1"/>
      <dgm:spPr/>
      <dgm:t>
        <a:bodyPr/>
        <a:lstStyle/>
        <a:p>
          <a:r>
            <a:rPr lang="sk-SK" sz="1200" dirty="0" smtClean="0"/>
            <a:t>Vyhľadávať informácie o trhu práce a o vzdelávaní</a:t>
          </a:r>
          <a:endParaRPr lang="en-US" sz="1200" dirty="0"/>
        </a:p>
      </dgm:t>
    </dgm:pt>
    <dgm:pt modelId="{C5BA6129-1903-4FB1-840E-7B1D97A83414}" type="parTrans" cxnId="{58903D28-B096-4C1C-AB92-B3628F01898D}">
      <dgm:prSet/>
      <dgm:spPr/>
      <dgm:t>
        <a:bodyPr/>
        <a:lstStyle/>
        <a:p>
          <a:endParaRPr lang="en-US" sz="2000"/>
        </a:p>
      </dgm:t>
    </dgm:pt>
    <dgm:pt modelId="{1900DA8E-A3B8-4ED3-AAFE-638515355A0F}" type="sibTrans" cxnId="{58903D28-B096-4C1C-AB92-B3628F01898D}">
      <dgm:prSet/>
      <dgm:spPr/>
      <dgm:t>
        <a:bodyPr/>
        <a:lstStyle/>
        <a:p>
          <a:endParaRPr lang="en-US" sz="2000"/>
        </a:p>
      </dgm:t>
    </dgm:pt>
    <dgm:pt modelId="{9F6DA2F2-CA0D-4258-9D99-5E506E123C47}">
      <dgm:prSet phldrT="[Text]" custT="1"/>
      <dgm:spPr/>
      <dgm:t>
        <a:bodyPr/>
        <a:lstStyle/>
        <a:p>
          <a:r>
            <a:rPr lang="sk-SK" sz="1200" dirty="0" smtClean="0"/>
            <a:t>Pomenovať vlastné skúsenosti a zdôvodniť profesijné rozhodnutia</a:t>
          </a:r>
          <a:endParaRPr lang="en-US" sz="1200" dirty="0"/>
        </a:p>
      </dgm:t>
    </dgm:pt>
    <dgm:pt modelId="{35A81D26-DE88-463D-828A-DF80A46955B0}" type="parTrans" cxnId="{0E5D58EA-A903-4119-BA1A-BE5E1016F536}">
      <dgm:prSet/>
      <dgm:spPr/>
      <dgm:t>
        <a:bodyPr/>
        <a:lstStyle/>
        <a:p>
          <a:endParaRPr lang="en-US" sz="2000"/>
        </a:p>
      </dgm:t>
    </dgm:pt>
    <dgm:pt modelId="{E3CCBC0A-F3CB-4291-9A23-4246B192BA97}" type="sibTrans" cxnId="{0E5D58EA-A903-4119-BA1A-BE5E1016F536}">
      <dgm:prSet/>
      <dgm:spPr/>
      <dgm:t>
        <a:bodyPr/>
        <a:lstStyle/>
        <a:p>
          <a:endParaRPr lang="en-US" sz="2000"/>
        </a:p>
      </dgm:t>
    </dgm:pt>
    <dgm:pt modelId="{8212A4F5-E4DB-4878-8BB9-D7BD2A49A33B}">
      <dgm:prSet phldrT="[Text]" custT="1"/>
      <dgm:spPr/>
      <dgm:t>
        <a:bodyPr/>
        <a:lstStyle/>
        <a:p>
          <a:r>
            <a:rPr lang="sk-SK" sz="1200" dirty="0" smtClean="0"/>
            <a:t>Vypracovať a adaptovať akčný plán</a:t>
          </a:r>
          <a:endParaRPr lang="en-US" sz="1200" dirty="0"/>
        </a:p>
      </dgm:t>
    </dgm:pt>
    <dgm:pt modelId="{72D065B2-2835-4127-A667-9FBBDE39CE64}" type="parTrans" cxnId="{6FD7B297-E71C-41D4-92BF-9C9B505F9187}">
      <dgm:prSet/>
      <dgm:spPr/>
      <dgm:t>
        <a:bodyPr/>
        <a:lstStyle/>
        <a:p>
          <a:endParaRPr lang="en-US" sz="2000"/>
        </a:p>
      </dgm:t>
    </dgm:pt>
    <dgm:pt modelId="{A49D8FBC-6467-49E2-AF3A-179C7C2BAC2A}" type="sibTrans" cxnId="{6FD7B297-E71C-41D4-92BF-9C9B505F9187}">
      <dgm:prSet/>
      <dgm:spPr/>
      <dgm:t>
        <a:bodyPr/>
        <a:lstStyle/>
        <a:p>
          <a:endParaRPr lang="en-US" sz="2000"/>
        </a:p>
      </dgm:t>
    </dgm:pt>
    <dgm:pt modelId="{A573C6FB-C090-49CB-8C36-231CFF78C95B}">
      <dgm:prSet phldrT="[Text]" custT="1"/>
      <dgm:spPr/>
      <dgm:t>
        <a:bodyPr/>
        <a:lstStyle/>
        <a:p>
          <a:r>
            <a:rPr lang="sk-SK" sz="1200" dirty="0" smtClean="0"/>
            <a:t>Nájsť vo svojom prostredí potrebnú podporu</a:t>
          </a:r>
          <a:endParaRPr lang="en-US" sz="1200" dirty="0"/>
        </a:p>
      </dgm:t>
    </dgm:pt>
    <dgm:pt modelId="{C641BEA4-929F-4D52-9A4B-8B65D1DED1F7}" type="parTrans" cxnId="{7A660E73-E11F-4D75-B0E2-7C6A7A8A7C15}">
      <dgm:prSet/>
      <dgm:spPr/>
      <dgm:t>
        <a:bodyPr/>
        <a:lstStyle/>
        <a:p>
          <a:endParaRPr lang="en-US" sz="2000"/>
        </a:p>
      </dgm:t>
    </dgm:pt>
    <dgm:pt modelId="{3D581F6A-9576-44CD-BEBD-FEACDAACF1F1}" type="sibTrans" cxnId="{7A660E73-E11F-4D75-B0E2-7C6A7A8A7C15}">
      <dgm:prSet/>
      <dgm:spPr/>
      <dgm:t>
        <a:bodyPr/>
        <a:lstStyle/>
        <a:p>
          <a:endParaRPr lang="en-US" sz="2000"/>
        </a:p>
      </dgm:t>
    </dgm:pt>
    <dgm:pt modelId="{8EE90ABC-4C6F-4B50-8D75-D3F15287C7E7}">
      <dgm:prSet phldrT="[Text]" custT="1"/>
      <dgm:spPr/>
      <dgm:t>
        <a:bodyPr/>
        <a:lstStyle/>
        <a:p>
          <a:r>
            <a:rPr lang="sk-SK" sz="1200" dirty="0" smtClean="0"/>
            <a:t>Využívať a rozširovať sieť kontaktov pre profesijné účely</a:t>
          </a:r>
          <a:endParaRPr lang="en-US" sz="1200" dirty="0"/>
        </a:p>
      </dgm:t>
    </dgm:pt>
    <dgm:pt modelId="{90EA0E83-F32F-40D2-8C7C-793E338EB623}" type="parTrans" cxnId="{DB1A842A-EB55-4DC9-B343-3E43FDC5C4A9}">
      <dgm:prSet/>
      <dgm:spPr/>
      <dgm:t>
        <a:bodyPr/>
        <a:lstStyle/>
        <a:p>
          <a:endParaRPr lang="en-US" sz="2000"/>
        </a:p>
      </dgm:t>
    </dgm:pt>
    <dgm:pt modelId="{713E1D69-CE03-4EDB-B03E-9BD4EA84B69C}" type="sibTrans" cxnId="{DB1A842A-EB55-4DC9-B343-3E43FDC5C4A9}">
      <dgm:prSet/>
      <dgm:spPr/>
      <dgm:t>
        <a:bodyPr/>
        <a:lstStyle/>
        <a:p>
          <a:endParaRPr lang="en-US" sz="2000"/>
        </a:p>
      </dgm:t>
    </dgm:pt>
    <dgm:pt modelId="{39300CE4-1A7A-40E0-B8AC-F5828A80AD24}">
      <dgm:prSet phldrT="[Text]" custT="1"/>
      <dgm:spPr/>
      <dgm:t>
        <a:bodyPr/>
        <a:lstStyle/>
        <a:p>
          <a:r>
            <a:rPr lang="sk-SK" sz="1200" dirty="0" smtClean="0"/>
            <a:t>Určiť priority medzi viacerými alternatívami</a:t>
          </a:r>
          <a:endParaRPr lang="en-US" sz="1200" dirty="0"/>
        </a:p>
      </dgm:t>
    </dgm:pt>
    <dgm:pt modelId="{DACB4B8B-7CFD-437C-A9E7-66504ACEF9C5}" type="parTrans" cxnId="{A58F1157-9CA7-46FF-A4BD-EF5CCAACDB32}">
      <dgm:prSet/>
      <dgm:spPr/>
      <dgm:t>
        <a:bodyPr/>
        <a:lstStyle/>
        <a:p>
          <a:endParaRPr lang="en-US" sz="2000"/>
        </a:p>
      </dgm:t>
    </dgm:pt>
    <dgm:pt modelId="{8927E8F3-B15C-4EA7-8414-79902E83AE57}" type="sibTrans" cxnId="{A58F1157-9CA7-46FF-A4BD-EF5CCAACDB32}">
      <dgm:prSet/>
      <dgm:spPr/>
      <dgm:t>
        <a:bodyPr/>
        <a:lstStyle/>
        <a:p>
          <a:endParaRPr lang="en-US" sz="2000"/>
        </a:p>
      </dgm:t>
    </dgm:pt>
    <dgm:pt modelId="{379C85E5-1F2B-4CBF-A327-48D96DDC458B}">
      <dgm:prSet phldrT="[Text]" custT="1"/>
      <dgm:spPr/>
      <dgm:t>
        <a:bodyPr/>
        <a:lstStyle/>
        <a:p>
          <a:r>
            <a:rPr lang="sk-SK" sz="1200" dirty="0" smtClean="0"/>
            <a:t>Vypracovať rôznorodé alternatívy zamestnania</a:t>
          </a:r>
          <a:endParaRPr lang="en-US" sz="1200" dirty="0"/>
        </a:p>
      </dgm:t>
    </dgm:pt>
    <dgm:pt modelId="{ADD2097D-C259-4866-BF31-1C0AE20D3E63}" type="parTrans" cxnId="{FE0E68F8-F738-4D08-99F2-684EAE92338B}">
      <dgm:prSet/>
      <dgm:spPr/>
      <dgm:t>
        <a:bodyPr/>
        <a:lstStyle/>
        <a:p>
          <a:endParaRPr lang="en-US" sz="2000"/>
        </a:p>
      </dgm:t>
    </dgm:pt>
    <dgm:pt modelId="{379B77C9-F552-4FCD-8F2B-3FD06433C1EE}" type="sibTrans" cxnId="{FE0E68F8-F738-4D08-99F2-684EAE92338B}">
      <dgm:prSet/>
      <dgm:spPr/>
      <dgm:t>
        <a:bodyPr/>
        <a:lstStyle/>
        <a:p>
          <a:endParaRPr lang="en-US" sz="2000"/>
        </a:p>
      </dgm:t>
    </dgm:pt>
    <dgm:pt modelId="{2719300B-E5BF-48E1-9F05-F8CA2CA3794C}" type="pres">
      <dgm:prSet presAssocID="{DE347D20-23B7-4959-A0F9-13872E846E7A}" presName="Name0" presStyleCnt="0">
        <dgm:presLayoutVars>
          <dgm:chMax val="1"/>
          <dgm:dir/>
          <dgm:animLvl val="ctr"/>
          <dgm:resizeHandles val="exact"/>
        </dgm:presLayoutVars>
      </dgm:prSet>
      <dgm:spPr/>
      <dgm:t>
        <a:bodyPr/>
        <a:lstStyle/>
        <a:p>
          <a:endParaRPr lang="en-US"/>
        </a:p>
      </dgm:t>
    </dgm:pt>
    <dgm:pt modelId="{2E7AABA0-ECF5-4787-A6BF-B739689B307B}" type="pres">
      <dgm:prSet presAssocID="{D4C38F19-0E2A-4C49-9F58-C0D4C8037FF9}" presName="centerShape" presStyleLbl="node0" presStyleIdx="0" presStyleCnt="1" custScaleX="132903" custScaleY="132903"/>
      <dgm:spPr/>
      <dgm:t>
        <a:bodyPr/>
        <a:lstStyle/>
        <a:p>
          <a:endParaRPr lang="en-US"/>
        </a:p>
      </dgm:t>
    </dgm:pt>
    <dgm:pt modelId="{32B5FFD9-FA01-4BF9-A259-1DFCB3E732D2}" type="pres">
      <dgm:prSet presAssocID="{DD1E219B-F2B8-4A2D-961F-817E787D85C5}" presName="node" presStyleLbl="node1" presStyleIdx="0" presStyleCnt="8" custScaleX="164207" custScaleY="164207">
        <dgm:presLayoutVars>
          <dgm:bulletEnabled val="1"/>
        </dgm:presLayoutVars>
      </dgm:prSet>
      <dgm:spPr/>
      <dgm:t>
        <a:bodyPr/>
        <a:lstStyle/>
        <a:p>
          <a:endParaRPr lang="en-US"/>
        </a:p>
      </dgm:t>
    </dgm:pt>
    <dgm:pt modelId="{469C53AF-532F-4774-B802-704970E3C81B}" type="pres">
      <dgm:prSet presAssocID="{DD1E219B-F2B8-4A2D-961F-817E787D85C5}" presName="dummy" presStyleCnt="0"/>
      <dgm:spPr/>
    </dgm:pt>
    <dgm:pt modelId="{69D85057-A4BE-4F12-A75A-DADC475B9D95}" type="pres">
      <dgm:prSet presAssocID="{8A308252-764F-43DC-BEF8-A594EB225786}" presName="sibTrans" presStyleLbl="sibTrans2D1" presStyleIdx="0" presStyleCnt="8"/>
      <dgm:spPr/>
      <dgm:t>
        <a:bodyPr/>
        <a:lstStyle/>
        <a:p>
          <a:endParaRPr lang="en-US"/>
        </a:p>
      </dgm:t>
    </dgm:pt>
    <dgm:pt modelId="{13E0891D-D182-4B8E-B08D-B2540DAC6BCE}" type="pres">
      <dgm:prSet presAssocID="{F38A4A06-A2C4-4B05-9466-B18F395AD3A5}" presName="node" presStyleLbl="node1" presStyleIdx="1" presStyleCnt="8" custScaleX="164207" custScaleY="164207">
        <dgm:presLayoutVars>
          <dgm:bulletEnabled val="1"/>
        </dgm:presLayoutVars>
      </dgm:prSet>
      <dgm:spPr/>
      <dgm:t>
        <a:bodyPr/>
        <a:lstStyle/>
        <a:p>
          <a:endParaRPr lang="en-US"/>
        </a:p>
      </dgm:t>
    </dgm:pt>
    <dgm:pt modelId="{AC401BEC-9005-45E1-A9C4-2D6BBA895BB8}" type="pres">
      <dgm:prSet presAssocID="{F38A4A06-A2C4-4B05-9466-B18F395AD3A5}" presName="dummy" presStyleCnt="0"/>
      <dgm:spPr/>
    </dgm:pt>
    <dgm:pt modelId="{EFEBC5D8-36E6-46F7-8765-13BD05B48BAC}" type="pres">
      <dgm:prSet presAssocID="{1900DA8E-A3B8-4ED3-AAFE-638515355A0F}" presName="sibTrans" presStyleLbl="sibTrans2D1" presStyleIdx="1" presStyleCnt="8"/>
      <dgm:spPr/>
      <dgm:t>
        <a:bodyPr/>
        <a:lstStyle/>
        <a:p>
          <a:endParaRPr lang="en-US"/>
        </a:p>
      </dgm:t>
    </dgm:pt>
    <dgm:pt modelId="{04678C91-B476-4DDF-97D3-0BF86E7B7C8D}" type="pres">
      <dgm:prSet presAssocID="{9F6DA2F2-CA0D-4258-9D99-5E506E123C47}" presName="node" presStyleLbl="node1" presStyleIdx="2" presStyleCnt="8" custScaleX="164207" custScaleY="164207">
        <dgm:presLayoutVars>
          <dgm:bulletEnabled val="1"/>
        </dgm:presLayoutVars>
      </dgm:prSet>
      <dgm:spPr/>
      <dgm:t>
        <a:bodyPr/>
        <a:lstStyle/>
        <a:p>
          <a:endParaRPr lang="en-US"/>
        </a:p>
      </dgm:t>
    </dgm:pt>
    <dgm:pt modelId="{DE76E8FF-421E-40FA-A8E3-65D3823D62D3}" type="pres">
      <dgm:prSet presAssocID="{9F6DA2F2-CA0D-4258-9D99-5E506E123C47}" presName="dummy" presStyleCnt="0"/>
      <dgm:spPr/>
    </dgm:pt>
    <dgm:pt modelId="{ECB8FBE3-7975-4B2D-9438-5CD0AE0FDB57}" type="pres">
      <dgm:prSet presAssocID="{E3CCBC0A-F3CB-4291-9A23-4246B192BA97}" presName="sibTrans" presStyleLbl="sibTrans2D1" presStyleIdx="2" presStyleCnt="8"/>
      <dgm:spPr/>
      <dgm:t>
        <a:bodyPr/>
        <a:lstStyle/>
        <a:p>
          <a:endParaRPr lang="en-US"/>
        </a:p>
      </dgm:t>
    </dgm:pt>
    <dgm:pt modelId="{EA2272CD-D957-40D3-AAFB-F16B86F20FAA}" type="pres">
      <dgm:prSet presAssocID="{8212A4F5-E4DB-4878-8BB9-D7BD2A49A33B}" presName="node" presStyleLbl="node1" presStyleIdx="3" presStyleCnt="8" custScaleX="164207" custScaleY="164207">
        <dgm:presLayoutVars>
          <dgm:bulletEnabled val="1"/>
        </dgm:presLayoutVars>
      </dgm:prSet>
      <dgm:spPr/>
      <dgm:t>
        <a:bodyPr/>
        <a:lstStyle/>
        <a:p>
          <a:endParaRPr lang="en-US"/>
        </a:p>
      </dgm:t>
    </dgm:pt>
    <dgm:pt modelId="{81C07479-09B3-42AD-AAA7-37C84FF7C4CB}" type="pres">
      <dgm:prSet presAssocID="{8212A4F5-E4DB-4878-8BB9-D7BD2A49A33B}" presName="dummy" presStyleCnt="0"/>
      <dgm:spPr/>
    </dgm:pt>
    <dgm:pt modelId="{8DBA1E36-31EA-4DEE-AA32-8963D8FE2C47}" type="pres">
      <dgm:prSet presAssocID="{A49D8FBC-6467-49E2-AF3A-179C7C2BAC2A}" presName="sibTrans" presStyleLbl="sibTrans2D1" presStyleIdx="3" presStyleCnt="8"/>
      <dgm:spPr/>
      <dgm:t>
        <a:bodyPr/>
        <a:lstStyle/>
        <a:p>
          <a:endParaRPr lang="en-US"/>
        </a:p>
      </dgm:t>
    </dgm:pt>
    <dgm:pt modelId="{81DD3AB8-285A-40DD-82D6-53522E77804D}" type="pres">
      <dgm:prSet presAssocID="{A573C6FB-C090-49CB-8C36-231CFF78C95B}" presName="node" presStyleLbl="node1" presStyleIdx="4" presStyleCnt="8" custScaleX="164207" custScaleY="164207">
        <dgm:presLayoutVars>
          <dgm:bulletEnabled val="1"/>
        </dgm:presLayoutVars>
      </dgm:prSet>
      <dgm:spPr/>
      <dgm:t>
        <a:bodyPr/>
        <a:lstStyle/>
        <a:p>
          <a:endParaRPr lang="en-US"/>
        </a:p>
      </dgm:t>
    </dgm:pt>
    <dgm:pt modelId="{064AE636-5A97-418D-8B88-9E4807F7BE8B}" type="pres">
      <dgm:prSet presAssocID="{A573C6FB-C090-49CB-8C36-231CFF78C95B}" presName="dummy" presStyleCnt="0"/>
      <dgm:spPr/>
    </dgm:pt>
    <dgm:pt modelId="{8CDE7292-177E-4669-B8FC-18F1A620C1D2}" type="pres">
      <dgm:prSet presAssocID="{3D581F6A-9576-44CD-BEBD-FEACDAACF1F1}" presName="sibTrans" presStyleLbl="sibTrans2D1" presStyleIdx="4" presStyleCnt="8"/>
      <dgm:spPr/>
      <dgm:t>
        <a:bodyPr/>
        <a:lstStyle/>
        <a:p>
          <a:endParaRPr lang="en-US"/>
        </a:p>
      </dgm:t>
    </dgm:pt>
    <dgm:pt modelId="{09E4914F-EE0C-426E-820D-E26445C60AA6}" type="pres">
      <dgm:prSet presAssocID="{8EE90ABC-4C6F-4B50-8D75-D3F15287C7E7}" presName="node" presStyleLbl="node1" presStyleIdx="5" presStyleCnt="8" custScaleX="164207" custScaleY="164207">
        <dgm:presLayoutVars>
          <dgm:bulletEnabled val="1"/>
        </dgm:presLayoutVars>
      </dgm:prSet>
      <dgm:spPr/>
      <dgm:t>
        <a:bodyPr/>
        <a:lstStyle/>
        <a:p>
          <a:endParaRPr lang="en-US"/>
        </a:p>
      </dgm:t>
    </dgm:pt>
    <dgm:pt modelId="{4CB36954-ACDF-4D63-8470-DA5AF31E26AC}" type="pres">
      <dgm:prSet presAssocID="{8EE90ABC-4C6F-4B50-8D75-D3F15287C7E7}" presName="dummy" presStyleCnt="0"/>
      <dgm:spPr/>
    </dgm:pt>
    <dgm:pt modelId="{32BB2652-F00E-4B45-9FB4-0DF787D14D0A}" type="pres">
      <dgm:prSet presAssocID="{713E1D69-CE03-4EDB-B03E-9BD4EA84B69C}" presName="sibTrans" presStyleLbl="sibTrans2D1" presStyleIdx="5" presStyleCnt="8"/>
      <dgm:spPr/>
      <dgm:t>
        <a:bodyPr/>
        <a:lstStyle/>
        <a:p>
          <a:endParaRPr lang="en-US"/>
        </a:p>
      </dgm:t>
    </dgm:pt>
    <dgm:pt modelId="{5791A4B7-C22B-4923-8C32-E38C6EDDDFEB}" type="pres">
      <dgm:prSet presAssocID="{379C85E5-1F2B-4CBF-A327-48D96DDC458B}" presName="node" presStyleLbl="node1" presStyleIdx="6" presStyleCnt="8" custScaleX="164207" custScaleY="164207">
        <dgm:presLayoutVars>
          <dgm:bulletEnabled val="1"/>
        </dgm:presLayoutVars>
      </dgm:prSet>
      <dgm:spPr/>
      <dgm:t>
        <a:bodyPr/>
        <a:lstStyle/>
        <a:p>
          <a:endParaRPr lang="en-US"/>
        </a:p>
      </dgm:t>
    </dgm:pt>
    <dgm:pt modelId="{D7A316DA-03B8-4033-9819-AA98D27D0B3F}" type="pres">
      <dgm:prSet presAssocID="{379C85E5-1F2B-4CBF-A327-48D96DDC458B}" presName="dummy" presStyleCnt="0"/>
      <dgm:spPr/>
    </dgm:pt>
    <dgm:pt modelId="{77DE1CCF-7747-4FE4-9C39-69723AB12FB4}" type="pres">
      <dgm:prSet presAssocID="{379B77C9-F552-4FCD-8F2B-3FD06433C1EE}" presName="sibTrans" presStyleLbl="sibTrans2D1" presStyleIdx="6" presStyleCnt="8"/>
      <dgm:spPr/>
      <dgm:t>
        <a:bodyPr/>
        <a:lstStyle/>
        <a:p>
          <a:endParaRPr lang="en-US"/>
        </a:p>
      </dgm:t>
    </dgm:pt>
    <dgm:pt modelId="{35211038-1011-4A6C-AB7F-3EB2A70BDDAB}" type="pres">
      <dgm:prSet presAssocID="{39300CE4-1A7A-40E0-B8AC-F5828A80AD24}" presName="node" presStyleLbl="node1" presStyleIdx="7" presStyleCnt="8" custScaleX="164207" custScaleY="164207">
        <dgm:presLayoutVars>
          <dgm:bulletEnabled val="1"/>
        </dgm:presLayoutVars>
      </dgm:prSet>
      <dgm:spPr/>
      <dgm:t>
        <a:bodyPr/>
        <a:lstStyle/>
        <a:p>
          <a:endParaRPr lang="en-US"/>
        </a:p>
      </dgm:t>
    </dgm:pt>
    <dgm:pt modelId="{8B67810B-D906-4496-A858-9E1E5597AF18}" type="pres">
      <dgm:prSet presAssocID="{39300CE4-1A7A-40E0-B8AC-F5828A80AD24}" presName="dummy" presStyleCnt="0"/>
      <dgm:spPr/>
    </dgm:pt>
    <dgm:pt modelId="{A8ED9119-9856-404E-B4FF-125E2C9755A6}" type="pres">
      <dgm:prSet presAssocID="{8927E8F3-B15C-4EA7-8414-79902E83AE57}" presName="sibTrans" presStyleLbl="sibTrans2D1" presStyleIdx="7" presStyleCnt="8"/>
      <dgm:spPr/>
      <dgm:t>
        <a:bodyPr/>
        <a:lstStyle/>
        <a:p>
          <a:endParaRPr lang="en-US"/>
        </a:p>
      </dgm:t>
    </dgm:pt>
  </dgm:ptLst>
  <dgm:cxnLst>
    <dgm:cxn modelId="{BEFCDADF-0C91-48D8-804E-8D6FA43AEB1F}" type="presOf" srcId="{8212A4F5-E4DB-4878-8BB9-D7BD2A49A33B}" destId="{EA2272CD-D957-40D3-AAFB-F16B86F20FAA}" srcOrd="0" destOrd="0" presId="urn:microsoft.com/office/officeart/2005/8/layout/radial6"/>
    <dgm:cxn modelId="{713F0C80-C358-4977-8252-1D73B63CAEC5}" type="presOf" srcId="{A573C6FB-C090-49CB-8C36-231CFF78C95B}" destId="{81DD3AB8-285A-40DD-82D6-53522E77804D}" srcOrd="0" destOrd="0" presId="urn:microsoft.com/office/officeart/2005/8/layout/radial6"/>
    <dgm:cxn modelId="{7A660E73-E11F-4D75-B0E2-7C6A7A8A7C15}" srcId="{D4C38F19-0E2A-4C49-9F58-C0D4C8037FF9}" destId="{A573C6FB-C090-49CB-8C36-231CFF78C95B}" srcOrd="4" destOrd="0" parTransId="{C641BEA4-929F-4D52-9A4B-8B65D1DED1F7}" sibTransId="{3D581F6A-9576-44CD-BEBD-FEACDAACF1F1}"/>
    <dgm:cxn modelId="{433889D7-0BCB-4944-8897-FDBA3B2C7519}" type="presOf" srcId="{E3CCBC0A-F3CB-4291-9A23-4246B192BA97}" destId="{ECB8FBE3-7975-4B2D-9438-5CD0AE0FDB57}" srcOrd="0" destOrd="0" presId="urn:microsoft.com/office/officeart/2005/8/layout/radial6"/>
    <dgm:cxn modelId="{819D2466-4CD8-4B89-B30D-0D1B056D634A}" type="presOf" srcId="{379C85E5-1F2B-4CBF-A327-48D96DDC458B}" destId="{5791A4B7-C22B-4923-8C32-E38C6EDDDFEB}" srcOrd="0" destOrd="0" presId="urn:microsoft.com/office/officeart/2005/8/layout/radial6"/>
    <dgm:cxn modelId="{BFA64900-2E8B-4BF9-9CC5-8474C1D53D3A}" srcId="{D4C38F19-0E2A-4C49-9F58-C0D4C8037FF9}" destId="{DD1E219B-F2B8-4A2D-961F-817E787D85C5}" srcOrd="0" destOrd="0" parTransId="{8D54DE18-0D24-4F39-9C17-C1FF1E756249}" sibTransId="{8A308252-764F-43DC-BEF8-A594EB225786}"/>
    <dgm:cxn modelId="{627E7972-5B1D-43EB-B265-BC09F74D0B34}" type="presOf" srcId="{A49D8FBC-6467-49E2-AF3A-179C7C2BAC2A}" destId="{8DBA1E36-31EA-4DEE-AA32-8963D8FE2C47}" srcOrd="0" destOrd="0" presId="urn:microsoft.com/office/officeart/2005/8/layout/radial6"/>
    <dgm:cxn modelId="{D9382630-2A16-4F21-8554-FE4DE36CF0E3}" type="presOf" srcId="{1900DA8E-A3B8-4ED3-AAFE-638515355A0F}" destId="{EFEBC5D8-36E6-46F7-8765-13BD05B48BAC}" srcOrd="0" destOrd="0" presId="urn:microsoft.com/office/officeart/2005/8/layout/radial6"/>
    <dgm:cxn modelId="{F2977900-9D82-49FF-A255-5B7277220353}" type="presOf" srcId="{8A308252-764F-43DC-BEF8-A594EB225786}" destId="{69D85057-A4BE-4F12-A75A-DADC475B9D95}" srcOrd="0" destOrd="0" presId="urn:microsoft.com/office/officeart/2005/8/layout/radial6"/>
    <dgm:cxn modelId="{A58F1157-9CA7-46FF-A4BD-EF5CCAACDB32}" srcId="{D4C38F19-0E2A-4C49-9F58-C0D4C8037FF9}" destId="{39300CE4-1A7A-40E0-B8AC-F5828A80AD24}" srcOrd="7" destOrd="0" parTransId="{DACB4B8B-7CFD-437C-A9E7-66504ACEF9C5}" sibTransId="{8927E8F3-B15C-4EA7-8414-79902E83AE57}"/>
    <dgm:cxn modelId="{D498CA1E-D1CD-4CD0-9ADF-4258D56DDF3E}" type="presOf" srcId="{8927E8F3-B15C-4EA7-8414-79902E83AE57}" destId="{A8ED9119-9856-404E-B4FF-125E2C9755A6}" srcOrd="0" destOrd="0" presId="urn:microsoft.com/office/officeart/2005/8/layout/radial6"/>
    <dgm:cxn modelId="{2C7D70F0-CB22-49E8-8CB9-ACD70033A776}" type="presOf" srcId="{379B77C9-F552-4FCD-8F2B-3FD06433C1EE}" destId="{77DE1CCF-7747-4FE4-9C39-69723AB12FB4}" srcOrd="0" destOrd="0" presId="urn:microsoft.com/office/officeart/2005/8/layout/radial6"/>
    <dgm:cxn modelId="{58903D28-B096-4C1C-AB92-B3628F01898D}" srcId="{D4C38F19-0E2A-4C49-9F58-C0D4C8037FF9}" destId="{F38A4A06-A2C4-4B05-9466-B18F395AD3A5}" srcOrd="1" destOrd="0" parTransId="{C5BA6129-1903-4FB1-840E-7B1D97A83414}" sibTransId="{1900DA8E-A3B8-4ED3-AAFE-638515355A0F}"/>
    <dgm:cxn modelId="{933F3E10-213F-44E8-8003-98993ECC1A30}" type="presOf" srcId="{713E1D69-CE03-4EDB-B03E-9BD4EA84B69C}" destId="{32BB2652-F00E-4B45-9FB4-0DF787D14D0A}" srcOrd="0" destOrd="0" presId="urn:microsoft.com/office/officeart/2005/8/layout/radial6"/>
    <dgm:cxn modelId="{DB1A842A-EB55-4DC9-B343-3E43FDC5C4A9}" srcId="{D4C38F19-0E2A-4C49-9F58-C0D4C8037FF9}" destId="{8EE90ABC-4C6F-4B50-8D75-D3F15287C7E7}" srcOrd="5" destOrd="0" parTransId="{90EA0E83-F32F-40D2-8C7C-793E338EB623}" sibTransId="{713E1D69-CE03-4EDB-B03E-9BD4EA84B69C}"/>
    <dgm:cxn modelId="{C6E35534-30BC-4325-AE07-13B1D2688DA2}" type="presOf" srcId="{39300CE4-1A7A-40E0-B8AC-F5828A80AD24}" destId="{35211038-1011-4A6C-AB7F-3EB2A70BDDAB}" srcOrd="0" destOrd="0" presId="urn:microsoft.com/office/officeart/2005/8/layout/radial6"/>
    <dgm:cxn modelId="{E04D8346-437A-4DB0-AD9B-2D35226DAC9C}" type="presOf" srcId="{3D581F6A-9576-44CD-BEBD-FEACDAACF1F1}" destId="{8CDE7292-177E-4669-B8FC-18F1A620C1D2}" srcOrd="0" destOrd="0" presId="urn:microsoft.com/office/officeart/2005/8/layout/radial6"/>
    <dgm:cxn modelId="{FE0E68F8-F738-4D08-99F2-684EAE92338B}" srcId="{D4C38F19-0E2A-4C49-9F58-C0D4C8037FF9}" destId="{379C85E5-1F2B-4CBF-A327-48D96DDC458B}" srcOrd="6" destOrd="0" parTransId="{ADD2097D-C259-4866-BF31-1C0AE20D3E63}" sibTransId="{379B77C9-F552-4FCD-8F2B-3FD06433C1EE}"/>
    <dgm:cxn modelId="{E571E1F8-3DC0-4875-BD8E-3DA059D17438}" type="presOf" srcId="{DE347D20-23B7-4959-A0F9-13872E846E7A}" destId="{2719300B-E5BF-48E1-9F05-F8CA2CA3794C}" srcOrd="0" destOrd="0" presId="urn:microsoft.com/office/officeart/2005/8/layout/radial6"/>
    <dgm:cxn modelId="{0A6AA9BA-4C4E-4E61-9C9B-1CBAC4059324}" type="presOf" srcId="{8EE90ABC-4C6F-4B50-8D75-D3F15287C7E7}" destId="{09E4914F-EE0C-426E-820D-E26445C60AA6}" srcOrd="0" destOrd="0" presId="urn:microsoft.com/office/officeart/2005/8/layout/radial6"/>
    <dgm:cxn modelId="{7F0C7217-D47E-481E-9A65-7BE6C51EAF64}" type="presOf" srcId="{F38A4A06-A2C4-4B05-9466-B18F395AD3A5}" destId="{13E0891D-D182-4B8E-B08D-B2540DAC6BCE}" srcOrd="0" destOrd="0" presId="urn:microsoft.com/office/officeart/2005/8/layout/radial6"/>
    <dgm:cxn modelId="{EAFC89CD-9ECB-437D-89D7-864AA6EC71AF}" type="presOf" srcId="{D4C38F19-0E2A-4C49-9F58-C0D4C8037FF9}" destId="{2E7AABA0-ECF5-4787-A6BF-B739689B307B}" srcOrd="0" destOrd="0" presId="urn:microsoft.com/office/officeart/2005/8/layout/radial6"/>
    <dgm:cxn modelId="{6FD7B297-E71C-41D4-92BF-9C9B505F9187}" srcId="{D4C38F19-0E2A-4C49-9F58-C0D4C8037FF9}" destId="{8212A4F5-E4DB-4878-8BB9-D7BD2A49A33B}" srcOrd="3" destOrd="0" parTransId="{72D065B2-2835-4127-A667-9FBBDE39CE64}" sibTransId="{A49D8FBC-6467-49E2-AF3A-179C7C2BAC2A}"/>
    <dgm:cxn modelId="{B0FE8692-410A-4950-B80A-FEDA79F38240}" type="presOf" srcId="{DD1E219B-F2B8-4A2D-961F-817E787D85C5}" destId="{32B5FFD9-FA01-4BF9-A259-1DFCB3E732D2}" srcOrd="0" destOrd="0" presId="urn:microsoft.com/office/officeart/2005/8/layout/radial6"/>
    <dgm:cxn modelId="{D8929426-7E8F-4D86-8551-1BAAFB4B55BD}" type="presOf" srcId="{9F6DA2F2-CA0D-4258-9D99-5E506E123C47}" destId="{04678C91-B476-4DDF-97D3-0BF86E7B7C8D}" srcOrd="0" destOrd="0" presId="urn:microsoft.com/office/officeart/2005/8/layout/radial6"/>
    <dgm:cxn modelId="{C0B2A9E5-A1F2-42C5-8F5B-D24BAED346F5}" srcId="{DE347D20-23B7-4959-A0F9-13872E846E7A}" destId="{D4C38F19-0E2A-4C49-9F58-C0D4C8037FF9}" srcOrd="0" destOrd="0" parTransId="{46CC514A-1B68-4E07-B81D-ABB0957C7C57}" sibTransId="{6EB9D55B-BF28-430D-AFED-EACCADE8B616}"/>
    <dgm:cxn modelId="{0E5D58EA-A903-4119-BA1A-BE5E1016F536}" srcId="{D4C38F19-0E2A-4C49-9F58-C0D4C8037FF9}" destId="{9F6DA2F2-CA0D-4258-9D99-5E506E123C47}" srcOrd="2" destOrd="0" parTransId="{35A81D26-DE88-463D-828A-DF80A46955B0}" sibTransId="{E3CCBC0A-F3CB-4291-9A23-4246B192BA97}"/>
    <dgm:cxn modelId="{F56AB83A-C36E-43C7-90A6-C2519E9F62E8}" type="presParOf" srcId="{2719300B-E5BF-48E1-9F05-F8CA2CA3794C}" destId="{2E7AABA0-ECF5-4787-A6BF-B739689B307B}" srcOrd="0" destOrd="0" presId="urn:microsoft.com/office/officeart/2005/8/layout/radial6"/>
    <dgm:cxn modelId="{57E4C78A-C399-46CD-99FF-785846B78C63}" type="presParOf" srcId="{2719300B-E5BF-48E1-9F05-F8CA2CA3794C}" destId="{32B5FFD9-FA01-4BF9-A259-1DFCB3E732D2}" srcOrd="1" destOrd="0" presId="urn:microsoft.com/office/officeart/2005/8/layout/radial6"/>
    <dgm:cxn modelId="{76DE7D55-E446-4276-B79B-10B638D66418}" type="presParOf" srcId="{2719300B-E5BF-48E1-9F05-F8CA2CA3794C}" destId="{469C53AF-532F-4774-B802-704970E3C81B}" srcOrd="2" destOrd="0" presId="urn:microsoft.com/office/officeart/2005/8/layout/radial6"/>
    <dgm:cxn modelId="{60BE4137-2616-48E1-AD54-81BA9724ECA0}" type="presParOf" srcId="{2719300B-E5BF-48E1-9F05-F8CA2CA3794C}" destId="{69D85057-A4BE-4F12-A75A-DADC475B9D95}" srcOrd="3" destOrd="0" presId="urn:microsoft.com/office/officeart/2005/8/layout/radial6"/>
    <dgm:cxn modelId="{36591518-18BE-4FF8-83BE-D17F1EF99113}" type="presParOf" srcId="{2719300B-E5BF-48E1-9F05-F8CA2CA3794C}" destId="{13E0891D-D182-4B8E-B08D-B2540DAC6BCE}" srcOrd="4" destOrd="0" presId="urn:microsoft.com/office/officeart/2005/8/layout/radial6"/>
    <dgm:cxn modelId="{09F04DB6-5004-4BB4-B5FF-A11E541F18C7}" type="presParOf" srcId="{2719300B-E5BF-48E1-9F05-F8CA2CA3794C}" destId="{AC401BEC-9005-45E1-A9C4-2D6BBA895BB8}" srcOrd="5" destOrd="0" presId="urn:microsoft.com/office/officeart/2005/8/layout/radial6"/>
    <dgm:cxn modelId="{4D52A0C4-163E-42D4-BD21-F245758832AE}" type="presParOf" srcId="{2719300B-E5BF-48E1-9F05-F8CA2CA3794C}" destId="{EFEBC5D8-36E6-46F7-8765-13BD05B48BAC}" srcOrd="6" destOrd="0" presId="urn:microsoft.com/office/officeart/2005/8/layout/radial6"/>
    <dgm:cxn modelId="{B54E1D49-9EC4-4995-A263-A55295A8E1C5}" type="presParOf" srcId="{2719300B-E5BF-48E1-9F05-F8CA2CA3794C}" destId="{04678C91-B476-4DDF-97D3-0BF86E7B7C8D}" srcOrd="7" destOrd="0" presId="urn:microsoft.com/office/officeart/2005/8/layout/radial6"/>
    <dgm:cxn modelId="{E056992F-A305-4F56-B73F-105777EA60C5}" type="presParOf" srcId="{2719300B-E5BF-48E1-9F05-F8CA2CA3794C}" destId="{DE76E8FF-421E-40FA-A8E3-65D3823D62D3}" srcOrd="8" destOrd="0" presId="urn:microsoft.com/office/officeart/2005/8/layout/radial6"/>
    <dgm:cxn modelId="{489A028C-58D0-487B-A0D6-A3833CC7B2F4}" type="presParOf" srcId="{2719300B-E5BF-48E1-9F05-F8CA2CA3794C}" destId="{ECB8FBE3-7975-4B2D-9438-5CD0AE0FDB57}" srcOrd="9" destOrd="0" presId="urn:microsoft.com/office/officeart/2005/8/layout/radial6"/>
    <dgm:cxn modelId="{29AF0C92-B954-4A46-9239-EDD9E2CE41CA}" type="presParOf" srcId="{2719300B-E5BF-48E1-9F05-F8CA2CA3794C}" destId="{EA2272CD-D957-40D3-AAFB-F16B86F20FAA}" srcOrd="10" destOrd="0" presId="urn:microsoft.com/office/officeart/2005/8/layout/radial6"/>
    <dgm:cxn modelId="{1053F8B5-CB67-47A0-B301-4E5486EC4256}" type="presParOf" srcId="{2719300B-E5BF-48E1-9F05-F8CA2CA3794C}" destId="{81C07479-09B3-42AD-AAA7-37C84FF7C4CB}" srcOrd="11" destOrd="0" presId="urn:microsoft.com/office/officeart/2005/8/layout/radial6"/>
    <dgm:cxn modelId="{52B9D80B-7321-44D7-980C-4B835B956CEB}" type="presParOf" srcId="{2719300B-E5BF-48E1-9F05-F8CA2CA3794C}" destId="{8DBA1E36-31EA-4DEE-AA32-8963D8FE2C47}" srcOrd="12" destOrd="0" presId="urn:microsoft.com/office/officeart/2005/8/layout/radial6"/>
    <dgm:cxn modelId="{28C24ADD-52A4-45B0-BE3B-80C548A2990A}" type="presParOf" srcId="{2719300B-E5BF-48E1-9F05-F8CA2CA3794C}" destId="{81DD3AB8-285A-40DD-82D6-53522E77804D}" srcOrd="13" destOrd="0" presId="urn:microsoft.com/office/officeart/2005/8/layout/radial6"/>
    <dgm:cxn modelId="{A4883FEA-E3B6-47DE-A572-9EED23ECB48D}" type="presParOf" srcId="{2719300B-E5BF-48E1-9F05-F8CA2CA3794C}" destId="{064AE636-5A97-418D-8B88-9E4807F7BE8B}" srcOrd="14" destOrd="0" presId="urn:microsoft.com/office/officeart/2005/8/layout/radial6"/>
    <dgm:cxn modelId="{1F9DD679-7AA9-4A19-A994-EB066F773B74}" type="presParOf" srcId="{2719300B-E5BF-48E1-9F05-F8CA2CA3794C}" destId="{8CDE7292-177E-4669-B8FC-18F1A620C1D2}" srcOrd="15" destOrd="0" presId="urn:microsoft.com/office/officeart/2005/8/layout/radial6"/>
    <dgm:cxn modelId="{65C5A8ED-982F-4E69-8D6F-0FAE4B36A5FE}" type="presParOf" srcId="{2719300B-E5BF-48E1-9F05-F8CA2CA3794C}" destId="{09E4914F-EE0C-426E-820D-E26445C60AA6}" srcOrd="16" destOrd="0" presId="urn:microsoft.com/office/officeart/2005/8/layout/radial6"/>
    <dgm:cxn modelId="{FE6263BF-275E-4222-A9CC-4F2457DDB1CE}" type="presParOf" srcId="{2719300B-E5BF-48E1-9F05-F8CA2CA3794C}" destId="{4CB36954-ACDF-4D63-8470-DA5AF31E26AC}" srcOrd="17" destOrd="0" presId="urn:microsoft.com/office/officeart/2005/8/layout/radial6"/>
    <dgm:cxn modelId="{616079B3-D01A-4738-BE8A-476FE0692500}" type="presParOf" srcId="{2719300B-E5BF-48E1-9F05-F8CA2CA3794C}" destId="{32BB2652-F00E-4B45-9FB4-0DF787D14D0A}" srcOrd="18" destOrd="0" presId="urn:microsoft.com/office/officeart/2005/8/layout/radial6"/>
    <dgm:cxn modelId="{BAFA823C-7738-4759-90A4-377474266567}" type="presParOf" srcId="{2719300B-E5BF-48E1-9F05-F8CA2CA3794C}" destId="{5791A4B7-C22B-4923-8C32-E38C6EDDDFEB}" srcOrd="19" destOrd="0" presId="urn:microsoft.com/office/officeart/2005/8/layout/radial6"/>
    <dgm:cxn modelId="{A1D13400-8B60-47EC-A2F6-638844F9FB48}" type="presParOf" srcId="{2719300B-E5BF-48E1-9F05-F8CA2CA3794C}" destId="{D7A316DA-03B8-4033-9819-AA98D27D0B3F}" srcOrd="20" destOrd="0" presId="urn:microsoft.com/office/officeart/2005/8/layout/radial6"/>
    <dgm:cxn modelId="{4A7D09E5-E498-43EE-81C7-AED9663B246A}" type="presParOf" srcId="{2719300B-E5BF-48E1-9F05-F8CA2CA3794C}" destId="{77DE1CCF-7747-4FE4-9C39-69723AB12FB4}" srcOrd="21" destOrd="0" presId="urn:microsoft.com/office/officeart/2005/8/layout/radial6"/>
    <dgm:cxn modelId="{DCBFA723-8D00-4FDF-9F0D-1295DFEE3C63}" type="presParOf" srcId="{2719300B-E5BF-48E1-9F05-F8CA2CA3794C}" destId="{35211038-1011-4A6C-AB7F-3EB2A70BDDAB}" srcOrd="22" destOrd="0" presId="urn:microsoft.com/office/officeart/2005/8/layout/radial6"/>
    <dgm:cxn modelId="{74D9ADE1-AD67-4A71-BEDF-C4D738E94458}" type="presParOf" srcId="{2719300B-E5BF-48E1-9F05-F8CA2CA3794C}" destId="{8B67810B-D906-4496-A858-9E1E5597AF18}" srcOrd="23" destOrd="0" presId="urn:microsoft.com/office/officeart/2005/8/layout/radial6"/>
    <dgm:cxn modelId="{AA96C220-55CA-4ABE-BE4B-DF4B88E2C81E}" type="presParOf" srcId="{2719300B-E5BF-48E1-9F05-F8CA2CA3794C}" destId="{A8ED9119-9856-404E-B4FF-125E2C9755A6}" srcOrd="24"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ED9119-9856-404E-B4FF-125E2C9755A6}">
      <dsp:nvSpPr>
        <dsp:cNvPr id="0" name=""/>
        <dsp:cNvSpPr/>
      </dsp:nvSpPr>
      <dsp:spPr>
        <a:xfrm>
          <a:off x="1749482" y="536989"/>
          <a:ext cx="4830676" cy="4830676"/>
        </a:xfrm>
        <a:prstGeom prst="blockArc">
          <a:avLst>
            <a:gd name="adj1" fmla="val 13500000"/>
            <a:gd name="adj2" fmla="val 16200000"/>
            <a:gd name="adj3" fmla="val 3433"/>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7DE1CCF-7747-4FE4-9C39-69723AB12FB4}">
      <dsp:nvSpPr>
        <dsp:cNvPr id="0" name=""/>
        <dsp:cNvSpPr/>
      </dsp:nvSpPr>
      <dsp:spPr>
        <a:xfrm>
          <a:off x="1749482" y="536989"/>
          <a:ext cx="4830676" cy="4830676"/>
        </a:xfrm>
        <a:prstGeom prst="blockArc">
          <a:avLst>
            <a:gd name="adj1" fmla="val 10800000"/>
            <a:gd name="adj2" fmla="val 13500000"/>
            <a:gd name="adj3" fmla="val 3433"/>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2BB2652-F00E-4B45-9FB4-0DF787D14D0A}">
      <dsp:nvSpPr>
        <dsp:cNvPr id="0" name=""/>
        <dsp:cNvSpPr/>
      </dsp:nvSpPr>
      <dsp:spPr>
        <a:xfrm>
          <a:off x="1749482" y="536989"/>
          <a:ext cx="4830676" cy="4830676"/>
        </a:xfrm>
        <a:prstGeom prst="blockArc">
          <a:avLst>
            <a:gd name="adj1" fmla="val 8100000"/>
            <a:gd name="adj2" fmla="val 10800000"/>
            <a:gd name="adj3" fmla="val 3433"/>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CDE7292-177E-4669-B8FC-18F1A620C1D2}">
      <dsp:nvSpPr>
        <dsp:cNvPr id="0" name=""/>
        <dsp:cNvSpPr/>
      </dsp:nvSpPr>
      <dsp:spPr>
        <a:xfrm>
          <a:off x="1749482" y="536989"/>
          <a:ext cx="4830676" cy="4830676"/>
        </a:xfrm>
        <a:prstGeom prst="blockArc">
          <a:avLst>
            <a:gd name="adj1" fmla="val 5400000"/>
            <a:gd name="adj2" fmla="val 8100000"/>
            <a:gd name="adj3" fmla="val 3433"/>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DBA1E36-31EA-4DEE-AA32-8963D8FE2C47}">
      <dsp:nvSpPr>
        <dsp:cNvPr id="0" name=""/>
        <dsp:cNvSpPr/>
      </dsp:nvSpPr>
      <dsp:spPr>
        <a:xfrm>
          <a:off x="1749482" y="536989"/>
          <a:ext cx="4830676" cy="4830676"/>
        </a:xfrm>
        <a:prstGeom prst="blockArc">
          <a:avLst>
            <a:gd name="adj1" fmla="val 2700000"/>
            <a:gd name="adj2" fmla="val 5400000"/>
            <a:gd name="adj3" fmla="val 3433"/>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CB8FBE3-7975-4B2D-9438-5CD0AE0FDB57}">
      <dsp:nvSpPr>
        <dsp:cNvPr id="0" name=""/>
        <dsp:cNvSpPr/>
      </dsp:nvSpPr>
      <dsp:spPr>
        <a:xfrm>
          <a:off x="1749482" y="536989"/>
          <a:ext cx="4830676" cy="4830676"/>
        </a:xfrm>
        <a:prstGeom prst="blockArc">
          <a:avLst>
            <a:gd name="adj1" fmla="val 0"/>
            <a:gd name="adj2" fmla="val 2700000"/>
            <a:gd name="adj3" fmla="val 3433"/>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FEBC5D8-36E6-46F7-8765-13BD05B48BAC}">
      <dsp:nvSpPr>
        <dsp:cNvPr id="0" name=""/>
        <dsp:cNvSpPr/>
      </dsp:nvSpPr>
      <dsp:spPr>
        <a:xfrm>
          <a:off x="1749482" y="536989"/>
          <a:ext cx="4830676" cy="4830676"/>
        </a:xfrm>
        <a:prstGeom prst="blockArc">
          <a:avLst>
            <a:gd name="adj1" fmla="val 18900000"/>
            <a:gd name="adj2" fmla="val 0"/>
            <a:gd name="adj3" fmla="val 3433"/>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9D85057-A4BE-4F12-A75A-DADC475B9D95}">
      <dsp:nvSpPr>
        <dsp:cNvPr id="0" name=""/>
        <dsp:cNvSpPr/>
      </dsp:nvSpPr>
      <dsp:spPr>
        <a:xfrm>
          <a:off x="1749482" y="536989"/>
          <a:ext cx="4830676" cy="4830676"/>
        </a:xfrm>
        <a:prstGeom prst="blockArc">
          <a:avLst>
            <a:gd name="adj1" fmla="val 16200000"/>
            <a:gd name="adj2" fmla="val 18900000"/>
            <a:gd name="adj3" fmla="val 3433"/>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E7AABA0-ECF5-4787-A6BF-B739689B307B}">
      <dsp:nvSpPr>
        <dsp:cNvPr id="0" name=""/>
        <dsp:cNvSpPr/>
      </dsp:nvSpPr>
      <dsp:spPr>
        <a:xfrm>
          <a:off x="3071570" y="1859077"/>
          <a:ext cx="2186501" cy="2186501"/>
        </a:xfrm>
        <a:prstGeom prst="ellipse">
          <a:avLst/>
        </a:prstGeom>
        <a:solidFill>
          <a:schemeClr val="accent1">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sk-SK" sz="2400" kern="1200" dirty="0" smtClean="0"/>
            <a:t>Zručnosti pre riadenie kariéry</a:t>
          </a:r>
          <a:endParaRPr lang="en-US" sz="2400" kern="1200" dirty="0"/>
        </a:p>
      </dsp:txBody>
      <dsp:txXfrm>
        <a:off x="3391776" y="2179283"/>
        <a:ext cx="1546089" cy="1546089"/>
      </dsp:txXfrm>
    </dsp:sp>
    <dsp:sp modelId="{32B5FFD9-FA01-4BF9-A259-1DFCB3E732D2}">
      <dsp:nvSpPr>
        <dsp:cNvPr id="0" name=""/>
        <dsp:cNvSpPr/>
      </dsp:nvSpPr>
      <dsp:spPr>
        <a:xfrm>
          <a:off x="3219292" y="-367080"/>
          <a:ext cx="1891056" cy="1891056"/>
        </a:xfrm>
        <a:prstGeom prst="ellipse">
          <a:avLst/>
        </a:prstGeom>
        <a:solidFill>
          <a:schemeClr val="accent2">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sk-SK" sz="1200" kern="1200" dirty="0" smtClean="0"/>
            <a:t>Konfrontovať osobné charakteristiky s charakteristikami povolania</a:t>
          </a:r>
          <a:endParaRPr lang="en-US" sz="1200" kern="1200" dirty="0"/>
        </a:p>
      </dsp:txBody>
      <dsp:txXfrm>
        <a:off x="3496231" y="-90141"/>
        <a:ext cx="1337178" cy="1337178"/>
      </dsp:txXfrm>
    </dsp:sp>
    <dsp:sp modelId="{13E0891D-D182-4B8E-B08D-B2540DAC6BCE}">
      <dsp:nvSpPr>
        <dsp:cNvPr id="0" name=""/>
        <dsp:cNvSpPr/>
      </dsp:nvSpPr>
      <dsp:spPr>
        <a:xfrm>
          <a:off x="4897878" y="328213"/>
          <a:ext cx="1891056" cy="1891056"/>
        </a:xfrm>
        <a:prstGeom prst="ellipse">
          <a:avLst/>
        </a:prstGeom>
        <a:solidFill>
          <a:schemeClr val="accent3">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sk-SK" sz="1200" kern="1200" dirty="0" smtClean="0"/>
            <a:t>Vyhľadávať informácie o trhu práce a o vzdelávaní</a:t>
          </a:r>
          <a:endParaRPr lang="en-US" sz="1200" kern="1200" dirty="0"/>
        </a:p>
      </dsp:txBody>
      <dsp:txXfrm>
        <a:off x="5174817" y="605152"/>
        <a:ext cx="1337178" cy="1337178"/>
      </dsp:txXfrm>
    </dsp:sp>
    <dsp:sp modelId="{04678C91-B476-4DDF-97D3-0BF86E7B7C8D}">
      <dsp:nvSpPr>
        <dsp:cNvPr id="0" name=""/>
        <dsp:cNvSpPr/>
      </dsp:nvSpPr>
      <dsp:spPr>
        <a:xfrm>
          <a:off x="5593172" y="2006799"/>
          <a:ext cx="1891056" cy="1891056"/>
        </a:xfrm>
        <a:prstGeom prst="ellipse">
          <a:avLst/>
        </a:prstGeom>
        <a:solidFill>
          <a:schemeClr val="accent4">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sk-SK" sz="1200" kern="1200" dirty="0" smtClean="0"/>
            <a:t>Pomenovať vlastné skúsenosti a zdôvodniť profesijné rozhodnutia</a:t>
          </a:r>
          <a:endParaRPr lang="en-US" sz="1200" kern="1200" dirty="0"/>
        </a:p>
      </dsp:txBody>
      <dsp:txXfrm>
        <a:off x="5870111" y="2283738"/>
        <a:ext cx="1337178" cy="1337178"/>
      </dsp:txXfrm>
    </dsp:sp>
    <dsp:sp modelId="{EA2272CD-D957-40D3-AAFB-F16B86F20FAA}">
      <dsp:nvSpPr>
        <dsp:cNvPr id="0" name=""/>
        <dsp:cNvSpPr/>
      </dsp:nvSpPr>
      <dsp:spPr>
        <a:xfrm>
          <a:off x="4897878" y="3685385"/>
          <a:ext cx="1891056" cy="1891056"/>
        </a:xfrm>
        <a:prstGeom prst="ellipse">
          <a:avLst/>
        </a:prstGeom>
        <a:solidFill>
          <a:schemeClr val="accent5">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sk-SK" sz="1200" kern="1200" dirty="0" smtClean="0"/>
            <a:t>Vypracovať a adaptovať akčný plán</a:t>
          </a:r>
          <a:endParaRPr lang="en-US" sz="1200" kern="1200" dirty="0"/>
        </a:p>
      </dsp:txBody>
      <dsp:txXfrm>
        <a:off x="5174817" y="3962324"/>
        <a:ext cx="1337178" cy="1337178"/>
      </dsp:txXfrm>
    </dsp:sp>
    <dsp:sp modelId="{81DD3AB8-285A-40DD-82D6-53522E77804D}">
      <dsp:nvSpPr>
        <dsp:cNvPr id="0" name=""/>
        <dsp:cNvSpPr/>
      </dsp:nvSpPr>
      <dsp:spPr>
        <a:xfrm>
          <a:off x="3219292" y="4380679"/>
          <a:ext cx="1891056" cy="1891056"/>
        </a:xfrm>
        <a:prstGeom prst="ellipse">
          <a:avLst/>
        </a:prstGeom>
        <a:solidFill>
          <a:schemeClr val="accent6">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sk-SK" sz="1200" kern="1200" dirty="0" smtClean="0"/>
            <a:t>Nájsť vo svojom prostredí potrebnú podporu</a:t>
          </a:r>
          <a:endParaRPr lang="en-US" sz="1200" kern="1200" dirty="0"/>
        </a:p>
      </dsp:txBody>
      <dsp:txXfrm>
        <a:off x="3496231" y="4657618"/>
        <a:ext cx="1337178" cy="1337178"/>
      </dsp:txXfrm>
    </dsp:sp>
    <dsp:sp modelId="{09E4914F-EE0C-426E-820D-E26445C60AA6}">
      <dsp:nvSpPr>
        <dsp:cNvPr id="0" name=""/>
        <dsp:cNvSpPr/>
      </dsp:nvSpPr>
      <dsp:spPr>
        <a:xfrm>
          <a:off x="1540706" y="3685385"/>
          <a:ext cx="1891056" cy="1891056"/>
        </a:xfrm>
        <a:prstGeom prst="ellipse">
          <a:avLst/>
        </a:prstGeom>
        <a:solidFill>
          <a:schemeClr val="accent2">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sk-SK" sz="1200" kern="1200" dirty="0" smtClean="0"/>
            <a:t>Využívať a rozširovať sieť kontaktov pre profesijné účely</a:t>
          </a:r>
          <a:endParaRPr lang="en-US" sz="1200" kern="1200" dirty="0"/>
        </a:p>
      </dsp:txBody>
      <dsp:txXfrm>
        <a:off x="1817645" y="3962324"/>
        <a:ext cx="1337178" cy="1337178"/>
      </dsp:txXfrm>
    </dsp:sp>
    <dsp:sp modelId="{5791A4B7-C22B-4923-8C32-E38C6EDDDFEB}">
      <dsp:nvSpPr>
        <dsp:cNvPr id="0" name=""/>
        <dsp:cNvSpPr/>
      </dsp:nvSpPr>
      <dsp:spPr>
        <a:xfrm>
          <a:off x="845412" y="2006799"/>
          <a:ext cx="1891056" cy="1891056"/>
        </a:xfrm>
        <a:prstGeom prst="ellipse">
          <a:avLst/>
        </a:prstGeom>
        <a:solidFill>
          <a:schemeClr val="accent3">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sk-SK" sz="1200" kern="1200" dirty="0" smtClean="0"/>
            <a:t>Vypracovať rôznorodé alternatívy zamestnania</a:t>
          </a:r>
          <a:endParaRPr lang="en-US" sz="1200" kern="1200" dirty="0"/>
        </a:p>
      </dsp:txBody>
      <dsp:txXfrm>
        <a:off x="1122351" y="2283738"/>
        <a:ext cx="1337178" cy="1337178"/>
      </dsp:txXfrm>
    </dsp:sp>
    <dsp:sp modelId="{35211038-1011-4A6C-AB7F-3EB2A70BDDAB}">
      <dsp:nvSpPr>
        <dsp:cNvPr id="0" name=""/>
        <dsp:cNvSpPr/>
      </dsp:nvSpPr>
      <dsp:spPr>
        <a:xfrm>
          <a:off x="1540706" y="328213"/>
          <a:ext cx="1891056" cy="1891056"/>
        </a:xfrm>
        <a:prstGeom prst="ellipse">
          <a:avLst/>
        </a:prstGeom>
        <a:solidFill>
          <a:schemeClr val="accent4">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sk-SK" sz="1200" kern="1200" dirty="0" smtClean="0"/>
            <a:t>Určiť priority medzi viacerými alternatívami</a:t>
          </a:r>
          <a:endParaRPr lang="en-US" sz="1200" kern="1200" dirty="0"/>
        </a:p>
      </dsp:txBody>
      <dsp:txXfrm>
        <a:off x="1817645" y="605152"/>
        <a:ext cx="1337178" cy="1337178"/>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hlavičky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Zástupný symbol dátum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60E78E-BD01-4212-9D60-153C93257F4E}" type="datetimeFigureOut">
              <a:rPr lang="en-GB" smtClean="0"/>
              <a:pPr/>
              <a:t>27/12/2016</a:t>
            </a:fld>
            <a:endParaRPr lang="en-GB"/>
          </a:p>
        </p:txBody>
      </p:sp>
      <p:sp>
        <p:nvSpPr>
          <p:cNvPr id="4" name="Zástupný symbol obrazu snímky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Zástupný symbol poznámo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GB"/>
          </a:p>
        </p:txBody>
      </p:sp>
      <p:sp>
        <p:nvSpPr>
          <p:cNvPr id="6" name="Zástupný symbol päty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Zástupný symbol čísla snímky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CD62ED-1D63-4F05-8641-8B20E6BDA6B0}" type="slidenum">
              <a:rPr lang="en-GB" smtClean="0"/>
              <a:pPr/>
              <a:t>‹#›</a:t>
            </a:fld>
            <a:endParaRPr lang="en-GB"/>
          </a:p>
        </p:txBody>
      </p:sp>
    </p:spTree>
    <p:extLst>
      <p:ext uri="{BB962C8B-B14F-4D97-AF65-F5344CB8AC3E}">
        <p14:creationId xmlns:p14="http://schemas.microsoft.com/office/powerpoint/2010/main" val="262887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lstStyle/>
          <a:p>
            <a:r>
              <a:rPr lang="sk-SK" dirty="0" smtClean="0"/>
              <a:t>V tejto úvodnej prezentácii si povieme niečo o tom,</a:t>
            </a:r>
            <a:r>
              <a:rPr lang="sk-SK" baseline="0" dirty="0" smtClean="0"/>
              <a:t> čo je </a:t>
            </a:r>
            <a:r>
              <a:rPr lang="sk-SK" baseline="0" dirty="0" err="1" smtClean="0"/>
              <a:t>kariérové</a:t>
            </a:r>
            <a:r>
              <a:rPr lang="sk-SK" baseline="0" dirty="0" smtClean="0"/>
              <a:t> poradenstvo. Kto to vie? Ako by ste to definovali?</a:t>
            </a:r>
            <a:endParaRPr lang="en-GB" dirty="0"/>
          </a:p>
        </p:txBody>
      </p:sp>
      <p:sp>
        <p:nvSpPr>
          <p:cNvPr id="4" name="Zástupný symbol čísla snímky 3"/>
          <p:cNvSpPr>
            <a:spLocks noGrp="1"/>
          </p:cNvSpPr>
          <p:nvPr>
            <p:ph type="sldNum" sz="quarter" idx="10"/>
          </p:nvPr>
        </p:nvSpPr>
        <p:spPr/>
        <p:txBody>
          <a:bodyPr/>
          <a:lstStyle/>
          <a:p>
            <a:fld id="{6FCD62ED-1D63-4F05-8641-8B20E6BDA6B0}" type="slidenum">
              <a:rPr lang="en-GB" smtClean="0"/>
              <a:pPr/>
              <a:t>1</a:t>
            </a:fld>
            <a:endParaRPr lang="en-GB"/>
          </a:p>
        </p:txBody>
      </p:sp>
    </p:spTree>
    <p:extLst>
      <p:ext uri="{BB962C8B-B14F-4D97-AF65-F5344CB8AC3E}">
        <p14:creationId xmlns:p14="http://schemas.microsoft.com/office/powerpoint/2010/main" val="28366723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lstStyle/>
          <a:p>
            <a:r>
              <a:rPr lang="sk-SK" dirty="0" smtClean="0"/>
              <a:t>Výsledok skupina 1</a:t>
            </a:r>
            <a:endParaRPr lang="sk-SK" dirty="0"/>
          </a:p>
        </p:txBody>
      </p:sp>
      <p:sp>
        <p:nvSpPr>
          <p:cNvPr id="4" name="Zástupný symbol čísla snímky 3"/>
          <p:cNvSpPr>
            <a:spLocks noGrp="1"/>
          </p:cNvSpPr>
          <p:nvPr>
            <p:ph type="sldNum" sz="quarter" idx="10"/>
          </p:nvPr>
        </p:nvSpPr>
        <p:spPr/>
        <p:txBody>
          <a:bodyPr/>
          <a:lstStyle/>
          <a:p>
            <a:fld id="{6FCD62ED-1D63-4F05-8641-8B20E6BDA6B0}" type="slidenum">
              <a:rPr lang="en-GB" smtClean="0"/>
              <a:pPr/>
              <a:t>11</a:t>
            </a:fld>
            <a:endParaRPr lang="en-GB"/>
          </a:p>
        </p:txBody>
      </p:sp>
    </p:spTree>
    <p:extLst>
      <p:ext uri="{BB962C8B-B14F-4D97-AF65-F5344CB8AC3E}">
        <p14:creationId xmlns:p14="http://schemas.microsoft.com/office/powerpoint/2010/main" val="32949828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lstStyle/>
          <a:p>
            <a:r>
              <a:rPr lang="sk-SK" dirty="0" smtClean="0"/>
              <a:t>Výsledok skupiny 2</a:t>
            </a:r>
            <a:endParaRPr lang="sk-SK" dirty="0"/>
          </a:p>
        </p:txBody>
      </p:sp>
      <p:sp>
        <p:nvSpPr>
          <p:cNvPr id="4" name="Zástupný symbol čísla snímky 3"/>
          <p:cNvSpPr>
            <a:spLocks noGrp="1"/>
          </p:cNvSpPr>
          <p:nvPr>
            <p:ph type="sldNum" sz="quarter" idx="10"/>
          </p:nvPr>
        </p:nvSpPr>
        <p:spPr/>
        <p:txBody>
          <a:bodyPr/>
          <a:lstStyle/>
          <a:p>
            <a:fld id="{6FCD62ED-1D63-4F05-8641-8B20E6BDA6B0}" type="slidenum">
              <a:rPr lang="en-GB" smtClean="0"/>
              <a:pPr/>
              <a:t>12</a:t>
            </a:fld>
            <a:endParaRPr lang="en-GB"/>
          </a:p>
        </p:txBody>
      </p:sp>
    </p:spTree>
    <p:extLst>
      <p:ext uri="{BB962C8B-B14F-4D97-AF65-F5344CB8AC3E}">
        <p14:creationId xmlns:p14="http://schemas.microsoft.com/office/powerpoint/2010/main" val="11771768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lstStyle/>
          <a:p>
            <a:r>
              <a:rPr lang="sk-SK" dirty="0" smtClean="0"/>
              <a:t>Ak</a:t>
            </a:r>
            <a:r>
              <a:rPr lang="sk-SK" baseline="0" dirty="0" smtClean="0"/>
              <a:t> sa rozhodnete byť radcom a nie sprievodcom, veľmi rýchlo sa dostanete do pasce „záchrancu“ – preberáte zodpovednosť za klienta. Stávate sa jeho záchrancom, z neho robíte pasívnu obeť a on sa potom stáva </a:t>
            </a:r>
            <a:r>
              <a:rPr lang="sk-SK" baseline="0" smtClean="0"/>
              <a:t>vašim prenasledovateľom</a:t>
            </a:r>
            <a:endParaRPr lang="sk-SK" baseline="0" dirty="0" smtClean="0"/>
          </a:p>
          <a:p>
            <a:endParaRPr lang="sk-SK" baseline="0" dirty="0" smtClean="0"/>
          </a:p>
          <a:p>
            <a:endParaRPr lang="sk-SK" dirty="0"/>
          </a:p>
        </p:txBody>
      </p:sp>
      <p:sp>
        <p:nvSpPr>
          <p:cNvPr id="4" name="Zástupný symbol čísla snímky 3"/>
          <p:cNvSpPr>
            <a:spLocks noGrp="1"/>
          </p:cNvSpPr>
          <p:nvPr>
            <p:ph type="sldNum" sz="quarter" idx="10"/>
          </p:nvPr>
        </p:nvSpPr>
        <p:spPr/>
        <p:txBody>
          <a:bodyPr/>
          <a:lstStyle/>
          <a:p>
            <a:fld id="{6FCD62ED-1D63-4F05-8641-8B20E6BDA6B0}" type="slidenum">
              <a:rPr lang="en-GB" smtClean="0"/>
              <a:pPr/>
              <a:t>16</a:t>
            </a:fld>
            <a:endParaRPr lang="en-GB"/>
          </a:p>
        </p:txBody>
      </p:sp>
    </p:spTree>
    <p:extLst>
      <p:ext uri="{BB962C8B-B14F-4D97-AF65-F5344CB8AC3E}">
        <p14:creationId xmlns:p14="http://schemas.microsoft.com/office/powerpoint/2010/main" val="1203509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Tx/>
              <a:buNone/>
            </a:pPr>
            <a:r>
              <a:rPr lang="sk-SK" baseline="0" dirty="0" smtClean="0"/>
              <a:t>Definícia OECD je takáto.</a:t>
            </a:r>
          </a:p>
          <a:p>
            <a:pPr marL="0" indent="0">
              <a:buFontTx/>
              <a:buNone/>
            </a:pPr>
            <a:endParaRPr lang="sk-SK" baseline="0" dirty="0" smtClean="0"/>
          </a:p>
          <a:p>
            <a:pPr marL="0" indent="0">
              <a:buFontTx/>
              <a:buNone/>
            </a:pPr>
            <a:r>
              <a:rPr lang="sk-SK" baseline="0" dirty="0" smtClean="0"/>
              <a:t>Prečo vlastne </a:t>
            </a:r>
            <a:r>
              <a:rPr lang="sk-SK" baseline="0" dirty="0" err="1" smtClean="0"/>
              <a:t>kariérové</a:t>
            </a:r>
            <a:r>
              <a:rPr lang="sk-SK" baseline="0" dirty="0" smtClean="0"/>
              <a:t> poradenstvo? Diskusia</a:t>
            </a:r>
          </a:p>
        </p:txBody>
      </p:sp>
      <p:sp>
        <p:nvSpPr>
          <p:cNvPr id="4" name="Slide Number Placeholder 3"/>
          <p:cNvSpPr>
            <a:spLocks noGrp="1"/>
          </p:cNvSpPr>
          <p:nvPr>
            <p:ph type="sldNum" sz="quarter" idx="10"/>
          </p:nvPr>
        </p:nvSpPr>
        <p:spPr/>
        <p:txBody>
          <a:bodyPr/>
          <a:lstStyle/>
          <a:p>
            <a:fld id="{AEEFC2EC-CDEB-488B-B8C5-114494A445D7}" type="slidenum">
              <a:rPr lang="fr-FR" smtClean="0">
                <a:solidFill>
                  <a:prstClr val="black"/>
                </a:solidFill>
              </a:rPr>
              <a:pPr/>
              <a:t>2</a:t>
            </a:fld>
            <a:endParaRPr lang="fr-FR">
              <a:solidFill>
                <a:prstClr val="black"/>
              </a:solidFill>
            </a:endParaRPr>
          </a:p>
        </p:txBody>
      </p:sp>
    </p:spTree>
    <p:extLst>
      <p:ext uri="{BB962C8B-B14F-4D97-AF65-F5344CB8AC3E}">
        <p14:creationId xmlns:p14="http://schemas.microsoft.com/office/powerpoint/2010/main" val="1002407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Tx/>
              <a:buNone/>
            </a:pPr>
            <a:r>
              <a:rPr lang="sk-SK" baseline="0" dirty="0" smtClean="0"/>
              <a:t>Bilancia kompetencií patrí do tretej oblasti</a:t>
            </a:r>
          </a:p>
        </p:txBody>
      </p:sp>
      <p:sp>
        <p:nvSpPr>
          <p:cNvPr id="4" name="Slide Number Placeholder 3"/>
          <p:cNvSpPr>
            <a:spLocks noGrp="1"/>
          </p:cNvSpPr>
          <p:nvPr>
            <p:ph type="sldNum" sz="quarter" idx="10"/>
          </p:nvPr>
        </p:nvSpPr>
        <p:spPr/>
        <p:txBody>
          <a:bodyPr/>
          <a:lstStyle/>
          <a:p>
            <a:fld id="{AEEFC2EC-CDEB-488B-B8C5-114494A445D7}" type="slidenum">
              <a:rPr lang="fr-FR" smtClean="0">
                <a:solidFill>
                  <a:prstClr val="black"/>
                </a:solidFill>
              </a:rPr>
              <a:pPr/>
              <a:t>3</a:t>
            </a:fld>
            <a:endParaRPr lang="fr-FR">
              <a:solidFill>
                <a:prstClr val="black"/>
              </a:solidFill>
            </a:endParaRPr>
          </a:p>
        </p:txBody>
      </p:sp>
    </p:spTree>
    <p:extLst>
      <p:ext uri="{BB962C8B-B14F-4D97-AF65-F5344CB8AC3E}">
        <p14:creationId xmlns:p14="http://schemas.microsoft.com/office/powerpoint/2010/main" val="1267875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lstStyle/>
          <a:p>
            <a:r>
              <a:rPr lang="sk-SK" dirty="0" smtClean="0"/>
              <a:t>Najskôr predstaviť tri kroky a nechať účastníkov, kto z nich sa nachytá.</a:t>
            </a:r>
            <a:endParaRPr lang="sk-SK" dirty="0"/>
          </a:p>
        </p:txBody>
      </p:sp>
      <p:sp>
        <p:nvSpPr>
          <p:cNvPr id="4" name="Zástupný symbol čísla snímky 3"/>
          <p:cNvSpPr>
            <a:spLocks noGrp="1"/>
          </p:cNvSpPr>
          <p:nvPr>
            <p:ph type="sldNum" sz="quarter" idx="10"/>
          </p:nvPr>
        </p:nvSpPr>
        <p:spPr/>
        <p:txBody>
          <a:bodyPr/>
          <a:lstStyle/>
          <a:p>
            <a:fld id="{6FCD62ED-1D63-4F05-8641-8B20E6BDA6B0}" type="slidenum">
              <a:rPr lang="en-GB" smtClean="0"/>
              <a:pPr/>
              <a:t>4</a:t>
            </a:fld>
            <a:endParaRPr lang="en-GB"/>
          </a:p>
        </p:txBody>
      </p:sp>
    </p:spTree>
    <p:extLst>
      <p:ext uri="{BB962C8B-B14F-4D97-AF65-F5344CB8AC3E}">
        <p14:creationId xmlns:p14="http://schemas.microsoft.com/office/powerpoint/2010/main" val="1903380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lstStyle/>
          <a:p>
            <a:endParaRPr lang="sk-SK" dirty="0"/>
          </a:p>
        </p:txBody>
      </p:sp>
      <p:sp>
        <p:nvSpPr>
          <p:cNvPr id="4" name="Zástupný symbol čísla snímky 3"/>
          <p:cNvSpPr>
            <a:spLocks noGrp="1"/>
          </p:cNvSpPr>
          <p:nvPr>
            <p:ph type="sldNum" sz="quarter" idx="10"/>
          </p:nvPr>
        </p:nvSpPr>
        <p:spPr/>
        <p:txBody>
          <a:bodyPr/>
          <a:lstStyle/>
          <a:p>
            <a:fld id="{6FCD62ED-1D63-4F05-8641-8B20E6BDA6B0}" type="slidenum">
              <a:rPr lang="en-GB" smtClean="0"/>
              <a:pPr/>
              <a:t>6</a:t>
            </a:fld>
            <a:endParaRPr lang="en-GB"/>
          </a:p>
        </p:txBody>
      </p:sp>
    </p:spTree>
    <p:extLst>
      <p:ext uri="{BB962C8B-B14F-4D97-AF65-F5344CB8AC3E}">
        <p14:creationId xmlns:p14="http://schemas.microsoft.com/office/powerpoint/2010/main" val="3171616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lstStyle/>
          <a:p>
            <a:r>
              <a:rPr lang="sk-SK" dirty="0" smtClean="0"/>
              <a:t>Keď hovoríme o cieľoch kariérového poradenstva,</a:t>
            </a:r>
            <a:r>
              <a:rPr lang="sk-SK" baseline="0" dirty="0" smtClean="0"/>
              <a:t> na individuálnej úrovni hovoríme o troch:</a:t>
            </a:r>
            <a:endParaRPr lang="sk-SK" dirty="0" smtClean="0"/>
          </a:p>
          <a:p>
            <a:r>
              <a:rPr lang="sk-SK" dirty="0" smtClean="0"/>
              <a:t>1. Praktické ciele: čo konkrétne</a:t>
            </a:r>
            <a:r>
              <a:rPr lang="sk-SK" baseline="0" dirty="0" smtClean="0"/>
              <a:t> dostane človek do rúk na konci poradenského procesu, niečo, čo mu pomôže vyriešiť konkrétnu situáciu.</a:t>
            </a:r>
          </a:p>
          <a:p>
            <a:r>
              <a:rPr lang="sk-SK" dirty="0" smtClean="0"/>
              <a:t>2. Psychologické ciele: ako sa zmení nastavenie, postoje človeka vďaka</a:t>
            </a:r>
            <a:r>
              <a:rPr lang="sk-SK" baseline="0" dirty="0" smtClean="0"/>
              <a:t> poradenstvu</a:t>
            </a:r>
            <a:endParaRPr lang="sk-SK" dirty="0"/>
          </a:p>
        </p:txBody>
      </p:sp>
      <p:sp>
        <p:nvSpPr>
          <p:cNvPr id="4" name="Zástupný symbol čísla snímky 3"/>
          <p:cNvSpPr>
            <a:spLocks noGrp="1"/>
          </p:cNvSpPr>
          <p:nvPr>
            <p:ph type="sldNum" sz="quarter" idx="10"/>
          </p:nvPr>
        </p:nvSpPr>
        <p:spPr/>
        <p:txBody>
          <a:bodyPr/>
          <a:lstStyle/>
          <a:p>
            <a:fld id="{6FCD62ED-1D63-4F05-8641-8B20E6BDA6B0}" type="slidenum">
              <a:rPr lang="en-GB" smtClean="0"/>
              <a:pPr/>
              <a:t>7</a:t>
            </a:fld>
            <a:endParaRPr lang="en-GB"/>
          </a:p>
        </p:txBody>
      </p:sp>
    </p:spTree>
    <p:extLst>
      <p:ext uri="{BB962C8B-B14F-4D97-AF65-F5344CB8AC3E}">
        <p14:creationId xmlns:p14="http://schemas.microsoft.com/office/powerpoint/2010/main" val="1121305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lstStyle/>
          <a:p>
            <a:r>
              <a:rPr lang="sk-SK" dirty="0" smtClean="0"/>
              <a:t>Poučenie:</a:t>
            </a:r>
            <a:r>
              <a:rPr lang="sk-SK" baseline="0" dirty="0" smtClean="0"/>
              <a:t> darmo, že človek bude mať výborný plán, záverečnú správu a plno sebavedomia. Príležitostí na TP je málo a musíme ľudí naučiť, aby ich vedeli využívať čo najlepšie. </a:t>
            </a:r>
            <a:endParaRPr lang="sk-SK" dirty="0"/>
          </a:p>
        </p:txBody>
      </p:sp>
      <p:sp>
        <p:nvSpPr>
          <p:cNvPr id="4" name="Zástupný symbol čísla snímky 3"/>
          <p:cNvSpPr>
            <a:spLocks noGrp="1"/>
          </p:cNvSpPr>
          <p:nvPr>
            <p:ph type="sldNum" sz="quarter" idx="10"/>
          </p:nvPr>
        </p:nvSpPr>
        <p:spPr/>
        <p:txBody>
          <a:bodyPr/>
          <a:lstStyle/>
          <a:p>
            <a:fld id="{6FCD62ED-1D63-4F05-8641-8B20E6BDA6B0}" type="slidenum">
              <a:rPr lang="en-GB" smtClean="0"/>
              <a:pPr/>
              <a:t>8</a:t>
            </a:fld>
            <a:endParaRPr lang="en-GB"/>
          </a:p>
        </p:txBody>
      </p:sp>
    </p:spTree>
    <p:extLst>
      <p:ext uri="{BB962C8B-B14F-4D97-AF65-F5344CB8AC3E}">
        <p14:creationId xmlns:p14="http://schemas.microsoft.com/office/powerpoint/2010/main" val="541638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lstStyle/>
          <a:p>
            <a:r>
              <a:rPr lang="sk-SK" dirty="0" smtClean="0"/>
              <a:t>Cieľom poradenstva je vždy to, aby človek vyšiel</a:t>
            </a:r>
            <a:r>
              <a:rPr lang="sk-SK" baseline="0" dirty="0" smtClean="0"/>
              <a:t> z našej kancelárie menej </a:t>
            </a:r>
            <a:r>
              <a:rPr lang="sk-SK" baseline="0" dirty="0" err="1" smtClean="0"/>
              <a:t>blbý</a:t>
            </a:r>
            <a:r>
              <a:rPr lang="sk-SK" baseline="0" dirty="0" smtClean="0"/>
              <a:t>, než bol predtým. To neznamená odovzdať mu pasívne nejaké informácie, ale pomáhať mu nadobúdať zručnosti, ktoré pri hľadaní práce bude potrebovať. Toto sú dlhodobé dopady kariérového poradenstva, pretože čo sa raz naučíme a čo si nacvičíme, to už nezabúdame.</a:t>
            </a:r>
            <a:endParaRPr lang="sk-SK" dirty="0"/>
          </a:p>
        </p:txBody>
      </p:sp>
      <p:sp>
        <p:nvSpPr>
          <p:cNvPr id="4" name="Zástupný symbol čísla snímky 3"/>
          <p:cNvSpPr>
            <a:spLocks noGrp="1"/>
          </p:cNvSpPr>
          <p:nvPr>
            <p:ph type="sldNum" sz="quarter" idx="10"/>
          </p:nvPr>
        </p:nvSpPr>
        <p:spPr/>
        <p:txBody>
          <a:bodyPr/>
          <a:lstStyle/>
          <a:p>
            <a:fld id="{6FCD62ED-1D63-4F05-8641-8B20E6BDA6B0}" type="slidenum">
              <a:rPr lang="en-GB" smtClean="0"/>
              <a:pPr/>
              <a:t>9</a:t>
            </a:fld>
            <a:endParaRPr lang="en-GB"/>
          </a:p>
        </p:txBody>
      </p:sp>
    </p:spTree>
    <p:extLst>
      <p:ext uri="{BB962C8B-B14F-4D97-AF65-F5344CB8AC3E}">
        <p14:creationId xmlns:p14="http://schemas.microsoft.com/office/powerpoint/2010/main" val="2914933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lstStyle/>
          <a:p>
            <a:r>
              <a:rPr lang="sk-SK" smtClean="0"/>
              <a:t>Syndikát (10 </a:t>
            </a:r>
            <a:r>
              <a:rPr lang="sk-SK" dirty="0" smtClean="0"/>
              <a:t>minút)</a:t>
            </a:r>
          </a:p>
          <a:p>
            <a:endParaRPr lang="sk-SK" dirty="0"/>
          </a:p>
        </p:txBody>
      </p:sp>
      <p:sp>
        <p:nvSpPr>
          <p:cNvPr id="4" name="Zástupný symbol čísla snímky 3"/>
          <p:cNvSpPr>
            <a:spLocks noGrp="1"/>
          </p:cNvSpPr>
          <p:nvPr>
            <p:ph type="sldNum" sz="quarter" idx="10"/>
          </p:nvPr>
        </p:nvSpPr>
        <p:spPr/>
        <p:txBody>
          <a:bodyPr/>
          <a:lstStyle/>
          <a:p>
            <a:fld id="{6FCD62ED-1D63-4F05-8641-8B20E6BDA6B0}" type="slidenum">
              <a:rPr lang="en-GB" smtClean="0"/>
              <a:pPr/>
              <a:t>10</a:t>
            </a:fld>
            <a:endParaRPr lang="en-GB"/>
          </a:p>
        </p:txBody>
      </p:sp>
    </p:spTree>
    <p:extLst>
      <p:ext uri="{BB962C8B-B14F-4D97-AF65-F5344CB8AC3E}">
        <p14:creationId xmlns:p14="http://schemas.microsoft.com/office/powerpoint/2010/main" val="1823276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010543"/>
          </a:xfrm>
          <a:solidFill>
            <a:schemeClr val="accent1"/>
          </a:solidFill>
        </p:spPr>
        <p:txBody>
          <a:bodyPr/>
          <a:lstStyle>
            <a:lvl1pPr algn="l">
              <a:defRPr>
                <a:solidFill>
                  <a:schemeClr val="tx1"/>
                </a:solidFill>
                <a:latin typeface="+mj-lt"/>
                <a:ea typeface="Segoe UI" pitchFamily="34" charset="0"/>
                <a:cs typeface="Segoe UI" pitchFamily="34" charset="0"/>
              </a:defRPr>
            </a:lvl1pPr>
          </a:lstStyle>
          <a:p>
            <a:r>
              <a:rPr lang="en-US" smtClean="0"/>
              <a:t>Click to edit Master title style</a:t>
            </a:r>
            <a:endParaRPr lang="en-GB"/>
          </a:p>
        </p:txBody>
      </p:sp>
      <p:sp>
        <p:nvSpPr>
          <p:cNvPr id="3" name="Subtitle 2"/>
          <p:cNvSpPr>
            <a:spLocks noGrp="1"/>
          </p:cNvSpPr>
          <p:nvPr>
            <p:ph type="subTitle" idx="1"/>
          </p:nvPr>
        </p:nvSpPr>
        <p:spPr>
          <a:xfrm>
            <a:off x="683568" y="3212976"/>
            <a:ext cx="7776864" cy="1752600"/>
          </a:xfrm>
        </p:spPr>
        <p:txBody>
          <a:bodyPr>
            <a:normAutofit/>
          </a:bodyPr>
          <a:lstStyle>
            <a:lvl1pPr marL="0" indent="0" algn="l">
              <a:buNone/>
              <a:defRPr sz="2800">
                <a:solidFill>
                  <a:schemeClr val="tx1"/>
                </a:solidFill>
                <a:latin typeface="+mn-lt"/>
                <a:ea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11" name="Subtitle 2"/>
          <p:cNvSpPr txBox="1">
            <a:spLocks/>
          </p:cNvSpPr>
          <p:nvPr userDrawn="1"/>
        </p:nvSpPr>
        <p:spPr>
          <a:xfrm>
            <a:off x="7668344" y="116632"/>
            <a:ext cx="1368152" cy="456456"/>
          </a:xfrm>
          <a:prstGeom prst="rect">
            <a:avLst/>
          </a:prstGeom>
        </p:spPr>
        <p:txBody>
          <a:bodyPr vert="horz" lIns="91440" tIns="45720" rIns="91440" bIns="45720" rtlCol="0">
            <a:noAutofit/>
          </a:bodyPr>
          <a:lstStyle>
            <a:lvl1pPr marL="0" indent="0" algn="l" defTabSz="914400" rtl="0" eaLnBrk="1" latinLnBrk="0" hangingPunct="1">
              <a:spcBef>
                <a:spcPct val="20000"/>
              </a:spcBef>
              <a:buFont typeface="Arial" pitchFamily="34" charset="0"/>
              <a:buNone/>
              <a:defRPr sz="2800" kern="1200">
                <a:solidFill>
                  <a:schemeClr val="tx1"/>
                </a:solidFill>
                <a:latin typeface="+mn-lt"/>
                <a:ea typeface="Segoe UI" pitchFamily="34" charset="0"/>
                <a:cs typeface="Segoe UI" pitchFamily="34" charset="0"/>
              </a:defRPr>
            </a:lvl1pPr>
            <a:lvl2pPr marL="4572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Segoe UI" pitchFamily="34" charset="0"/>
                <a:cs typeface="Segoe UI" pitchFamily="34" charset="0"/>
              </a:defRPr>
            </a:lvl2pPr>
            <a:lvl3pPr marL="914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Segoe UI" pitchFamily="34" charset="0"/>
                <a:cs typeface="Segoe UI" pitchFamily="34" charset="0"/>
              </a:defRPr>
            </a:lvl3pPr>
            <a:lvl4pPr marL="1371600" indent="0" algn="ctr" defTabSz="914400" rtl="0" eaLnBrk="1" latinLnBrk="0" hangingPunct="1">
              <a:spcBef>
                <a:spcPct val="20000"/>
              </a:spcBef>
              <a:buFont typeface="Arial" pitchFamily="34" charset="0"/>
              <a:buNone/>
              <a:defRPr sz="1800" kern="1200">
                <a:solidFill>
                  <a:schemeClr val="tx1">
                    <a:tint val="75000"/>
                  </a:schemeClr>
                </a:solidFill>
                <a:latin typeface="+mn-lt"/>
                <a:ea typeface="Segoe UI" pitchFamily="34" charset="0"/>
                <a:cs typeface="Segoe UI" pitchFamily="34" charset="0"/>
              </a:defRPr>
            </a:lvl4pPr>
            <a:lvl5pPr marL="1828800" indent="0" algn="ctr" defTabSz="914400" rtl="0" eaLnBrk="1" latinLnBrk="0" hangingPunct="1">
              <a:spcBef>
                <a:spcPct val="20000"/>
              </a:spcBef>
              <a:buFont typeface="Arial" pitchFamily="34" charset="0"/>
              <a:buNone/>
              <a:defRPr sz="1800" kern="1200">
                <a:solidFill>
                  <a:schemeClr val="tx1">
                    <a:tint val="75000"/>
                  </a:schemeClr>
                </a:solidFill>
                <a:latin typeface="+mn-lt"/>
                <a:ea typeface="Segoe UI" pitchFamily="34" charset="0"/>
                <a:cs typeface="Segoe UI"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r"/>
            <a:r>
              <a:rPr lang="en-GB" sz="1800" smtClean="0"/>
              <a:t>Your Logo</a:t>
            </a:r>
            <a:endParaRPr lang="en-GB" sz="1800"/>
          </a:p>
        </p:txBody>
      </p:sp>
    </p:spTree>
    <p:extLst>
      <p:ext uri="{BB962C8B-B14F-4D97-AF65-F5344CB8AC3E}">
        <p14:creationId xmlns:p14="http://schemas.microsoft.com/office/powerpoint/2010/main" val="774822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502920" y="4983480"/>
            <a:ext cx="8183880" cy="1051560"/>
          </a:xfrm>
        </p:spPr>
        <p:txBody>
          <a:bodyPr anchor="b"/>
          <a:lstStyle>
            <a:lvl1pPr>
              <a:defRPr b="1"/>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fld id="{FFCA5856-1995-404D-9EEE-046BEA33D394}" type="datetimeFigureOut">
              <a:rPr lang="fr-FR" smtClean="0">
                <a:solidFill>
                  <a:srgbClr val="E3DED1">
                    <a:shade val="50000"/>
                  </a:srgbClr>
                </a:solidFill>
              </a:rPr>
              <a:pPr/>
              <a:t>27/12/2016</a:t>
            </a:fld>
            <a:endParaRPr lang="fr-FR">
              <a:solidFill>
                <a:srgbClr val="E3DED1">
                  <a:shade val="50000"/>
                </a:srgbClr>
              </a:solidFill>
            </a:endParaRPr>
          </a:p>
        </p:txBody>
      </p:sp>
      <p:sp>
        <p:nvSpPr>
          <p:cNvPr id="8" name="Espace réservé du pied de page 7"/>
          <p:cNvSpPr>
            <a:spLocks noGrp="1"/>
          </p:cNvSpPr>
          <p:nvPr>
            <p:ph type="ftr" sz="quarter" idx="11"/>
          </p:nvPr>
        </p:nvSpPr>
        <p:spPr/>
        <p:txBody>
          <a:bodyPr/>
          <a:lstStyle/>
          <a:p>
            <a:endParaRPr lang="fr-FR">
              <a:solidFill>
                <a:srgbClr val="E3DED1">
                  <a:shade val="50000"/>
                </a:srgbClr>
              </a:solidFill>
            </a:endParaRPr>
          </a:p>
        </p:txBody>
      </p:sp>
      <p:sp>
        <p:nvSpPr>
          <p:cNvPr id="9" name="Espace réservé du numéro de diapositive 8"/>
          <p:cNvSpPr>
            <a:spLocks noGrp="1"/>
          </p:cNvSpPr>
          <p:nvPr>
            <p:ph type="sldNum" sz="quarter" idx="12"/>
          </p:nvPr>
        </p:nvSpPr>
        <p:spPr/>
        <p:txBody>
          <a:bodyPr/>
          <a:lstStyle/>
          <a:p>
            <a:fld id="{3D173B2D-91B8-472E-B09A-32E2DE1A868F}" type="slidenum">
              <a:rPr lang="fr-FR" smtClean="0">
                <a:solidFill>
                  <a:srgbClr val="E3DED1">
                    <a:shade val="50000"/>
                  </a:srgbClr>
                </a:solidFill>
              </a:rPr>
              <a:pPr/>
              <a:t>‹#›</a:t>
            </a:fld>
            <a:endParaRPr lang="fr-FR">
              <a:solidFill>
                <a:srgbClr val="E3DED1">
                  <a:shade val="50000"/>
                </a:srgbClr>
              </a:solidFill>
            </a:endParaRPr>
          </a:p>
        </p:txBody>
      </p:sp>
    </p:spTree>
    <p:extLst>
      <p:ext uri="{BB962C8B-B14F-4D97-AF65-F5344CB8AC3E}">
        <p14:creationId xmlns:p14="http://schemas.microsoft.com/office/powerpoint/2010/main" val="3974369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FFCA5856-1995-404D-9EEE-046BEA33D394}" type="datetimeFigureOut">
              <a:rPr lang="fr-FR" smtClean="0">
                <a:solidFill>
                  <a:srgbClr val="E3DED1">
                    <a:shade val="50000"/>
                  </a:srgbClr>
                </a:solidFill>
              </a:rPr>
              <a:pPr/>
              <a:t>27/12/2016</a:t>
            </a:fld>
            <a:endParaRPr lang="fr-FR">
              <a:solidFill>
                <a:srgbClr val="E3DED1">
                  <a:shade val="50000"/>
                </a:srgbClr>
              </a:solidFill>
            </a:endParaRPr>
          </a:p>
        </p:txBody>
      </p:sp>
      <p:sp>
        <p:nvSpPr>
          <p:cNvPr id="4" name="Espace réservé du pied de page 3"/>
          <p:cNvSpPr>
            <a:spLocks noGrp="1"/>
          </p:cNvSpPr>
          <p:nvPr>
            <p:ph type="ftr" sz="quarter" idx="11"/>
          </p:nvPr>
        </p:nvSpPr>
        <p:spPr/>
        <p:txBody>
          <a:bodyPr/>
          <a:lstStyle/>
          <a:p>
            <a:endParaRPr lang="fr-FR">
              <a:solidFill>
                <a:srgbClr val="E3DED1">
                  <a:shade val="50000"/>
                </a:srgbClr>
              </a:solidFill>
            </a:endParaRPr>
          </a:p>
        </p:txBody>
      </p:sp>
      <p:sp>
        <p:nvSpPr>
          <p:cNvPr id="5" name="Espace réservé du numéro de diapositive 4"/>
          <p:cNvSpPr>
            <a:spLocks noGrp="1"/>
          </p:cNvSpPr>
          <p:nvPr>
            <p:ph type="sldNum" sz="quarter" idx="12"/>
          </p:nvPr>
        </p:nvSpPr>
        <p:spPr/>
        <p:txBody>
          <a:bodyPr/>
          <a:lstStyle/>
          <a:p>
            <a:fld id="{3D173B2D-91B8-472E-B09A-32E2DE1A868F}" type="slidenum">
              <a:rPr lang="fr-FR" smtClean="0">
                <a:solidFill>
                  <a:srgbClr val="E3DED1">
                    <a:shade val="50000"/>
                  </a:srgbClr>
                </a:solidFill>
              </a:rPr>
              <a:pPr/>
              <a:t>‹#›</a:t>
            </a:fld>
            <a:endParaRPr lang="fr-FR">
              <a:solidFill>
                <a:srgbClr val="E3DED1">
                  <a:shade val="50000"/>
                </a:srgbClr>
              </a:solidFill>
            </a:endParaRPr>
          </a:p>
        </p:txBody>
      </p:sp>
    </p:spTree>
    <p:extLst>
      <p:ext uri="{BB962C8B-B14F-4D97-AF65-F5344CB8AC3E}">
        <p14:creationId xmlns:p14="http://schemas.microsoft.com/office/powerpoint/2010/main" val="2250386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7" name="Rectangle à coins arrondis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Espace réservé de la date 1"/>
          <p:cNvSpPr>
            <a:spLocks noGrp="1"/>
          </p:cNvSpPr>
          <p:nvPr>
            <p:ph type="dt" sz="half" idx="10"/>
          </p:nvPr>
        </p:nvSpPr>
        <p:spPr/>
        <p:txBody>
          <a:bodyPr/>
          <a:lstStyle/>
          <a:p>
            <a:fld id="{FFCA5856-1995-404D-9EEE-046BEA33D394}" type="datetimeFigureOut">
              <a:rPr lang="fr-FR" smtClean="0">
                <a:solidFill>
                  <a:srgbClr val="E3DED1">
                    <a:shade val="50000"/>
                  </a:srgbClr>
                </a:solidFill>
              </a:rPr>
              <a:pPr/>
              <a:t>27/12/2016</a:t>
            </a:fld>
            <a:endParaRPr lang="fr-FR">
              <a:solidFill>
                <a:srgbClr val="E3DED1">
                  <a:shade val="50000"/>
                </a:srgbClr>
              </a:solidFill>
            </a:endParaRPr>
          </a:p>
        </p:txBody>
      </p:sp>
      <p:sp>
        <p:nvSpPr>
          <p:cNvPr id="3" name="Espace réservé du pied de page 2"/>
          <p:cNvSpPr>
            <a:spLocks noGrp="1"/>
          </p:cNvSpPr>
          <p:nvPr>
            <p:ph type="ftr" sz="quarter" idx="11"/>
          </p:nvPr>
        </p:nvSpPr>
        <p:spPr/>
        <p:txBody>
          <a:bodyPr/>
          <a:lstStyle/>
          <a:p>
            <a:endParaRPr lang="fr-FR">
              <a:solidFill>
                <a:srgbClr val="E3DED1">
                  <a:shade val="50000"/>
                </a:srgbClr>
              </a:solidFill>
            </a:endParaRPr>
          </a:p>
        </p:txBody>
      </p:sp>
      <p:sp>
        <p:nvSpPr>
          <p:cNvPr id="4" name="Espace réservé du numéro de diapositive 3"/>
          <p:cNvSpPr>
            <a:spLocks noGrp="1"/>
          </p:cNvSpPr>
          <p:nvPr>
            <p:ph type="sldNum" sz="quarter" idx="12"/>
          </p:nvPr>
        </p:nvSpPr>
        <p:spPr/>
        <p:txBody>
          <a:bodyPr/>
          <a:lstStyle/>
          <a:p>
            <a:fld id="{3D173B2D-91B8-472E-B09A-32E2DE1A868F}" type="slidenum">
              <a:rPr lang="fr-FR" smtClean="0">
                <a:solidFill>
                  <a:srgbClr val="E3DED1">
                    <a:shade val="50000"/>
                  </a:srgbClr>
                </a:solidFill>
              </a:rPr>
              <a:pPr/>
              <a:t>‹#›</a:t>
            </a:fld>
            <a:endParaRPr lang="fr-FR">
              <a:solidFill>
                <a:srgbClr val="E3DED1">
                  <a:shade val="50000"/>
                </a:srgbClr>
              </a:solidFill>
            </a:endParaRPr>
          </a:p>
        </p:txBody>
      </p:sp>
    </p:spTree>
    <p:extLst>
      <p:ext uri="{BB962C8B-B14F-4D97-AF65-F5344CB8AC3E}">
        <p14:creationId xmlns:p14="http://schemas.microsoft.com/office/powerpoint/2010/main" val="8013983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FFCA5856-1995-404D-9EEE-046BEA33D394}" type="datetimeFigureOut">
              <a:rPr lang="fr-FR" smtClean="0">
                <a:solidFill>
                  <a:srgbClr val="E3DED1">
                    <a:shade val="50000"/>
                  </a:srgbClr>
                </a:solidFill>
              </a:rPr>
              <a:pPr/>
              <a:t>27/12/2016</a:t>
            </a:fld>
            <a:endParaRPr lang="fr-FR">
              <a:solidFill>
                <a:srgbClr val="E3DED1">
                  <a:shade val="50000"/>
                </a:srgbClr>
              </a:solidFill>
            </a:endParaRPr>
          </a:p>
        </p:txBody>
      </p:sp>
      <p:sp>
        <p:nvSpPr>
          <p:cNvPr id="6" name="Espace réservé du pied de page 5"/>
          <p:cNvSpPr>
            <a:spLocks noGrp="1"/>
          </p:cNvSpPr>
          <p:nvPr>
            <p:ph type="ftr" sz="quarter" idx="11"/>
          </p:nvPr>
        </p:nvSpPr>
        <p:spPr/>
        <p:txBody>
          <a:bodyPr/>
          <a:lstStyle/>
          <a:p>
            <a:endParaRPr lang="fr-FR">
              <a:solidFill>
                <a:srgbClr val="E3DED1">
                  <a:shade val="50000"/>
                </a:srgbClr>
              </a:solidFill>
            </a:endParaRPr>
          </a:p>
        </p:txBody>
      </p:sp>
      <p:sp>
        <p:nvSpPr>
          <p:cNvPr id="7" name="Espace réservé du numéro de diapositive 6"/>
          <p:cNvSpPr>
            <a:spLocks noGrp="1"/>
          </p:cNvSpPr>
          <p:nvPr>
            <p:ph type="sldNum" sz="quarter" idx="12"/>
          </p:nvPr>
        </p:nvSpPr>
        <p:spPr/>
        <p:txBody>
          <a:bodyPr/>
          <a:lstStyle/>
          <a:p>
            <a:fld id="{3D173B2D-91B8-472E-B09A-32E2DE1A868F}" type="slidenum">
              <a:rPr lang="fr-FR" smtClean="0">
                <a:solidFill>
                  <a:srgbClr val="E3DED1">
                    <a:shade val="50000"/>
                  </a:srgbClr>
                </a:solidFill>
              </a:rPr>
              <a:pPr/>
              <a:t>‹#›</a:t>
            </a:fld>
            <a:endParaRPr lang="fr-FR">
              <a:solidFill>
                <a:srgbClr val="E3DED1">
                  <a:shade val="50000"/>
                </a:srgbClr>
              </a:solidFill>
            </a:endParaRPr>
          </a:p>
        </p:txBody>
      </p:sp>
    </p:spTree>
    <p:extLst>
      <p:ext uri="{BB962C8B-B14F-4D97-AF65-F5344CB8AC3E}">
        <p14:creationId xmlns:p14="http://schemas.microsoft.com/office/powerpoint/2010/main" val="23130491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15" name="Rectangle à coins arrondis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Arrondir un rectangle à un seul coin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Titr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fr-FR" smtClean="0"/>
              <a:t>Cliquez pour modifier le style du titre</a:t>
            </a:r>
            <a:endParaRPr kumimoji="0" lang="en-US"/>
          </a:p>
        </p:txBody>
      </p:sp>
      <p:sp>
        <p:nvSpPr>
          <p:cNvPr id="4" name="Espace réservé du texte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FFCA5856-1995-404D-9EEE-046BEA33D394}" type="datetimeFigureOut">
              <a:rPr lang="fr-FR" smtClean="0">
                <a:solidFill>
                  <a:srgbClr val="E3DED1">
                    <a:shade val="50000"/>
                  </a:srgbClr>
                </a:solidFill>
              </a:rPr>
              <a:pPr/>
              <a:t>27/12/2016</a:t>
            </a:fld>
            <a:endParaRPr lang="fr-FR">
              <a:solidFill>
                <a:srgbClr val="E3DED1">
                  <a:shade val="50000"/>
                </a:srgbClr>
              </a:solidFill>
            </a:endParaRPr>
          </a:p>
        </p:txBody>
      </p:sp>
      <p:sp>
        <p:nvSpPr>
          <p:cNvPr id="6" name="Espace réservé du pied de page 5"/>
          <p:cNvSpPr>
            <a:spLocks noGrp="1"/>
          </p:cNvSpPr>
          <p:nvPr>
            <p:ph type="ftr" sz="quarter" idx="11"/>
          </p:nvPr>
        </p:nvSpPr>
        <p:spPr/>
        <p:txBody>
          <a:bodyPr/>
          <a:lstStyle/>
          <a:p>
            <a:endParaRPr lang="fr-FR">
              <a:solidFill>
                <a:srgbClr val="E3DED1">
                  <a:shade val="50000"/>
                </a:srgbClr>
              </a:solidFill>
            </a:endParaRPr>
          </a:p>
        </p:txBody>
      </p:sp>
      <p:sp>
        <p:nvSpPr>
          <p:cNvPr id="7" name="Espace réservé du numéro de diapositive 6"/>
          <p:cNvSpPr>
            <a:spLocks noGrp="1"/>
          </p:cNvSpPr>
          <p:nvPr>
            <p:ph type="sldNum" sz="quarter" idx="12"/>
          </p:nvPr>
        </p:nvSpPr>
        <p:spPr/>
        <p:txBody>
          <a:bodyPr/>
          <a:lstStyle/>
          <a:p>
            <a:fld id="{3D173B2D-91B8-472E-B09A-32E2DE1A868F}" type="slidenum">
              <a:rPr lang="fr-FR" smtClean="0">
                <a:solidFill>
                  <a:srgbClr val="E3DED1">
                    <a:shade val="50000"/>
                  </a:srgbClr>
                </a:solidFill>
              </a:rPr>
              <a:pPr/>
              <a:t>‹#›</a:t>
            </a:fld>
            <a:endParaRPr lang="fr-FR">
              <a:solidFill>
                <a:srgbClr val="E3DED1">
                  <a:shade val="50000"/>
                </a:srgbClr>
              </a:solidFill>
            </a:endParaRPr>
          </a:p>
        </p:txBody>
      </p:sp>
      <p:sp>
        <p:nvSpPr>
          <p:cNvPr id="3" name="Espace réservé pour une image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fr-FR" smtClean="0"/>
              <a:t>Cliquez sur l'icône pour ajouter une image</a:t>
            </a:r>
            <a:endParaRPr kumimoji="0" lang="en-US"/>
          </a:p>
        </p:txBody>
      </p:sp>
    </p:spTree>
    <p:extLst>
      <p:ext uri="{BB962C8B-B14F-4D97-AF65-F5344CB8AC3E}">
        <p14:creationId xmlns:p14="http://schemas.microsoft.com/office/powerpoint/2010/main" val="13775004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502920" y="4983480"/>
            <a:ext cx="8183880" cy="1051560"/>
          </a:xfrm>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502920" y="530352"/>
            <a:ext cx="8183880" cy="4187952"/>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FFCA5856-1995-404D-9EEE-046BEA33D394}" type="datetimeFigureOut">
              <a:rPr lang="fr-FR" smtClean="0">
                <a:solidFill>
                  <a:srgbClr val="E3DED1">
                    <a:shade val="50000"/>
                  </a:srgbClr>
                </a:solidFill>
              </a:rPr>
              <a:pPr/>
              <a:t>27/12/2016</a:t>
            </a:fld>
            <a:endParaRPr lang="fr-FR">
              <a:solidFill>
                <a:srgbClr val="E3DED1">
                  <a:shade val="50000"/>
                </a:srgbClr>
              </a:solidFill>
            </a:endParaRPr>
          </a:p>
        </p:txBody>
      </p:sp>
      <p:sp>
        <p:nvSpPr>
          <p:cNvPr id="5" name="Espace réservé du pied de page 4"/>
          <p:cNvSpPr>
            <a:spLocks noGrp="1"/>
          </p:cNvSpPr>
          <p:nvPr>
            <p:ph type="ftr" sz="quarter" idx="11"/>
          </p:nvPr>
        </p:nvSpPr>
        <p:spPr/>
        <p:txBody>
          <a:bodyPr/>
          <a:lstStyle/>
          <a:p>
            <a:endParaRPr lang="fr-FR">
              <a:solidFill>
                <a:srgbClr val="E3DED1">
                  <a:shade val="50000"/>
                </a:srgbClr>
              </a:solidFill>
            </a:endParaRPr>
          </a:p>
        </p:txBody>
      </p:sp>
      <p:sp>
        <p:nvSpPr>
          <p:cNvPr id="6" name="Espace réservé du numéro de diapositive 5"/>
          <p:cNvSpPr>
            <a:spLocks noGrp="1"/>
          </p:cNvSpPr>
          <p:nvPr>
            <p:ph type="sldNum" sz="quarter" idx="12"/>
          </p:nvPr>
        </p:nvSpPr>
        <p:spPr/>
        <p:txBody>
          <a:bodyPr/>
          <a:lstStyle/>
          <a:p>
            <a:fld id="{3D173B2D-91B8-472E-B09A-32E2DE1A868F}" type="slidenum">
              <a:rPr lang="fr-FR" smtClean="0">
                <a:solidFill>
                  <a:srgbClr val="E3DED1">
                    <a:shade val="50000"/>
                  </a:srgbClr>
                </a:solidFill>
              </a:rPr>
              <a:pPr/>
              <a:t>‹#›</a:t>
            </a:fld>
            <a:endParaRPr lang="fr-FR">
              <a:solidFill>
                <a:srgbClr val="E3DED1">
                  <a:shade val="50000"/>
                </a:srgbClr>
              </a:solidFill>
            </a:endParaRPr>
          </a:p>
        </p:txBody>
      </p:sp>
    </p:spTree>
    <p:extLst>
      <p:ext uri="{BB962C8B-B14F-4D97-AF65-F5344CB8AC3E}">
        <p14:creationId xmlns:p14="http://schemas.microsoft.com/office/powerpoint/2010/main" val="33870814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533404"/>
            <a:ext cx="1981200" cy="5257799"/>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533400" y="533402"/>
            <a:ext cx="5943600" cy="5257801"/>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FFCA5856-1995-404D-9EEE-046BEA33D394}" type="datetimeFigureOut">
              <a:rPr lang="fr-FR" smtClean="0">
                <a:solidFill>
                  <a:srgbClr val="E3DED1">
                    <a:shade val="50000"/>
                  </a:srgbClr>
                </a:solidFill>
              </a:rPr>
              <a:pPr/>
              <a:t>27/12/2016</a:t>
            </a:fld>
            <a:endParaRPr lang="fr-FR">
              <a:solidFill>
                <a:srgbClr val="E3DED1">
                  <a:shade val="50000"/>
                </a:srgbClr>
              </a:solidFill>
            </a:endParaRPr>
          </a:p>
        </p:txBody>
      </p:sp>
      <p:sp>
        <p:nvSpPr>
          <p:cNvPr id="5" name="Espace réservé du pied de page 4"/>
          <p:cNvSpPr>
            <a:spLocks noGrp="1"/>
          </p:cNvSpPr>
          <p:nvPr>
            <p:ph type="ftr" sz="quarter" idx="11"/>
          </p:nvPr>
        </p:nvSpPr>
        <p:spPr/>
        <p:txBody>
          <a:bodyPr/>
          <a:lstStyle/>
          <a:p>
            <a:endParaRPr lang="fr-FR">
              <a:solidFill>
                <a:srgbClr val="E3DED1">
                  <a:shade val="50000"/>
                </a:srgbClr>
              </a:solidFill>
            </a:endParaRPr>
          </a:p>
        </p:txBody>
      </p:sp>
      <p:sp>
        <p:nvSpPr>
          <p:cNvPr id="6" name="Espace réservé du numéro de diapositive 5"/>
          <p:cNvSpPr>
            <a:spLocks noGrp="1"/>
          </p:cNvSpPr>
          <p:nvPr>
            <p:ph type="sldNum" sz="quarter" idx="12"/>
          </p:nvPr>
        </p:nvSpPr>
        <p:spPr/>
        <p:txBody>
          <a:bodyPr/>
          <a:lstStyle/>
          <a:p>
            <a:fld id="{3D173B2D-91B8-472E-B09A-32E2DE1A868F}" type="slidenum">
              <a:rPr lang="fr-FR" smtClean="0">
                <a:solidFill>
                  <a:srgbClr val="E3DED1">
                    <a:shade val="50000"/>
                  </a:srgbClr>
                </a:solidFill>
              </a:rPr>
              <a:pPr/>
              <a:t>‹#›</a:t>
            </a:fld>
            <a:endParaRPr lang="fr-FR">
              <a:solidFill>
                <a:srgbClr val="E3DED1">
                  <a:shade val="50000"/>
                </a:srgbClr>
              </a:solidFill>
            </a:endParaRPr>
          </a:p>
        </p:txBody>
      </p:sp>
    </p:spTree>
    <p:extLst>
      <p:ext uri="{BB962C8B-B14F-4D97-AF65-F5344CB8AC3E}">
        <p14:creationId xmlns:p14="http://schemas.microsoft.com/office/powerpoint/2010/main" val="1991627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Subtitle 2"/>
          <p:cNvSpPr txBox="1">
            <a:spLocks/>
          </p:cNvSpPr>
          <p:nvPr userDrawn="1"/>
        </p:nvSpPr>
        <p:spPr>
          <a:xfrm>
            <a:off x="4139952" y="6386920"/>
            <a:ext cx="1368152" cy="384448"/>
          </a:xfrm>
          <a:prstGeom prst="rect">
            <a:avLst/>
          </a:prstGeom>
        </p:spPr>
        <p:txBody>
          <a:bodyPr vert="horz" lIns="91440" tIns="45720" rIns="91440" bIns="45720" rtlCol="0">
            <a:noAutofit/>
          </a:bodyPr>
          <a:lstStyle>
            <a:lvl1pPr marL="0" indent="0" algn="l" defTabSz="914400" rtl="0" eaLnBrk="1" latinLnBrk="0" hangingPunct="1">
              <a:spcBef>
                <a:spcPct val="20000"/>
              </a:spcBef>
              <a:buFont typeface="Arial" pitchFamily="34" charset="0"/>
              <a:buNone/>
              <a:defRPr sz="2800" kern="1200">
                <a:solidFill>
                  <a:schemeClr val="tx1"/>
                </a:solidFill>
                <a:latin typeface="+mn-lt"/>
                <a:ea typeface="Segoe UI" pitchFamily="34" charset="0"/>
                <a:cs typeface="Segoe UI" pitchFamily="34" charset="0"/>
              </a:defRPr>
            </a:lvl1pPr>
            <a:lvl2pPr marL="4572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Segoe UI" pitchFamily="34" charset="0"/>
                <a:cs typeface="Segoe UI" pitchFamily="34" charset="0"/>
              </a:defRPr>
            </a:lvl2pPr>
            <a:lvl3pPr marL="914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Segoe UI" pitchFamily="34" charset="0"/>
                <a:cs typeface="Segoe UI" pitchFamily="34" charset="0"/>
              </a:defRPr>
            </a:lvl3pPr>
            <a:lvl4pPr marL="1371600" indent="0" algn="ctr" defTabSz="914400" rtl="0" eaLnBrk="1" latinLnBrk="0" hangingPunct="1">
              <a:spcBef>
                <a:spcPct val="20000"/>
              </a:spcBef>
              <a:buFont typeface="Arial" pitchFamily="34" charset="0"/>
              <a:buNone/>
              <a:defRPr sz="1800" kern="1200">
                <a:solidFill>
                  <a:schemeClr val="tx1">
                    <a:tint val="75000"/>
                  </a:schemeClr>
                </a:solidFill>
                <a:latin typeface="+mn-lt"/>
                <a:ea typeface="Segoe UI" pitchFamily="34" charset="0"/>
                <a:cs typeface="Segoe UI" pitchFamily="34" charset="0"/>
              </a:defRPr>
            </a:lvl4pPr>
            <a:lvl5pPr marL="1828800" indent="0" algn="ctr" defTabSz="914400" rtl="0" eaLnBrk="1" latinLnBrk="0" hangingPunct="1">
              <a:spcBef>
                <a:spcPct val="20000"/>
              </a:spcBef>
              <a:buFont typeface="Arial" pitchFamily="34" charset="0"/>
              <a:buNone/>
              <a:defRPr sz="1800" kern="1200">
                <a:solidFill>
                  <a:schemeClr val="tx1">
                    <a:tint val="75000"/>
                  </a:schemeClr>
                </a:solidFill>
                <a:latin typeface="+mn-lt"/>
                <a:ea typeface="Segoe UI" pitchFamily="34" charset="0"/>
                <a:cs typeface="Segoe UI"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ctr"/>
            <a:r>
              <a:rPr lang="en-GB" sz="1800" smtClean="0"/>
              <a:t>Your Logo</a:t>
            </a:r>
            <a:endParaRPr lang="en-GB" sz="1800"/>
          </a:p>
        </p:txBody>
      </p:sp>
    </p:spTree>
    <p:extLst>
      <p:ext uri="{BB962C8B-B14F-4D97-AF65-F5344CB8AC3E}">
        <p14:creationId xmlns:p14="http://schemas.microsoft.com/office/powerpoint/2010/main" val="3427868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a:solidFill>
            <a:schemeClr val="accent1"/>
          </a:solidFill>
        </p:spPr>
        <p:txBody>
          <a:bodyPr/>
          <a:lstStyle>
            <a:lvl1pPr>
              <a:defRPr>
                <a:solidFill>
                  <a:schemeClr val="tx1"/>
                </a:solidFill>
              </a:defRPr>
            </a:lvl1pPr>
          </a:lstStyle>
          <a:p>
            <a:r>
              <a:rPr lang="en-US" smtClean="0"/>
              <a:t>Click to edit Master title style</a:t>
            </a:r>
            <a:endParaRPr lang="en-GB"/>
          </a:p>
        </p:txBody>
      </p:sp>
      <p:sp>
        <p:nvSpPr>
          <p:cNvPr id="3" name="Content Placeholder 2"/>
          <p:cNvSpPr>
            <a:spLocks noGrp="1"/>
          </p:cNvSpPr>
          <p:nvPr>
            <p:ph idx="1"/>
          </p:nvPr>
        </p:nvSpPr>
        <p:spPr>
          <a:xfrm>
            <a:off x="457200" y="1268760"/>
            <a:ext cx="8229600" cy="532859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Subtitle 2"/>
          <p:cNvSpPr txBox="1">
            <a:spLocks/>
          </p:cNvSpPr>
          <p:nvPr userDrawn="1"/>
        </p:nvSpPr>
        <p:spPr>
          <a:xfrm>
            <a:off x="4139952" y="6386920"/>
            <a:ext cx="1368152" cy="384448"/>
          </a:xfrm>
          <a:prstGeom prst="rect">
            <a:avLst/>
          </a:prstGeom>
        </p:spPr>
        <p:txBody>
          <a:bodyPr vert="horz" lIns="91440" tIns="45720" rIns="91440" bIns="45720" rtlCol="0">
            <a:noAutofit/>
          </a:bodyPr>
          <a:lstStyle>
            <a:lvl1pPr marL="0" indent="0" algn="l" defTabSz="914400" rtl="0" eaLnBrk="1" latinLnBrk="0" hangingPunct="1">
              <a:spcBef>
                <a:spcPct val="20000"/>
              </a:spcBef>
              <a:buFont typeface="Arial" pitchFamily="34" charset="0"/>
              <a:buNone/>
              <a:defRPr sz="2800" kern="1200">
                <a:solidFill>
                  <a:schemeClr val="tx1"/>
                </a:solidFill>
                <a:latin typeface="+mn-lt"/>
                <a:ea typeface="Segoe UI" pitchFamily="34" charset="0"/>
                <a:cs typeface="Segoe UI" pitchFamily="34" charset="0"/>
              </a:defRPr>
            </a:lvl1pPr>
            <a:lvl2pPr marL="4572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Segoe UI" pitchFamily="34" charset="0"/>
                <a:cs typeface="Segoe UI" pitchFamily="34" charset="0"/>
              </a:defRPr>
            </a:lvl2pPr>
            <a:lvl3pPr marL="914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Segoe UI" pitchFamily="34" charset="0"/>
                <a:cs typeface="Segoe UI" pitchFamily="34" charset="0"/>
              </a:defRPr>
            </a:lvl3pPr>
            <a:lvl4pPr marL="1371600" indent="0" algn="ctr" defTabSz="914400" rtl="0" eaLnBrk="1" latinLnBrk="0" hangingPunct="1">
              <a:spcBef>
                <a:spcPct val="20000"/>
              </a:spcBef>
              <a:buFont typeface="Arial" pitchFamily="34" charset="0"/>
              <a:buNone/>
              <a:defRPr sz="1800" kern="1200">
                <a:solidFill>
                  <a:schemeClr val="tx1">
                    <a:tint val="75000"/>
                  </a:schemeClr>
                </a:solidFill>
                <a:latin typeface="+mn-lt"/>
                <a:ea typeface="Segoe UI" pitchFamily="34" charset="0"/>
                <a:cs typeface="Segoe UI" pitchFamily="34" charset="0"/>
              </a:defRPr>
            </a:lvl4pPr>
            <a:lvl5pPr marL="1828800" indent="0" algn="ctr" defTabSz="914400" rtl="0" eaLnBrk="1" latinLnBrk="0" hangingPunct="1">
              <a:spcBef>
                <a:spcPct val="20000"/>
              </a:spcBef>
              <a:buFont typeface="Arial" pitchFamily="34" charset="0"/>
              <a:buNone/>
              <a:defRPr sz="1800" kern="1200">
                <a:solidFill>
                  <a:schemeClr val="tx1">
                    <a:tint val="75000"/>
                  </a:schemeClr>
                </a:solidFill>
                <a:latin typeface="+mn-lt"/>
                <a:ea typeface="Segoe UI" pitchFamily="34" charset="0"/>
                <a:cs typeface="Segoe UI"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ctr"/>
            <a:r>
              <a:rPr lang="en-GB" sz="1800" smtClean="0"/>
              <a:t>Your Logo</a:t>
            </a:r>
            <a:endParaRPr lang="en-GB" sz="1800"/>
          </a:p>
        </p:txBody>
      </p:sp>
    </p:spTree>
    <p:extLst>
      <p:ext uri="{BB962C8B-B14F-4D97-AF65-F5344CB8AC3E}">
        <p14:creationId xmlns:p14="http://schemas.microsoft.com/office/powerpoint/2010/main" val="1117342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TxTwoObj">
  <p:cSld name="Comparison">
    <p:spTree>
      <p:nvGrpSpPr>
        <p:cNvPr id="1" name=""/>
        <p:cNvGrpSpPr/>
        <p:nvPr/>
      </p:nvGrpSpPr>
      <p:grpSpPr>
        <a:xfrm>
          <a:off x="0" y="0"/>
          <a:ext cx="0" cy="0"/>
          <a:chOff x="0" y="0"/>
          <a:chExt cx="0" cy="0"/>
        </a:xfrm>
      </p:grpSpPr>
      <p:sp>
        <p:nvSpPr>
          <p:cNvPr id="11" name="Rectangle 10"/>
          <p:cNvSpPr/>
          <p:nvPr userDrawn="1"/>
        </p:nvSpPr>
        <p:spPr>
          <a:xfrm>
            <a:off x="4662296" y="1556056"/>
            <a:ext cx="4020984" cy="613784"/>
          </a:xfrm>
          <a:prstGeom prst="rect">
            <a:avLst/>
          </a:prstGeom>
          <a:solidFill>
            <a:srgbClr val="FFFFFF">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479008" y="1556792"/>
            <a:ext cx="4020984" cy="613784"/>
          </a:xfrm>
          <a:prstGeom prst="rect">
            <a:avLst/>
          </a:prstGeom>
          <a:solidFill>
            <a:srgbClr val="FFFFFF">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pic>
        <p:nvPicPr>
          <p:cNvPr id="14" name="Picture 13">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785386" y="6309320"/>
            <a:ext cx="303997" cy="450964"/>
          </a:xfrm>
          <a:prstGeom prst="rect">
            <a:avLst/>
          </a:prstGeom>
        </p:spPr>
      </p:pic>
      <p:pic>
        <p:nvPicPr>
          <p:cNvPr id="15" name="Picture 14">
            <a:hlinkClick r:id="" action="ppaction://hlinkshowjump?jump=previous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46966" y="6309320"/>
            <a:ext cx="303997" cy="450964"/>
          </a:xfrm>
          <a:prstGeom prst="rect">
            <a:avLst/>
          </a:prstGeom>
        </p:spPr>
      </p:pic>
    </p:spTree>
    <p:extLst>
      <p:ext uri="{BB962C8B-B14F-4D97-AF65-F5344CB8AC3E}">
        <p14:creationId xmlns:p14="http://schemas.microsoft.com/office/powerpoint/2010/main" val="284570720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cSld name="Las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pic>
        <p:nvPicPr>
          <p:cNvPr id="9" name="Picture 8">
            <a:hlinkClick r:id="" action="ppaction://hlinkshowjump?jump=previous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46966" y="6309320"/>
            <a:ext cx="303997" cy="450964"/>
          </a:xfrm>
          <a:prstGeom prst="rect">
            <a:avLst/>
          </a:prstGeom>
        </p:spPr>
      </p:pic>
    </p:spTree>
    <p:extLst>
      <p:ext uri="{BB962C8B-B14F-4D97-AF65-F5344CB8AC3E}">
        <p14:creationId xmlns:p14="http://schemas.microsoft.com/office/powerpoint/2010/main" val="147564530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5" name="Rectangle à coins arrondis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0" name="Rectangle à coins arrondis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5" name="Titr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fr-FR" smtClean="0"/>
              <a:t>Cliquez pour modifier le style du titre</a:t>
            </a:r>
            <a:endParaRPr kumimoji="0" lang="en-US"/>
          </a:p>
        </p:txBody>
      </p:sp>
      <p:sp>
        <p:nvSpPr>
          <p:cNvPr id="20" name="Sous-titr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smtClean="0"/>
              <a:t>Cliquez pour modifier le style des sous-titres du masque</a:t>
            </a:r>
            <a:endParaRPr kumimoji="0" lang="en-US"/>
          </a:p>
        </p:txBody>
      </p:sp>
      <p:sp>
        <p:nvSpPr>
          <p:cNvPr id="19" name="Espace réservé de la date 18"/>
          <p:cNvSpPr>
            <a:spLocks noGrp="1"/>
          </p:cNvSpPr>
          <p:nvPr>
            <p:ph type="dt" sz="half" idx="10"/>
          </p:nvPr>
        </p:nvSpPr>
        <p:spPr/>
        <p:txBody>
          <a:bodyPr/>
          <a:lstStyle/>
          <a:p>
            <a:fld id="{FFCA5856-1995-404D-9EEE-046BEA33D394}" type="datetimeFigureOut">
              <a:rPr lang="fr-FR" smtClean="0">
                <a:solidFill>
                  <a:srgbClr val="E3DED1">
                    <a:shade val="50000"/>
                  </a:srgbClr>
                </a:solidFill>
              </a:rPr>
              <a:pPr/>
              <a:t>27/12/2016</a:t>
            </a:fld>
            <a:endParaRPr lang="fr-FR">
              <a:solidFill>
                <a:srgbClr val="E3DED1">
                  <a:shade val="50000"/>
                </a:srgbClr>
              </a:solidFill>
            </a:endParaRPr>
          </a:p>
        </p:txBody>
      </p:sp>
      <p:sp>
        <p:nvSpPr>
          <p:cNvPr id="8" name="Espace réservé du pied de page 7"/>
          <p:cNvSpPr>
            <a:spLocks noGrp="1"/>
          </p:cNvSpPr>
          <p:nvPr>
            <p:ph type="ftr" sz="quarter" idx="11"/>
          </p:nvPr>
        </p:nvSpPr>
        <p:spPr/>
        <p:txBody>
          <a:bodyPr/>
          <a:lstStyle/>
          <a:p>
            <a:endParaRPr lang="fr-FR">
              <a:solidFill>
                <a:srgbClr val="E3DED1">
                  <a:shade val="50000"/>
                </a:srgbClr>
              </a:solidFill>
            </a:endParaRPr>
          </a:p>
        </p:txBody>
      </p:sp>
      <p:sp>
        <p:nvSpPr>
          <p:cNvPr id="11" name="Espace réservé du numéro de diapositive 10"/>
          <p:cNvSpPr>
            <a:spLocks noGrp="1"/>
          </p:cNvSpPr>
          <p:nvPr>
            <p:ph type="sldNum" sz="quarter" idx="12"/>
          </p:nvPr>
        </p:nvSpPr>
        <p:spPr/>
        <p:txBody>
          <a:bodyPr/>
          <a:lstStyle/>
          <a:p>
            <a:fld id="{3D173B2D-91B8-472E-B09A-32E2DE1A868F}" type="slidenum">
              <a:rPr lang="fr-FR" smtClean="0">
                <a:solidFill>
                  <a:srgbClr val="E3DED1">
                    <a:shade val="50000"/>
                  </a:srgbClr>
                </a:solidFill>
              </a:rPr>
              <a:pPr/>
              <a:t>‹#›</a:t>
            </a:fld>
            <a:endParaRPr lang="fr-FR">
              <a:solidFill>
                <a:srgbClr val="E3DED1">
                  <a:shade val="50000"/>
                </a:srgbClr>
              </a:solidFill>
            </a:endParaRPr>
          </a:p>
        </p:txBody>
      </p:sp>
    </p:spTree>
    <p:extLst>
      <p:ext uri="{BB962C8B-B14F-4D97-AF65-F5344CB8AC3E}">
        <p14:creationId xmlns:p14="http://schemas.microsoft.com/office/powerpoint/2010/main" val="3946447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502920" y="4983480"/>
            <a:ext cx="8183880" cy="1051560"/>
          </a:xfrm>
        </p:spPr>
        <p:txBody>
          <a:bodyPr/>
          <a:lstStyle/>
          <a:p>
            <a:r>
              <a:rPr kumimoji="0" lang="fr-FR" smtClean="0"/>
              <a:t>Cliquez pour modifier le style du titre</a:t>
            </a:r>
            <a:endParaRPr kumimoji="0" lang="en-US"/>
          </a:p>
        </p:txBody>
      </p:sp>
      <p:sp>
        <p:nvSpPr>
          <p:cNvPr id="3" name="Espace réservé du contenu 2"/>
          <p:cNvSpPr>
            <a:spLocks noGrp="1"/>
          </p:cNvSpPr>
          <p:nvPr>
            <p:ph idx="1"/>
          </p:nvPr>
        </p:nvSpPr>
        <p:spPr>
          <a:xfrm>
            <a:off x="502920" y="530352"/>
            <a:ext cx="8183880" cy="4187952"/>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FFCA5856-1995-404D-9EEE-046BEA33D394}" type="datetimeFigureOut">
              <a:rPr lang="fr-FR" smtClean="0">
                <a:solidFill>
                  <a:srgbClr val="E3DED1">
                    <a:shade val="50000"/>
                  </a:srgbClr>
                </a:solidFill>
              </a:rPr>
              <a:pPr/>
              <a:t>27/12/2016</a:t>
            </a:fld>
            <a:endParaRPr lang="fr-FR">
              <a:solidFill>
                <a:srgbClr val="E3DED1">
                  <a:shade val="50000"/>
                </a:srgbClr>
              </a:solidFill>
            </a:endParaRPr>
          </a:p>
        </p:txBody>
      </p:sp>
      <p:sp>
        <p:nvSpPr>
          <p:cNvPr id="5" name="Espace réservé du pied de page 4"/>
          <p:cNvSpPr>
            <a:spLocks noGrp="1"/>
          </p:cNvSpPr>
          <p:nvPr>
            <p:ph type="ftr" sz="quarter" idx="11"/>
          </p:nvPr>
        </p:nvSpPr>
        <p:spPr/>
        <p:txBody>
          <a:bodyPr/>
          <a:lstStyle/>
          <a:p>
            <a:endParaRPr lang="fr-FR">
              <a:solidFill>
                <a:srgbClr val="E3DED1">
                  <a:shade val="50000"/>
                </a:srgbClr>
              </a:solidFill>
            </a:endParaRPr>
          </a:p>
        </p:txBody>
      </p:sp>
      <p:sp>
        <p:nvSpPr>
          <p:cNvPr id="6" name="Espace réservé du numéro de diapositive 5"/>
          <p:cNvSpPr>
            <a:spLocks noGrp="1"/>
          </p:cNvSpPr>
          <p:nvPr>
            <p:ph type="sldNum" sz="quarter" idx="12"/>
          </p:nvPr>
        </p:nvSpPr>
        <p:spPr/>
        <p:txBody>
          <a:bodyPr/>
          <a:lstStyle/>
          <a:p>
            <a:fld id="{3D173B2D-91B8-472E-B09A-32E2DE1A868F}" type="slidenum">
              <a:rPr lang="fr-FR" smtClean="0">
                <a:solidFill>
                  <a:srgbClr val="E3DED1">
                    <a:shade val="50000"/>
                  </a:srgbClr>
                </a:solidFill>
              </a:rPr>
              <a:pPr/>
              <a:t>‹#›</a:t>
            </a:fld>
            <a:endParaRPr lang="fr-FR">
              <a:solidFill>
                <a:srgbClr val="E3DED1">
                  <a:shade val="50000"/>
                </a:srgbClr>
              </a:solidFill>
            </a:endParaRPr>
          </a:p>
        </p:txBody>
      </p:sp>
    </p:spTree>
    <p:extLst>
      <p:ext uri="{BB962C8B-B14F-4D97-AF65-F5344CB8AC3E}">
        <p14:creationId xmlns:p14="http://schemas.microsoft.com/office/powerpoint/2010/main" val="952206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14" name="Rectangle à coins arrondis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Rectangle à coins arrondis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Titr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fld id="{FFCA5856-1995-404D-9EEE-046BEA33D394}" type="datetimeFigureOut">
              <a:rPr lang="fr-FR" smtClean="0">
                <a:solidFill>
                  <a:srgbClr val="E3DED1">
                    <a:shade val="50000"/>
                  </a:srgbClr>
                </a:solidFill>
              </a:rPr>
              <a:pPr/>
              <a:t>27/12/2016</a:t>
            </a:fld>
            <a:endParaRPr lang="fr-FR">
              <a:solidFill>
                <a:srgbClr val="E3DED1">
                  <a:shade val="50000"/>
                </a:srgbClr>
              </a:solidFill>
            </a:endParaRPr>
          </a:p>
        </p:txBody>
      </p:sp>
      <p:sp>
        <p:nvSpPr>
          <p:cNvPr id="5" name="Espace réservé du pied de page 4"/>
          <p:cNvSpPr>
            <a:spLocks noGrp="1"/>
          </p:cNvSpPr>
          <p:nvPr>
            <p:ph type="ftr" sz="quarter" idx="11"/>
          </p:nvPr>
        </p:nvSpPr>
        <p:spPr/>
        <p:txBody>
          <a:bodyPr/>
          <a:lstStyle/>
          <a:p>
            <a:endParaRPr lang="fr-FR">
              <a:solidFill>
                <a:srgbClr val="E3DED1">
                  <a:shade val="50000"/>
                </a:srgbClr>
              </a:solidFill>
            </a:endParaRPr>
          </a:p>
        </p:txBody>
      </p:sp>
      <p:sp>
        <p:nvSpPr>
          <p:cNvPr id="6" name="Espace réservé du numéro de diapositive 5"/>
          <p:cNvSpPr>
            <a:spLocks noGrp="1"/>
          </p:cNvSpPr>
          <p:nvPr>
            <p:ph type="sldNum" sz="quarter" idx="12"/>
          </p:nvPr>
        </p:nvSpPr>
        <p:spPr/>
        <p:txBody>
          <a:bodyPr/>
          <a:lstStyle/>
          <a:p>
            <a:fld id="{3D173B2D-91B8-472E-B09A-32E2DE1A868F}" type="slidenum">
              <a:rPr lang="fr-FR" smtClean="0">
                <a:solidFill>
                  <a:srgbClr val="E3DED1">
                    <a:shade val="50000"/>
                  </a:srgbClr>
                </a:solidFill>
              </a:rPr>
              <a:pPr/>
              <a:t>‹#›</a:t>
            </a:fld>
            <a:endParaRPr lang="fr-FR">
              <a:solidFill>
                <a:srgbClr val="E3DED1">
                  <a:shade val="50000"/>
                </a:srgbClr>
              </a:solidFill>
            </a:endParaRPr>
          </a:p>
        </p:txBody>
      </p:sp>
    </p:spTree>
    <p:extLst>
      <p:ext uri="{BB962C8B-B14F-4D97-AF65-F5344CB8AC3E}">
        <p14:creationId xmlns:p14="http://schemas.microsoft.com/office/powerpoint/2010/main" val="3123251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FFCA5856-1995-404D-9EEE-046BEA33D394}" type="datetimeFigureOut">
              <a:rPr lang="fr-FR" smtClean="0">
                <a:solidFill>
                  <a:srgbClr val="E3DED1">
                    <a:shade val="50000"/>
                  </a:srgbClr>
                </a:solidFill>
              </a:rPr>
              <a:pPr/>
              <a:t>27/12/2016</a:t>
            </a:fld>
            <a:endParaRPr lang="fr-FR">
              <a:solidFill>
                <a:srgbClr val="E3DED1">
                  <a:shade val="50000"/>
                </a:srgbClr>
              </a:solidFill>
            </a:endParaRPr>
          </a:p>
        </p:txBody>
      </p:sp>
      <p:sp>
        <p:nvSpPr>
          <p:cNvPr id="6" name="Espace réservé du pied de page 5"/>
          <p:cNvSpPr>
            <a:spLocks noGrp="1"/>
          </p:cNvSpPr>
          <p:nvPr>
            <p:ph type="ftr" sz="quarter" idx="11"/>
          </p:nvPr>
        </p:nvSpPr>
        <p:spPr/>
        <p:txBody>
          <a:bodyPr/>
          <a:lstStyle/>
          <a:p>
            <a:endParaRPr lang="fr-FR">
              <a:solidFill>
                <a:srgbClr val="E3DED1">
                  <a:shade val="50000"/>
                </a:srgbClr>
              </a:solidFill>
            </a:endParaRPr>
          </a:p>
        </p:txBody>
      </p:sp>
      <p:sp>
        <p:nvSpPr>
          <p:cNvPr id="7" name="Espace réservé du numéro de diapositive 6"/>
          <p:cNvSpPr>
            <a:spLocks noGrp="1"/>
          </p:cNvSpPr>
          <p:nvPr>
            <p:ph type="sldNum" sz="quarter" idx="12"/>
          </p:nvPr>
        </p:nvSpPr>
        <p:spPr/>
        <p:txBody>
          <a:bodyPr/>
          <a:lstStyle/>
          <a:p>
            <a:fld id="{3D173B2D-91B8-472E-B09A-32E2DE1A868F}" type="slidenum">
              <a:rPr lang="fr-FR" smtClean="0">
                <a:solidFill>
                  <a:srgbClr val="E3DED1">
                    <a:shade val="50000"/>
                  </a:srgbClr>
                </a:solidFill>
              </a:rPr>
              <a:pPr/>
              <a:t>‹#›</a:t>
            </a:fld>
            <a:endParaRPr lang="fr-FR">
              <a:solidFill>
                <a:srgbClr val="E3DED1">
                  <a:shade val="50000"/>
                </a:srgbClr>
              </a:solidFill>
            </a:endParaRPr>
          </a:p>
        </p:txBody>
      </p:sp>
    </p:spTree>
    <p:extLst>
      <p:ext uri="{BB962C8B-B14F-4D97-AF65-F5344CB8AC3E}">
        <p14:creationId xmlns:p14="http://schemas.microsoft.com/office/powerpoint/2010/main" val="4367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850106"/>
          </a:xfrm>
          <a:prstGeom prst="rect">
            <a:avLst/>
          </a:prstGeom>
          <a:solidFill>
            <a:schemeClr val="accent1"/>
          </a:solidFill>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268760"/>
            <a:ext cx="8229600" cy="53285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pic>
        <p:nvPicPr>
          <p:cNvPr id="7" name="Picture 2" descr="C:\Users\jw\Documents\Visual Studio 2010\Projects\JSBubbles\JSBubbles.Game\images\themes\metro\Next.png">
            <a:hlinkClick r:id="" action="ppaction://hlinkshowjump?jump=nextslide"/>
          </p:cNvPr>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8004029" y="6348019"/>
            <a:ext cx="400050" cy="400050"/>
          </a:xfrm>
          <a:prstGeom prst="rect">
            <a:avLst/>
          </a:prstGeom>
          <a:noFill/>
          <a:extLst>
            <a:ext uri="{909E8E84-426E-40DD-AFC4-6F175D3DCCD1}">
              <a14:hiddenFill xmlns:a14="http://schemas.microsoft.com/office/drawing/2010/main">
                <a:solidFill>
                  <a:srgbClr val="FFFFFF"/>
                </a:solidFill>
              </a14:hiddenFill>
            </a:ext>
          </a:extLst>
        </p:spPr>
      </p:pic>
      <p:pic>
        <p:nvPicPr>
          <p:cNvPr id="8" name="Obraz 7">
            <a:hlinkClick r:id="" action="ppaction://hlinkshowjump?jump=endshow"/>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8558640" y="6343213"/>
            <a:ext cx="400106" cy="400106"/>
          </a:xfrm>
          <a:prstGeom prst="rect">
            <a:avLst/>
          </a:prstGeom>
        </p:spPr>
      </p:pic>
      <p:pic>
        <p:nvPicPr>
          <p:cNvPr id="9" name="Obraz 8">
            <a:hlinkClick r:id="" action="ppaction://hlinkshowjump?jump=firstslide"/>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7448908" y="6347991"/>
            <a:ext cx="400106" cy="400106"/>
          </a:xfrm>
          <a:prstGeom prst="rect">
            <a:avLst/>
          </a:prstGeom>
        </p:spPr>
      </p:pic>
      <p:pic>
        <p:nvPicPr>
          <p:cNvPr id="10" name="Obraz 9">
            <a:hlinkClick r:id="" action="ppaction://hlinkshowjump?jump=previousslide"/>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6904800" y="6338465"/>
            <a:ext cx="419159" cy="419159"/>
          </a:xfrm>
          <a:prstGeom prst="rect">
            <a:avLst/>
          </a:prstGeom>
        </p:spPr>
      </p:pic>
      <p:sp>
        <p:nvSpPr>
          <p:cNvPr id="11" name="Subtitle 2"/>
          <p:cNvSpPr txBox="1">
            <a:spLocks/>
          </p:cNvSpPr>
          <p:nvPr userDrawn="1"/>
        </p:nvSpPr>
        <p:spPr>
          <a:xfrm>
            <a:off x="107504" y="6388737"/>
            <a:ext cx="7776864" cy="312440"/>
          </a:xfrm>
          <a:prstGeom prst="rect">
            <a:avLst/>
          </a:prstGeom>
        </p:spPr>
        <p:txBody>
          <a:bodyPr vert="horz" lIns="91440" tIns="45720" rIns="91440" bIns="45720" rtlCol="0">
            <a:noAutofit/>
          </a:bodyPr>
          <a:lstStyle>
            <a:lvl1pPr marL="0" indent="0" algn="l" defTabSz="914400" rtl="0" eaLnBrk="1" latinLnBrk="0" hangingPunct="1">
              <a:spcBef>
                <a:spcPct val="20000"/>
              </a:spcBef>
              <a:buFont typeface="Arial" pitchFamily="34" charset="0"/>
              <a:buNone/>
              <a:defRPr sz="2800" kern="1200">
                <a:solidFill>
                  <a:schemeClr val="tx1"/>
                </a:solidFill>
                <a:latin typeface="+mn-lt"/>
                <a:ea typeface="Segoe UI" pitchFamily="34" charset="0"/>
                <a:cs typeface="Segoe UI" pitchFamily="34" charset="0"/>
              </a:defRPr>
            </a:lvl1pPr>
            <a:lvl2pPr marL="4572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Segoe UI" pitchFamily="34" charset="0"/>
                <a:cs typeface="Segoe UI" pitchFamily="34" charset="0"/>
              </a:defRPr>
            </a:lvl2pPr>
            <a:lvl3pPr marL="914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Segoe UI" pitchFamily="34" charset="0"/>
                <a:cs typeface="Segoe UI" pitchFamily="34" charset="0"/>
              </a:defRPr>
            </a:lvl3pPr>
            <a:lvl4pPr marL="1371600" indent="0" algn="ctr" defTabSz="914400" rtl="0" eaLnBrk="1" latinLnBrk="0" hangingPunct="1">
              <a:spcBef>
                <a:spcPct val="20000"/>
              </a:spcBef>
              <a:buFont typeface="Arial" pitchFamily="34" charset="0"/>
              <a:buNone/>
              <a:defRPr sz="1800" kern="1200">
                <a:solidFill>
                  <a:schemeClr val="tx1">
                    <a:tint val="75000"/>
                  </a:schemeClr>
                </a:solidFill>
                <a:latin typeface="+mn-lt"/>
                <a:ea typeface="Segoe UI" pitchFamily="34" charset="0"/>
                <a:cs typeface="Segoe UI" pitchFamily="34" charset="0"/>
              </a:defRPr>
            </a:lvl4pPr>
            <a:lvl5pPr marL="1828800" indent="0" algn="ctr" defTabSz="914400" rtl="0" eaLnBrk="1" latinLnBrk="0" hangingPunct="1">
              <a:spcBef>
                <a:spcPct val="20000"/>
              </a:spcBef>
              <a:buFont typeface="Arial" pitchFamily="34" charset="0"/>
              <a:buNone/>
              <a:defRPr sz="1800" kern="1200">
                <a:solidFill>
                  <a:schemeClr val="tx1">
                    <a:tint val="75000"/>
                  </a:schemeClr>
                </a:solidFill>
                <a:latin typeface="+mn-lt"/>
                <a:ea typeface="Segoe UI" pitchFamily="34" charset="0"/>
                <a:cs typeface="Segoe UI"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1800" smtClean="0"/>
              <a:t>Your company name</a:t>
            </a:r>
            <a:endParaRPr lang="en-GB" sz="1800"/>
          </a:p>
        </p:txBody>
      </p:sp>
    </p:spTree>
    <p:extLst>
      <p:ext uri="{BB962C8B-B14F-4D97-AF65-F5344CB8AC3E}">
        <p14:creationId xmlns:p14="http://schemas.microsoft.com/office/powerpoint/2010/main" val="3345936536"/>
      </p:ext>
    </p:extLst>
  </p:cSld>
  <p:clrMap bg1="dk1" tx1="lt1" bg2="dk2" tx2="lt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Lst>
  <p:txStyles>
    <p:titleStyle>
      <a:lvl1pPr algn="l" defTabSz="914400" rtl="0" eaLnBrk="1" latinLnBrk="0" hangingPunct="1">
        <a:spcBef>
          <a:spcPct val="0"/>
        </a:spcBef>
        <a:buNone/>
        <a:defRPr sz="4400" kern="1200">
          <a:solidFill>
            <a:schemeClr val="tx1"/>
          </a:solidFill>
          <a:latin typeface="+mj-lt"/>
          <a:ea typeface="Segoe UI" pitchFamily="34" charset="0"/>
          <a:cs typeface="Segoe UI" pitchFamily="34" charset="0"/>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à coins arrondis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Rectangle à coins arrondis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3" name="Espace réservé du titre 12"/>
          <p:cNvSpPr>
            <a:spLocks noGrp="1"/>
          </p:cNvSpPr>
          <p:nvPr>
            <p:ph type="title"/>
          </p:nvPr>
        </p:nvSpPr>
        <p:spPr>
          <a:xfrm>
            <a:off x="502920" y="4985590"/>
            <a:ext cx="8183880" cy="1051560"/>
          </a:xfrm>
          <a:prstGeom prst="rect">
            <a:avLst/>
          </a:prstGeom>
        </p:spPr>
        <p:txBody>
          <a:bodyPr vert="horz" anchor="b">
            <a:normAutofit/>
          </a:bodyPr>
          <a:lstStyle/>
          <a:p>
            <a:r>
              <a:rPr kumimoji="0" lang="fr-FR" smtClean="0"/>
              <a:t>Cliquez pour modifier le style du titre</a:t>
            </a:r>
            <a:endParaRPr kumimoji="0" lang="en-US"/>
          </a:p>
        </p:txBody>
      </p:sp>
      <p:sp>
        <p:nvSpPr>
          <p:cNvPr id="4" name="Espace réservé du texte 3"/>
          <p:cNvSpPr>
            <a:spLocks noGrp="1"/>
          </p:cNvSpPr>
          <p:nvPr>
            <p:ph type="body" idx="1"/>
          </p:nvPr>
        </p:nvSpPr>
        <p:spPr>
          <a:xfrm>
            <a:off x="502920" y="530352"/>
            <a:ext cx="8183880" cy="4187952"/>
          </a:xfrm>
          <a:prstGeom prst="rect">
            <a:avLst/>
          </a:prstGeom>
        </p:spPr>
        <p:txBody>
          <a:bodyPr vert="horz" lIns="182880" tIns="91440">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25" name="Espace réservé de la date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FFCA5856-1995-404D-9EEE-046BEA33D394}" type="datetimeFigureOut">
              <a:rPr lang="fr-FR" smtClean="0">
                <a:solidFill>
                  <a:srgbClr val="E3DED1">
                    <a:shade val="50000"/>
                  </a:srgbClr>
                </a:solidFill>
              </a:rPr>
              <a:pPr/>
              <a:t>27/12/2016</a:t>
            </a:fld>
            <a:endParaRPr lang="fr-FR">
              <a:solidFill>
                <a:srgbClr val="E3DED1">
                  <a:shade val="50000"/>
                </a:srgbClr>
              </a:solidFill>
            </a:endParaRPr>
          </a:p>
        </p:txBody>
      </p:sp>
      <p:sp>
        <p:nvSpPr>
          <p:cNvPr id="18" name="Espace réservé du pied de page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fr-FR">
              <a:solidFill>
                <a:srgbClr val="E3DED1">
                  <a:shade val="50000"/>
                </a:srgbClr>
              </a:solidFill>
            </a:endParaRPr>
          </a:p>
        </p:txBody>
      </p:sp>
      <p:sp>
        <p:nvSpPr>
          <p:cNvPr id="5" name="Espace réservé du numéro de diapositive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3D173B2D-91B8-472E-B09A-32E2DE1A868F}" type="slidenum">
              <a:rPr lang="fr-FR" smtClean="0">
                <a:solidFill>
                  <a:srgbClr val="E3DED1">
                    <a:shade val="50000"/>
                  </a:srgbClr>
                </a:solidFill>
              </a:rPr>
              <a:pPr/>
              <a:t>‹#›</a:t>
            </a:fld>
            <a:endParaRPr lang="fr-FR">
              <a:solidFill>
                <a:srgbClr val="E3DED1">
                  <a:shade val="50000"/>
                </a:srgbClr>
              </a:solidFill>
            </a:endParaRPr>
          </a:p>
        </p:txBody>
      </p:sp>
    </p:spTree>
    <p:extLst>
      <p:ext uri="{BB962C8B-B14F-4D97-AF65-F5344CB8AC3E}">
        <p14:creationId xmlns:p14="http://schemas.microsoft.com/office/powerpoint/2010/main" val="1706179571"/>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gi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2340477"/>
            <a:ext cx="7772400" cy="872499"/>
          </a:xfrm>
          <a:solidFill>
            <a:schemeClr val="tx1">
              <a:lumMod val="75000"/>
            </a:schemeClr>
          </a:solidFill>
        </p:spPr>
        <p:txBody>
          <a:bodyPr>
            <a:noAutofit/>
          </a:bodyPr>
          <a:lstStyle/>
          <a:p>
            <a:r>
              <a:rPr lang="sk-SK" sz="2800" dirty="0" smtClean="0">
                <a:solidFill>
                  <a:schemeClr val="bg1"/>
                </a:solidFill>
              </a:rPr>
              <a:t>Úvod do </a:t>
            </a:r>
            <a:r>
              <a:rPr lang="sk-SK" sz="2800" dirty="0" err="1" smtClean="0">
                <a:solidFill>
                  <a:schemeClr val="bg1"/>
                </a:solidFill>
              </a:rPr>
              <a:t>kariérového</a:t>
            </a:r>
            <a:r>
              <a:rPr lang="sk-SK" sz="2800" dirty="0" smtClean="0">
                <a:solidFill>
                  <a:schemeClr val="bg1"/>
                </a:solidFill>
              </a:rPr>
              <a:t> poradenstva</a:t>
            </a:r>
            <a:endParaRPr lang="en-GB" sz="2800" dirty="0">
              <a:solidFill>
                <a:schemeClr val="bg1"/>
              </a:solidFill>
            </a:endParaRPr>
          </a:p>
        </p:txBody>
      </p:sp>
      <p:sp>
        <p:nvSpPr>
          <p:cNvPr id="3" name="Subtitle 2"/>
          <p:cNvSpPr>
            <a:spLocks noGrp="1"/>
          </p:cNvSpPr>
          <p:nvPr>
            <p:ph type="subTitle" idx="1"/>
          </p:nvPr>
        </p:nvSpPr>
        <p:spPr>
          <a:xfrm>
            <a:off x="683568" y="3212976"/>
            <a:ext cx="7772400" cy="1752600"/>
          </a:xfrm>
          <a:ln>
            <a:solidFill>
              <a:schemeClr val="tx1">
                <a:lumMod val="20000"/>
                <a:lumOff val="80000"/>
              </a:schemeClr>
            </a:solidFill>
          </a:ln>
        </p:spPr>
        <p:txBody>
          <a:bodyPr/>
          <a:lstStyle/>
          <a:p>
            <a:endParaRPr lang="en-GB" dirty="0">
              <a:solidFill>
                <a:schemeClr val="bg1"/>
              </a:solidFill>
            </a:endParaRPr>
          </a:p>
        </p:txBody>
      </p:sp>
      <p:pic>
        <p:nvPicPr>
          <p:cNvPr id="2054" name="Picture 6" descr="http://www.peoplenet.it/img/logo_fecbop.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4329" y="5795394"/>
            <a:ext cx="1512168" cy="1062605"/>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2"/>
          <p:cNvSpPr txBox="1">
            <a:spLocks/>
          </p:cNvSpPr>
          <p:nvPr/>
        </p:nvSpPr>
        <p:spPr>
          <a:xfrm>
            <a:off x="683568" y="3365376"/>
            <a:ext cx="7848872" cy="1752600"/>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2800" kern="1200">
                <a:solidFill>
                  <a:schemeClr val="tx1"/>
                </a:solidFill>
                <a:latin typeface="+mn-lt"/>
                <a:ea typeface="Segoe UI" pitchFamily="34" charset="0"/>
                <a:cs typeface="Segoe UI" pitchFamily="34" charset="0"/>
              </a:defRPr>
            </a:lvl1pPr>
            <a:lvl2pPr marL="4572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Segoe UI" pitchFamily="34" charset="0"/>
                <a:cs typeface="Segoe UI" pitchFamily="34" charset="0"/>
              </a:defRPr>
            </a:lvl2pPr>
            <a:lvl3pPr marL="914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Segoe UI" pitchFamily="34" charset="0"/>
                <a:cs typeface="Segoe UI" pitchFamily="34" charset="0"/>
              </a:defRPr>
            </a:lvl3pPr>
            <a:lvl4pPr marL="1371600" indent="0" algn="ctr" defTabSz="914400" rtl="0" eaLnBrk="1" latinLnBrk="0" hangingPunct="1">
              <a:spcBef>
                <a:spcPct val="20000"/>
              </a:spcBef>
              <a:buFont typeface="Arial" pitchFamily="34" charset="0"/>
              <a:buNone/>
              <a:defRPr sz="1800" kern="1200">
                <a:solidFill>
                  <a:schemeClr val="tx1">
                    <a:tint val="75000"/>
                  </a:schemeClr>
                </a:solidFill>
                <a:latin typeface="+mn-lt"/>
                <a:ea typeface="Segoe UI" pitchFamily="34" charset="0"/>
                <a:cs typeface="Segoe UI" pitchFamily="34" charset="0"/>
              </a:defRPr>
            </a:lvl4pPr>
            <a:lvl5pPr marL="1828800" indent="0" algn="ctr" defTabSz="914400" rtl="0" eaLnBrk="1" latinLnBrk="0" hangingPunct="1">
              <a:spcBef>
                <a:spcPct val="20000"/>
              </a:spcBef>
              <a:buFont typeface="Arial" pitchFamily="34" charset="0"/>
              <a:buNone/>
              <a:defRPr sz="1800" kern="1200">
                <a:solidFill>
                  <a:schemeClr val="tx1">
                    <a:tint val="75000"/>
                  </a:schemeClr>
                </a:solidFill>
                <a:latin typeface="+mn-lt"/>
                <a:ea typeface="Segoe UI" pitchFamily="34" charset="0"/>
                <a:cs typeface="Segoe UI"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k-SK" sz="2400" dirty="0" smtClean="0"/>
              <a:t>Vzdelávanie poradcov ÚPSVaR</a:t>
            </a:r>
            <a:endParaRPr lang="en-GB" sz="2400" dirty="0"/>
          </a:p>
        </p:txBody>
      </p:sp>
      <p:cxnSp>
        <p:nvCxnSpPr>
          <p:cNvPr id="10" name="Straight Connector 9"/>
          <p:cNvCxnSpPr/>
          <p:nvPr/>
        </p:nvCxnSpPr>
        <p:spPr>
          <a:xfrm>
            <a:off x="179513" y="5795394"/>
            <a:ext cx="871205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52020" y="6142721"/>
            <a:ext cx="2724150" cy="504825"/>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9124" y="601980"/>
            <a:ext cx="5394971" cy="1472187"/>
          </a:xfrm>
          <a:prstGeom prst="rect">
            <a:avLst/>
          </a:prstGeom>
        </p:spPr>
      </p:pic>
    </p:spTree>
    <p:extLst>
      <p:ext uri="{BB962C8B-B14F-4D97-AF65-F5344CB8AC3E}">
        <p14:creationId xmlns:p14="http://schemas.microsoft.com/office/powerpoint/2010/main" val="263179124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79512" y="188640"/>
            <a:ext cx="8712968" cy="850106"/>
          </a:xfrm>
          <a:prstGeom prst="rect">
            <a:avLst/>
          </a:prstGeom>
          <a:solidFill>
            <a:srgbClr val="1F497D">
              <a:lumMod val="75000"/>
            </a:srgbClr>
          </a:solidFill>
        </p:spPr>
        <p:txBody>
          <a:bodyPr vert="horz" lIns="91440" tIns="45720" rIns="91440" bIns="45720" rtlCol="0" anchor="ctr">
            <a:normAutofit/>
          </a:bodyPr>
          <a:lstStyle>
            <a:lvl1pPr algn="l" defTabSz="914400" rtl="0" eaLnBrk="1" latinLnBrk="0" hangingPunct="1">
              <a:spcBef>
                <a:spcPct val="0"/>
              </a:spcBef>
              <a:buNone/>
              <a:defRPr sz="4400" kern="1200">
                <a:solidFill>
                  <a:schemeClr val="tx1"/>
                </a:solidFill>
                <a:latin typeface="+mj-lt"/>
                <a:ea typeface="Segoe UI" pitchFamily="34" charset="0"/>
                <a:cs typeface="Segoe UI"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sk-SK" sz="3600" dirty="0" smtClean="0">
                <a:solidFill>
                  <a:srgbClr val="FFFFFF"/>
                </a:solidFill>
                <a:latin typeface="Segoe UI Light"/>
              </a:rPr>
              <a:t>Cvičenie</a:t>
            </a:r>
            <a:endParaRPr kumimoji="0" lang="en-GB" sz="3600" b="0" i="0" u="none" strike="noStrike" kern="1200" cap="none" spc="0" normalizeH="0" baseline="0" noProof="0" dirty="0">
              <a:ln>
                <a:noFill/>
              </a:ln>
              <a:solidFill>
                <a:srgbClr val="FFFFFF"/>
              </a:solidFill>
              <a:effectLst/>
              <a:uLnTx/>
              <a:uFillTx/>
              <a:latin typeface="Segoe UI Light"/>
              <a:cs typeface="Segoe UI" pitchFamily="34" charset="0"/>
            </a:endParaRPr>
          </a:p>
        </p:txBody>
      </p:sp>
      <p:sp>
        <p:nvSpPr>
          <p:cNvPr id="4" name="Rectangle 3"/>
          <p:cNvSpPr txBox="1">
            <a:spLocks noGrp="1" noChangeArrowheads="1"/>
          </p:cNvSpPr>
          <p:nvPr>
            <p:ph type="body" idx="1"/>
          </p:nvPr>
        </p:nvSpPr>
        <p:spPr>
          <a:xfrm>
            <a:off x="444500" y="1700213"/>
            <a:ext cx="8183563" cy="4537075"/>
          </a:xfrm>
          <a:prstGeom prst="rect">
            <a:avLst/>
          </a:prstGeom>
        </p:spPr>
        <p:txBody>
          <a:bodyPr vert="horz" lIns="182880" tIns="91440">
            <a:normAutofit/>
          </a:bodyPr>
          <a:lst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a:lstStyle>
          <a:p>
            <a:pPr marL="0" indent="0">
              <a:buFont typeface="Wingdings 2"/>
              <a:buNone/>
            </a:pPr>
            <a:endParaRPr lang="sk-SK" altLang="en-US" sz="2400" u="sng" dirty="0" smtClean="0"/>
          </a:p>
          <a:p>
            <a:pPr marL="0" indent="0">
              <a:buFont typeface="Wingdings 2"/>
              <a:buNone/>
            </a:pPr>
            <a:r>
              <a:rPr lang="sk-SK" altLang="en-US" sz="2400" u="sng" dirty="0" smtClean="0"/>
              <a:t>Skupina 1</a:t>
            </a:r>
            <a:r>
              <a:rPr lang="sk-SK" altLang="en-US" sz="2400" dirty="0" smtClean="0"/>
              <a:t>:</a:t>
            </a:r>
          </a:p>
          <a:p>
            <a:pPr marL="0" indent="0">
              <a:buFont typeface="Wingdings 2"/>
              <a:buNone/>
            </a:pPr>
            <a:r>
              <a:rPr lang="sk-SK" altLang="en-US" sz="2400" i="1" dirty="0" smtClean="0"/>
              <a:t>Popíšte pracovnú náplň </a:t>
            </a:r>
            <a:r>
              <a:rPr lang="sk-SK" altLang="en-US" sz="2400" i="1" dirty="0" err="1" smtClean="0"/>
              <a:t>kariérového</a:t>
            </a:r>
            <a:r>
              <a:rPr lang="sk-SK" altLang="en-US" sz="2400" i="1" dirty="0" smtClean="0"/>
              <a:t> poradcu.</a:t>
            </a:r>
          </a:p>
          <a:p>
            <a:pPr marL="0" indent="0">
              <a:buFont typeface="Wingdings 2"/>
              <a:buNone/>
            </a:pPr>
            <a:endParaRPr lang="sk-SK" altLang="en-US" sz="2400" dirty="0" smtClean="0"/>
          </a:p>
          <a:p>
            <a:pPr marL="0" indent="0">
              <a:buFont typeface="Wingdings 2"/>
              <a:buNone/>
            </a:pPr>
            <a:endParaRPr lang="sk-SK" altLang="en-US" sz="2400" dirty="0"/>
          </a:p>
          <a:p>
            <a:pPr marL="0" indent="0">
              <a:buFont typeface="Wingdings 2"/>
              <a:buNone/>
            </a:pPr>
            <a:endParaRPr lang="sk-SK" altLang="en-US" sz="2400" dirty="0"/>
          </a:p>
          <a:p>
            <a:pPr marL="0" indent="0">
              <a:buFont typeface="Wingdings 2"/>
              <a:buNone/>
            </a:pPr>
            <a:r>
              <a:rPr lang="sk-SK" altLang="en-US" sz="2400" u="sng" dirty="0" smtClean="0"/>
              <a:t>Skupina 2</a:t>
            </a:r>
            <a:r>
              <a:rPr lang="sk-SK" altLang="en-US" sz="2400" dirty="0" smtClean="0"/>
              <a:t>:</a:t>
            </a:r>
          </a:p>
          <a:p>
            <a:pPr marL="0" indent="0">
              <a:buFont typeface="Wingdings 2"/>
              <a:buNone/>
            </a:pPr>
            <a:r>
              <a:rPr lang="sk-SK" altLang="en-US" sz="2400" i="1" dirty="0" smtClean="0"/>
              <a:t>Čo chceme, aby sa klient </a:t>
            </a:r>
            <a:r>
              <a:rPr lang="sk-SK" altLang="en-US" sz="2400" i="1" dirty="0" err="1" smtClean="0"/>
              <a:t>kariérového</a:t>
            </a:r>
            <a:r>
              <a:rPr lang="sk-SK" altLang="en-US" sz="2400" i="1" dirty="0" smtClean="0"/>
              <a:t> poradenstva naučil?</a:t>
            </a:r>
          </a:p>
        </p:txBody>
      </p:sp>
    </p:spTree>
    <p:extLst>
      <p:ext uri="{BB962C8B-B14F-4D97-AF65-F5344CB8AC3E}">
        <p14:creationId xmlns:p14="http://schemas.microsoft.com/office/powerpoint/2010/main" val="1463914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fade">
                                      <p:cBhvr>
                                        <p:cTn id="10" dur="500"/>
                                        <p:tgtEl>
                                          <p:spTgt spid="4">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animEffect transition="in" filter="fade">
                                      <p:cBhvr>
                                        <p:cTn id="15" dur="500"/>
                                        <p:tgtEl>
                                          <p:spTgt spid="4">
                                            <p:txEl>
                                              <p:pRg st="6" end="6"/>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7" end="7"/>
                                            </p:txEl>
                                          </p:spTgt>
                                        </p:tgtEl>
                                        <p:attrNameLst>
                                          <p:attrName>style.visibility</p:attrName>
                                        </p:attrNameLst>
                                      </p:cBhvr>
                                      <p:to>
                                        <p:strVal val="visible"/>
                                      </p:to>
                                    </p:set>
                                    <p:animEffect transition="in" filter="fade">
                                      <p:cBhvr>
                                        <p:cTn id="18"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79512" y="188640"/>
            <a:ext cx="8712968" cy="850106"/>
          </a:xfrm>
          <a:prstGeom prst="rect">
            <a:avLst/>
          </a:prstGeom>
          <a:solidFill>
            <a:srgbClr val="1F497D">
              <a:lumMod val="75000"/>
            </a:srgbClr>
          </a:solidFill>
        </p:spPr>
        <p:txBody>
          <a:bodyPr vert="horz" lIns="91440" tIns="45720" rIns="91440" bIns="45720" rtlCol="0" anchor="ctr">
            <a:normAutofit/>
          </a:bodyPr>
          <a:lstStyle>
            <a:lvl1pPr algn="l" defTabSz="914400" rtl="0" eaLnBrk="1" latinLnBrk="0" hangingPunct="1">
              <a:spcBef>
                <a:spcPct val="0"/>
              </a:spcBef>
              <a:buNone/>
              <a:defRPr sz="4400" kern="1200">
                <a:solidFill>
                  <a:schemeClr val="tx1"/>
                </a:solidFill>
                <a:latin typeface="+mj-lt"/>
                <a:ea typeface="Segoe UI" pitchFamily="34" charset="0"/>
                <a:cs typeface="Segoe UI"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sk-SK" sz="3600" dirty="0" smtClean="0">
                <a:solidFill>
                  <a:srgbClr val="FFFFFF"/>
                </a:solidFill>
                <a:latin typeface="Segoe UI Light"/>
              </a:rPr>
              <a:t>Pracovná náplň poradcu</a:t>
            </a:r>
            <a:endParaRPr kumimoji="0" lang="en-GB" sz="3600" b="0" i="0" u="none" strike="noStrike" kern="1200" cap="none" spc="0" normalizeH="0" baseline="0" noProof="0" dirty="0">
              <a:ln>
                <a:noFill/>
              </a:ln>
              <a:solidFill>
                <a:srgbClr val="FFFFFF"/>
              </a:solidFill>
              <a:effectLst/>
              <a:uLnTx/>
              <a:uFillTx/>
              <a:latin typeface="Segoe UI Light"/>
              <a:cs typeface="Segoe UI" pitchFamily="34" charset="0"/>
            </a:endParaRPr>
          </a:p>
        </p:txBody>
      </p:sp>
      <p:sp>
        <p:nvSpPr>
          <p:cNvPr id="4" name="Rectangle 3"/>
          <p:cNvSpPr txBox="1">
            <a:spLocks noGrp="1" noChangeArrowheads="1"/>
          </p:cNvSpPr>
          <p:nvPr>
            <p:ph type="body" idx="1"/>
          </p:nvPr>
        </p:nvSpPr>
        <p:spPr>
          <a:xfrm>
            <a:off x="444500" y="1700213"/>
            <a:ext cx="8183563" cy="4537075"/>
          </a:xfrm>
          <a:prstGeom prst="rect">
            <a:avLst/>
          </a:prstGeom>
        </p:spPr>
        <p:txBody>
          <a:bodyPr vert="horz" lIns="182880" tIns="91440">
            <a:normAutofit/>
          </a:bodyPr>
          <a:lst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a:lstStyle>
          <a:p>
            <a:pPr marL="0" indent="0">
              <a:buFont typeface="Wingdings 2"/>
              <a:buNone/>
            </a:pPr>
            <a:endParaRPr lang="sk-SK" altLang="en-US" sz="2400" u="sng" dirty="0" smtClean="0"/>
          </a:p>
          <a:p>
            <a:pPr marL="0" indent="0">
              <a:buNone/>
            </a:pPr>
            <a:r>
              <a:rPr lang="sk-SK" sz="2400" i="1" dirty="0"/>
              <a:t>rozvíja schopnosť sebareflexie, </a:t>
            </a:r>
            <a:r>
              <a:rPr lang="sk-SK" sz="2400" i="1" dirty="0" err="1"/>
              <a:t>facilituje</a:t>
            </a:r>
            <a:r>
              <a:rPr lang="sk-SK" sz="2400" i="1" dirty="0"/>
              <a:t>, povzbudzuje sebadôveru, prevádza klienta procesom, vyhodnocuje, kladie otázky, dáva informácie do kontextu reálneho sveta, koučuje, pomáha nachádzať alternatívne cesty, počúva, hodnotí, dáva štruktúru, povzbudzuje, dáva spätnú väzbu, dokumentuje kompetencie, dáva nádej, podporuje rozhodovanie, </a:t>
            </a:r>
            <a:r>
              <a:rPr lang="sk-SK" sz="2400" i="1" dirty="0" smtClean="0"/>
              <a:t>podporuje </a:t>
            </a:r>
            <a:r>
              <a:rPr lang="sk-SK" sz="2400" i="1" dirty="0"/>
              <a:t>učenie</a:t>
            </a:r>
            <a:r>
              <a:rPr lang="sk-SK" sz="2400" i="1" dirty="0" smtClean="0"/>
              <a:t>...</a:t>
            </a:r>
            <a:endParaRPr lang="sk-SK" altLang="en-US" sz="2400" i="1" dirty="0" smtClean="0"/>
          </a:p>
        </p:txBody>
      </p:sp>
    </p:spTree>
    <p:extLst>
      <p:ext uri="{BB962C8B-B14F-4D97-AF65-F5344CB8AC3E}">
        <p14:creationId xmlns:p14="http://schemas.microsoft.com/office/powerpoint/2010/main" val="2275455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79512" y="188640"/>
            <a:ext cx="1728192" cy="1512168"/>
          </a:xfrm>
          <a:prstGeom prst="rect">
            <a:avLst/>
          </a:prstGeom>
          <a:solidFill>
            <a:srgbClr val="1F497D">
              <a:lumMod val="75000"/>
            </a:srgbClr>
          </a:solidFill>
        </p:spPr>
        <p:txBody>
          <a:bodyPr vert="horz" lIns="91440" tIns="45720" rIns="91440" bIns="45720" rtlCol="0" anchor="ctr">
            <a:normAutofit fontScale="62500" lnSpcReduction="20000"/>
          </a:bodyPr>
          <a:lstStyle>
            <a:lvl1pPr algn="l" defTabSz="914400" rtl="0" eaLnBrk="1" latinLnBrk="0" hangingPunct="1">
              <a:spcBef>
                <a:spcPct val="0"/>
              </a:spcBef>
              <a:buNone/>
              <a:defRPr sz="4400" kern="1200">
                <a:solidFill>
                  <a:schemeClr val="tx1"/>
                </a:solidFill>
                <a:latin typeface="+mj-lt"/>
                <a:ea typeface="Segoe UI" pitchFamily="34" charset="0"/>
                <a:cs typeface="Segoe UI"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sk-SK" sz="3600" dirty="0" smtClean="0">
                <a:solidFill>
                  <a:srgbClr val="FFFFFF"/>
                </a:solidFill>
                <a:latin typeface="Segoe UI Light"/>
              </a:rPr>
              <a:t>Vzdelávacie výstupy </a:t>
            </a:r>
            <a:r>
              <a:rPr lang="sk-SK" sz="3600" dirty="0" err="1" smtClean="0">
                <a:solidFill>
                  <a:srgbClr val="FFFFFF"/>
                </a:solidFill>
                <a:latin typeface="Segoe UI Light"/>
              </a:rPr>
              <a:t>kariérového</a:t>
            </a:r>
            <a:r>
              <a:rPr lang="sk-SK" sz="3600" dirty="0" smtClean="0">
                <a:solidFill>
                  <a:srgbClr val="FFFFFF"/>
                </a:solidFill>
                <a:latin typeface="Segoe UI Light"/>
              </a:rPr>
              <a:t> poradenstva</a:t>
            </a:r>
            <a:endParaRPr kumimoji="0" lang="en-GB" sz="3600" b="0" i="0" u="none" strike="noStrike" kern="1200" cap="none" spc="0" normalizeH="0" baseline="0" noProof="0" dirty="0">
              <a:ln>
                <a:noFill/>
              </a:ln>
              <a:solidFill>
                <a:srgbClr val="FFFFFF"/>
              </a:solidFill>
              <a:effectLst/>
              <a:uLnTx/>
              <a:uFillTx/>
              <a:latin typeface="Segoe UI Light"/>
              <a:cs typeface="Segoe UI" pitchFamily="34" charset="0"/>
            </a:endParaRPr>
          </a:p>
        </p:txBody>
      </p:sp>
      <p:graphicFrame>
        <p:nvGraphicFramePr>
          <p:cNvPr id="6" name="Content Placeholder 3"/>
          <p:cNvGraphicFramePr>
            <a:graphicFrameLocks noGrp="1"/>
          </p:cNvGraphicFramePr>
          <p:nvPr>
            <p:ph idx="1"/>
            <p:extLst/>
          </p:nvPr>
        </p:nvGraphicFramePr>
        <p:xfrm>
          <a:off x="467544" y="476672"/>
          <a:ext cx="8329642" cy="59046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66777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graphicEl>
                                              <a:dgm id="{2E7AABA0-ECF5-4787-A6BF-B739689B307B}"/>
                                            </p:graphicEl>
                                          </p:spTgt>
                                        </p:tgtEl>
                                        <p:attrNameLst>
                                          <p:attrName>style.visibility</p:attrName>
                                        </p:attrNameLst>
                                      </p:cBhvr>
                                      <p:to>
                                        <p:strVal val="visible"/>
                                      </p:to>
                                    </p:set>
                                    <p:animEffect transition="in" filter="fade">
                                      <p:cBhvr>
                                        <p:cTn id="7" dur="500"/>
                                        <p:tgtEl>
                                          <p:spTgt spid="6">
                                            <p:graphicEl>
                                              <a:dgm id="{2E7AABA0-ECF5-4787-A6BF-B739689B307B}"/>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graphicEl>
                                              <a:dgm id="{32B5FFD9-FA01-4BF9-A259-1DFCB3E732D2}"/>
                                            </p:graphicEl>
                                          </p:spTgt>
                                        </p:tgtEl>
                                        <p:attrNameLst>
                                          <p:attrName>style.visibility</p:attrName>
                                        </p:attrNameLst>
                                      </p:cBhvr>
                                      <p:to>
                                        <p:strVal val="visible"/>
                                      </p:to>
                                    </p:set>
                                    <p:animEffect transition="in" filter="fade">
                                      <p:cBhvr>
                                        <p:cTn id="12" dur="500"/>
                                        <p:tgtEl>
                                          <p:spTgt spid="6">
                                            <p:graphicEl>
                                              <a:dgm id="{32B5FFD9-FA01-4BF9-A259-1DFCB3E732D2}"/>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graphicEl>
                                              <a:dgm id="{69D85057-A4BE-4F12-A75A-DADC475B9D95}"/>
                                            </p:graphicEl>
                                          </p:spTgt>
                                        </p:tgtEl>
                                        <p:attrNameLst>
                                          <p:attrName>style.visibility</p:attrName>
                                        </p:attrNameLst>
                                      </p:cBhvr>
                                      <p:to>
                                        <p:strVal val="visible"/>
                                      </p:to>
                                    </p:set>
                                    <p:animEffect transition="in" filter="fade">
                                      <p:cBhvr>
                                        <p:cTn id="17" dur="500"/>
                                        <p:tgtEl>
                                          <p:spTgt spid="6">
                                            <p:graphicEl>
                                              <a:dgm id="{69D85057-A4BE-4F12-A75A-DADC475B9D95}"/>
                                            </p:graphic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graphicEl>
                                              <a:dgm id="{13E0891D-D182-4B8E-B08D-B2540DAC6BCE}"/>
                                            </p:graphicEl>
                                          </p:spTgt>
                                        </p:tgtEl>
                                        <p:attrNameLst>
                                          <p:attrName>style.visibility</p:attrName>
                                        </p:attrNameLst>
                                      </p:cBhvr>
                                      <p:to>
                                        <p:strVal val="visible"/>
                                      </p:to>
                                    </p:set>
                                    <p:animEffect transition="in" filter="fade">
                                      <p:cBhvr>
                                        <p:cTn id="20" dur="500"/>
                                        <p:tgtEl>
                                          <p:spTgt spid="6">
                                            <p:graphicEl>
                                              <a:dgm id="{13E0891D-D182-4B8E-B08D-B2540DAC6BCE}"/>
                                            </p:graphic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graphicEl>
                                              <a:dgm id="{EFEBC5D8-36E6-46F7-8765-13BD05B48BAC}"/>
                                            </p:graphicEl>
                                          </p:spTgt>
                                        </p:tgtEl>
                                        <p:attrNameLst>
                                          <p:attrName>style.visibility</p:attrName>
                                        </p:attrNameLst>
                                      </p:cBhvr>
                                      <p:to>
                                        <p:strVal val="visible"/>
                                      </p:to>
                                    </p:set>
                                    <p:animEffect transition="in" filter="fade">
                                      <p:cBhvr>
                                        <p:cTn id="25" dur="500"/>
                                        <p:tgtEl>
                                          <p:spTgt spid="6">
                                            <p:graphicEl>
                                              <a:dgm id="{EFEBC5D8-36E6-46F7-8765-13BD05B48BAC}"/>
                                            </p:graphic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graphicEl>
                                              <a:dgm id="{04678C91-B476-4DDF-97D3-0BF86E7B7C8D}"/>
                                            </p:graphicEl>
                                          </p:spTgt>
                                        </p:tgtEl>
                                        <p:attrNameLst>
                                          <p:attrName>style.visibility</p:attrName>
                                        </p:attrNameLst>
                                      </p:cBhvr>
                                      <p:to>
                                        <p:strVal val="visible"/>
                                      </p:to>
                                    </p:set>
                                    <p:animEffect transition="in" filter="fade">
                                      <p:cBhvr>
                                        <p:cTn id="28" dur="500"/>
                                        <p:tgtEl>
                                          <p:spTgt spid="6">
                                            <p:graphicEl>
                                              <a:dgm id="{04678C91-B476-4DDF-97D3-0BF86E7B7C8D}"/>
                                            </p:graphic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6">
                                            <p:graphicEl>
                                              <a:dgm id="{ECB8FBE3-7975-4B2D-9438-5CD0AE0FDB57}"/>
                                            </p:graphicEl>
                                          </p:spTgt>
                                        </p:tgtEl>
                                        <p:attrNameLst>
                                          <p:attrName>style.visibility</p:attrName>
                                        </p:attrNameLst>
                                      </p:cBhvr>
                                      <p:to>
                                        <p:strVal val="visible"/>
                                      </p:to>
                                    </p:set>
                                    <p:animEffect transition="in" filter="fade">
                                      <p:cBhvr>
                                        <p:cTn id="33" dur="500"/>
                                        <p:tgtEl>
                                          <p:spTgt spid="6">
                                            <p:graphicEl>
                                              <a:dgm id="{ECB8FBE3-7975-4B2D-9438-5CD0AE0FDB57}"/>
                                            </p:graphic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
                                            <p:graphicEl>
                                              <a:dgm id="{EA2272CD-D957-40D3-AAFB-F16B86F20FAA}"/>
                                            </p:graphicEl>
                                          </p:spTgt>
                                        </p:tgtEl>
                                        <p:attrNameLst>
                                          <p:attrName>style.visibility</p:attrName>
                                        </p:attrNameLst>
                                      </p:cBhvr>
                                      <p:to>
                                        <p:strVal val="visible"/>
                                      </p:to>
                                    </p:set>
                                    <p:animEffect transition="in" filter="fade">
                                      <p:cBhvr>
                                        <p:cTn id="36" dur="500"/>
                                        <p:tgtEl>
                                          <p:spTgt spid="6">
                                            <p:graphicEl>
                                              <a:dgm id="{EA2272CD-D957-40D3-AAFB-F16B86F20FAA}"/>
                                            </p:graphic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6">
                                            <p:graphicEl>
                                              <a:dgm id="{8DBA1E36-31EA-4DEE-AA32-8963D8FE2C47}"/>
                                            </p:graphicEl>
                                          </p:spTgt>
                                        </p:tgtEl>
                                        <p:attrNameLst>
                                          <p:attrName>style.visibility</p:attrName>
                                        </p:attrNameLst>
                                      </p:cBhvr>
                                      <p:to>
                                        <p:strVal val="visible"/>
                                      </p:to>
                                    </p:set>
                                    <p:animEffect transition="in" filter="fade">
                                      <p:cBhvr>
                                        <p:cTn id="41" dur="500"/>
                                        <p:tgtEl>
                                          <p:spTgt spid="6">
                                            <p:graphicEl>
                                              <a:dgm id="{8DBA1E36-31EA-4DEE-AA32-8963D8FE2C47}"/>
                                            </p:graphic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6">
                                            <p:graphicEl>
                                              <a:dgm id="{81DD3AB8-285A-40DD-82D6-53522E77804D}"/>
                                            </p:graphicEl>
                                          </p:spTgt>
                                        </p:tgtEl>
                                        <p:attrNameLst>
                                          <p:attrName>style.visibility</p:attrName>
                                        </p:attrNameLst>
                                      </p:cBhvr>
                                      <p:to>
                                        <p:strVal val="visible"/>
                                      </p:to>
                                    </p:set>
                                    <p:animEffect transition="in" filter="fade">
                                      <p:cBhvr>
                                        <p:cTn id="44" dur="500"/>
                                        <p:tgtEl>
                                          <p:spTgt spid="6">
                                            <p:graphicEl>
                                              <a:dgm id="{81DD3AB8-285A-40DD-82D6-53522E77804D}"/>
                                            </p:graphic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6">
                                            <p:graphicEl>
                                              <a:dgm id="{8CDE7292-177E-4669-B8FC-18F1A620C1D2}"/>
                                            </p:graphicEl>
                                          </p:spTgt>
                                        </p:tgtEl>
                                        <p:attrNameLst>
                                          <p:attrName>style.visibility</p:attrName>
                                        </p:attrNameLst>
                                      </p:cBhvr>
                                      <p:to>
                                        <p:strVal val="visible"/>
                                      </p:to>
                                    </p:set>
                                    <p:animEffect transition="in" filter="fade">
                                      <p:cBhvr>
                                        <p:cTn id="49" dur="500"/>
                                        <p:tgtEl>
                                          <p:spTgt spid="6">
                                            <p:graphicEl>
                                              <a:dgm id="{8CDE7292-177E-4669-B8FC-18F1A620C1D2}"/>
                                            </p:graphic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6">
                                            <p:graphicEl>
                                              <a:dgm id="{09E4914F-EE0C-426E-820D-E26445C60AA6}"/>
                                            </p:graphicEl>
                                          </p:spTgt>
                                        </p:tgtEl>
                                        <p:attrNameLst>
                                          <p:attrName>style.visibility</p:attrName>
                                        </p:attrNameLst>
                                      </p:cBhvr>
                                      <p:to>
                                        <p:strVal val="visible"/>
                                      </p:to>
                                    </p:set>
                                    <p:animEffect transition="in" filter="fade">
                                      <p:cBhvr>
                                        <p:cTn id="52" dur="500"/>
                                        <p:tgtEl>
                                          <p:spTgt spid="6">
                                            <p:graphicEl>
                                              <a:dgm id="{09E4914F-EE0C-426E-820D-E26445C60AA6}"/>
                                            </p:graphic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6">
                                            <p:graphicEl>
                                              <a:dgm id="{32BB2652-F00E-4B45-9FB4-0DF787D14D0A}"/>
                                            </p:graphicEl>
                                          </p:spTgt>
                                        </p:tgtEl>
                                        <p:attrNameLst>
                                          <p:attrName>style.visibility</p:attrName>
                                        </p:attrNameLst>
                                      </p:cBhvr>
                                      <p:to>
                                        <p:strVal val="visible"/>
                                      </p:to>
                                    </p:set>
                                    <p:animEffect transition="in" filter="fade">
                                      <p:cBhvr>
                                        <p:cTn id="57" dur="500"/>
                                        <p:tgtEl>
                                          <p:spTgt spid="6">
                                            <p:graphicEl>
                                              <a:dgm id="{32BB2652-F00E-4B45-9FB4-0DF787D14D0A}"/>
                                            </p:graphicEl>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
                                            <p:graphicEl>
                                              <a:dgm id="{5791A4B7-C22B-4923-8C32-E38C6EDDDFEB}"/>
                                            </p:graphicEl>
                                          </p:spTgt>
                                        </p:tgtEl>
                                        <p:attrNameLst>
                                          <p:attrName>style.visibility</p:attrName>
                                        </p:attrNameLst>
                                      </p:cBhvr>
                                      <p:to>
                                        <p:strVal val="visible"/>
                                      </p:to>
                                    </p:set>
                                    <p:animEffect transition="in" filter="fade">
                                      <p:cBhvr>
                                        <p:cTn id="60" dur="500"/>
                                        <p:tgtEl>
                                          <p:spTgt spid="6">
                                            <p:graphicEl>
                                              <a:dgm id="{5791A4B7-C22B-4923-8C32-E38C6EDDDFEB}"/>
                                            </p:graphic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6">
                                            <p:graphicEl>
                                              <a:dgm id="{77DE1CCF-7747-4FE4-9C39-69723AB12FB4}"/>
                                            </p:graphicEl>
                                          </p:spTgt>
                                        </p:tgtEl>
                                        <p:attrNameLst>
                                          <p:attrName>style.visibility</p:attrName>
                                        </p:attrNameLst>
                                      </p:cBhvr>
                                      <p:to>
                                        <p:strVal val="visible"/>
                                      </p:to>
                                    </p:set>
                                    <p:animEffect transition="in" filter="fade">
                                      <p:cBhvr>
                                        <p:cTn id="65" dur="500"/>
                                        <p:tgtEl>
                                          <p:spTgt spid="6">
                                            <p:graphicEl>
                                              <a:dgm id="{77DE1CCF-7747-4FE4-9C39-69723AB12FB4}"/>
                                            </p:graphicEl>
                                          </p:spTgt>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6">
                                            <p:graphicEl>
                                              <a:dgm id="{35211038-1011-4A6C-AB7F-3EB2A70BDDAB}"/>
                                            </p:graphicEl>
                                          </p:spTgt>
                                        </p:tgtEl>
                                        <p:attrNameLst>
                                          <p:attrName>style.visibility</p:attrName>
                                        </p:attrNameLst>
                                      </p:cBhvr>
                                      <p:to>
                                        <p:strVal val="visible"/>
                                      </p:to>
                                    </p:set>
                                    <p:animEffect transition="in" filter="fade">
                                      <p:cBhvr>
                                        <p:cTn id="68" dur="500"/>
                                        <p:tgtEl>
                                          <p:spTgt spid="6">
                                            <p:graphicEl>
                                              <a:dgm id="{35211038-1011-4A6C-AB7F-3EB2A70BDDAB}"/>
                                            </p:graphicEl>
                                          </p:spTgt>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6">
                                            <p:graphicEl>
                                              <a:dgm id="{A8ED9119-9856-404E-B4FF-125E2C9755A6}"/>
                                            </p:graphicEl>
                                          </p:spTgt>
                                        </p:tgtEl>
                                        <p:attrNameLst>
                                          <p:attrName>style.visibility</p:attrName>
                                        </p:attrNameLst>
                                      </p:cBhvr>
                                      <p:to>
                                        <p:strVal val="visible"/>
                                      </p:to>
                                    </p:set>
                                    <p:animEffect transition="in" filter="fade">
                                      <p:cBhvr>
                                        <p:cTn id="71" dur="500"/>
                                        <p:tgtEl>
                                          <p:spTgt spid="6">
                                            <p:graphicEl>
                                              <a:dgm id="{A8ED9119-9856-404E-B4FF-125E2C9755A6}"/>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79512" y="188640"/>
            <a:ext cx="8712968" cy="850106"/>
          </a:xfrm>
          <a:prstGeom prst="rect">
            <a:avLst/>
          </a:prstGeom>
          <a:solidFill>
            <a:srgbClr val="1F497D">
              <a:lumMod val="75000"/>
            </a:srgbClr>
          </a:solidFill>
        </p:spPr>
        <p:txBody>
          <a:bodyPr vert="horz" lIns="91440" tIns="45720" rIns="91440" bIns="45720" rtlCol="0" anchor="ctr">
            <a:normAutofit/>
          </a:bodyPr>
          <a:lstStyle>
            <a:lvl1pPr algn="l" defTabSz="914400" rtl="0" eaLnBrk="1" latinLnBrk="0" hangingPunct="1">
              <a:spcBef>
                <a:spcPct val="0"/>
              </a:spcBef>
              <a:buNone/>
              <a:defRPr sz="4400" kern="1200">
                <a:solidFill>
                  <a:schemeClr val="tx1"/>
                </a:solidFill>
                <a:latin typeface="+mj-lt"/>
                <a:ea typeface="Segoe UI" pitchFamily="34" charset="0"/>
                <a:cs typeface="Segoe UI"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sk-SK" sz="3600" dirty="0" smtClean="0">
                <a:solidFill>
                  <a:srgbClr val="FFFFFF"/>
                </a:solidFill>
                <a:latin typeface="Segoe UI Light"/>
              </a:rPr>
              <a:t>Radiť alebo sprevádzať?</a:t>
            </a:r>
            <a:endParaRPr kumimoji="0" lang="en-GB" sz="3600" b="0" i="0" u="none" strike="noStrike" kern="1200" cap="none" spc="0" normalizeH="0" baseline="0" noProof="0" dirty="0">
              <a:ln>
                <a:noFill/>
              </a:ln>
              <a:solidFill>
                <a:srgbClr val="FFFFFF"/>
              </a:solidFill>
              <a:effectLst/>
              <a:uLnTx/>
              <a:uFillTx/>
              <a:latin typeface="Segoe UI Light"/>
              <a:cs typeface="Segoe UI"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610956415"/>
              </p:ext>
            </p:extLst>
          </p:nvPr>
        </p:nvGraphicFramePr>
        <p:xfrm>
          <a:off x="179512" y="1397000"/>
          <a:ext cx="8568952" cy="4511928"/>
        </p:xfrm>
        <a:graphic>
          <a:graphicData uri="http://schemas.openxmlformats.org/drawingml/2006/table">
            <a:tbl>
              <a:tblPr firstRow="1" bandRow="1">
                <a:tableStyleId>{073A0DAA-6AF3-43AB-8588-CEC1D06C72B9}</a:tableStyleId>
              </a:tblPr>
              <a:tblGrid>
                <a:gridCol w="4284476">
                  <a:extLst>
                    <a:ext uri="{9D8B030D-6E8A-4147-A177-3AD203B41FA5}">
                      <a16:colId xmlns="" xmlns:a16="http://schemas.microsoft.com/office/drawing/2014/main" val="20000"/>
                    </a:ext>
                  </a:extLst>
                </a:gridCol>
                <a:gridCol w="4284476">
                  <a:extLst>
                    <a:ext uri="{9D8B030D-6E8A-4147-A177-3AD203B41FA5}">
                      <a16:colId xmlns="" xmlns:a16="http://schemas.microsoft.com/office/drawing/2014/main" val="20001"/>
                    </a:ext>
                  </a:extLst>
                </a:gridCol>
              </a:tblGrid>
              <a:tr h="375816">
                <a:tc>
                  <a:txBody>
                    <a:bodyPr/>
                    <a:lstStyle/>
                    <a:p>
                      <a:r>
                        <a:rPr lang="sk-SK" dirty="0" smtClean="0"/>
                        <a:t>Radiť</a:t>
                      </a:r>
                      <a:endParaRPr lang="en-US" dirty="0"/>
                    </a:p>
                  </a:txBody>
                  <a:tcPr/>
                </a:tc>
                <a:tc>
                  <a:txBody>
                    <a:bodyPr/>
                    <a:lstStyle/>
                    <a:p>
                      <a:r>
                        <a:rPr lang="sk-SK" dirty="0" smtClean="0"/>
                        <a:t>Sprevádzať</a:t>
                      </a:r>
                      <a:endParaRPr lang="en-US" dirty="0"/>
                    </a:p>
                  </a:txBody>
                  <a:tcPr/>
                </a:tc>
                <a:extLst>
                  <a:ext uri="{0D108BD9-81ED-4DB2-BD59-A6C34878D82A}">
                    <a16:rowId xmlns="" xmlns:a16="http://schemas.microsoft.com/office/drawing/2014/main" val="10000"/>
                  </a:ext>
                </a:extLst>
              </a:tr>
              <a:tr h="982464">
                <a:tc>
                  <a:txBody>
                    <a:bodyPr/>
                    <a:lstStyle/>
                    <a:p>
                      <a:r>
                        <a:rPr lang="sk-SK" dirty="0" smtClean="0"/>
                        <a:t>Činnosť</a:t>
                      </a:r>
                      <a:r>
                        <a:rPr lang="sk-SK" baseline="0" dirty="0" smtClean="0"/>
                        <a:t> postavená na </a:t>
                      </a:r>
                      <a:r>
                        <a:rPr lang="sk-SK" b="1" baseline="0" dirty="0" smtClean="0"/>
                        <a:t>odbornosti</a:t>
                      </a:r>
                      <a:r>
                        <a:rPr lang="sk-SK" baseline="0" dirty="0" smtClean="0"/>
                        <a:t>: „dávanie rád“</a:t>
                      </a:r>
                      <a:endParaRPr lang="en-US" dirty="0"/>
                    </a:p>
                  </a:txBody>
                  <a:tcPr/>
                </a:tc>
                <a:tc>
                  <a:txBody>
                    <a:bodyPr/>
                    <a:lstStyle/>
                    <a:p>
                      <a:r>
                        <a:rPr lang="sk-SK" dirty="0" smtClean="0"/>
                        <a:t>Činnosť zameraná na </a:t>
                      </a:r>
                      <a:r>
                        <a:rPr lang="sk-SK" b="1" dirty="0" smtClean="0"/>
                        <a:t>človeka</a:t>
                      </a:r>
                      <a:r>
                        <a:rPr lang="sk-SK" dirty="0" smtClean="0"/>
                        <a:t>: „sprevádzanie procesom“</a:t>
                      </a:r>
                      <a:endParaRPr lang="en-US" dirty="0"/>
                    </a:p>
                  </a:txBody>
                  <a:tcPr/>
                </a:tc>
                <a:extLst>
                  <a:ext uri="{0D108BD9-81ED-4DB2-BD59-A6C34878D82A}">
                    <a16:rowId xmlns="" xmlns:a16="http://schemas.microsoft.com/office/drawing/2014/main" val="10001"/>
                  </a:ext>
                </a:extLst>
              </a:tr>
              <a:tr h="982464">
                <a:tc>
                  <a:txBody>
                    <a:bodyPr/>
                    <a:lstStyle/>
                    <a:p>
                      <a:r>
                        <a:rPr lang="sk-SK" dirty="0" smtClean="0"/>
                        <a:t>Analýza</a:t>
                      </a:r>
                      <a:r>
                        <a:rPr lang="sk-SK" baseline="0" dirty="0" smtClean="0"/>
                        <a:t> situácie: </a:t>
                      </a:r>
                      <a:r>
                        <a:rPr lang="sk-SK" b="1" baseline="0" dirty="0" smtClean="0"/>
                        <a:t>diagnostika</a:t>
                      </a:r>
                      <a:r>
                        <a:rPr lang="sk-SK" baseline="0" dirty="0" smtClean="0"/>
                        <a:t> odborníkom</a:t>
                      </a:r>
                      <a:endParaRPr lang="en-US" dirty="0"/>
                    </a:p>
                  </a:txBody>
                  <a:tcPr/>
                </a:tc>
                <a:tc>
                  <a:txBody>
                    <a:bodyPr/>
                    <a:lstStyle/>
                    <a:p>
                      <a:r>
                        <a:rPr lang="sk-SK" dirty="0" smtClean="0"/>
                        <a:t>Analýza</a:t>
                      </a:r>
                      <a:r>
                        <a:rPr lang="sk-SK" baseline="0" dirty="0" smtClean="0"/>
                        <a:t> situácie: pomôcť klientovi, aby </a:t>
                      </a:r>
                      <a:r>
                        <a:rPr lang="sk-SK" b="1" baseline="0" dirty="0" smtClean="0"/>
                        <a:t>sám dospel k jasnejšiemu pochopeniu </a:t>
                      </a:r>
                      <a:r>
                        <a:rPr lang="sk-SK" baseline="0" dirty="0" smtClean="0"/>
                        <a:t>svojej situácie a možností riešenia</a:t>
                      </a:r>
                      <a:endParaRPr lang="en-US" dirty="0"/>
                    </a:p>
                  </a:txBody>
                  <a:tcPr/>
                </a:tc>
                <a:extLst>
                  <a:ext uri="{0D108BD9-81ED-4DB2-BD59-A6C34878D82A}">
                    <a16:rowId xmlns="" xmlns:a16="http://schemas.microsoft.com/office/drawing/2014/main" val="10002"/>
                  </a:ext>
                </a:extLst>
              </a:tr>
              <a:tr h="982464">
                <a:tc>
                  <a:txBody>
                    <a:bodyPr/>
                    <a:lstStyle/>
                    <a:p>
                      <a:r>
                        <a:rPr lang="sk-SK" b="1" dirty="0" smtClean="0"/>
                        <a:t>Analýza</a:t>
                      </a:r>
                      <a:endParaRPr lang="en-US" b="1" dirty="0"/>
                    </a:p>
                  </a:txBody>
                  <a:tcPr/>
                </a:tc>
                <a:tc>
                  <a:txBody>
                    <a:bodyPr/>
                    <a:lstStyle/>
                    <a:p>
                      <a:r>
                        <a:rPr lang="sk-SK" b="1" dirty="0" smtClean="0"/>
                        <a:t>Kladenie otázok</a:t>
                      </a:r>
                      <a:endParaRPr lang="en-US" b="1" dirty="0"/>
                    </a:p>
                  </a:txBody>
                  <a:tcPr/>
                </a:tc>
                <a:extLst>
                  <a:ext uri="{0D108BD9-81ED-4DB2-BD59-A6C34878D82A}">
                    <a16:rowId xmlns="" xmlns:a16="http://schemas.microsoft.com/office/drawing/2014/main" val="10003"/>
                  </a:ext>
                </a:extLst>
              </a:tr>
              <a:tr h="982464">
                <a:tc>
                  <a:txBody>
                    <a:bodyPr/>
                    <a:lstStyle/>
                    <a:p>
                      <a:r>
                        <a:rPr lang="sk-SK" dirty="0" smtClean="0"/>
                        <a:t>Poradca ako odborník</a:t>
                      </a:r>
                      <a:r>
                        <a:rPr lang="sk-SK" baseline="0" dirty="0" smtClean="0"/>
                        <a:t> na </a:t>
                      </a:r>
                      <a:r>
                        <a:rPr lang="sk-SK" b="1" baseline="0" dirty="0" smtClean="0"/>
                        <a:t>riešenia</a:t>
                      </a:r>
                      <a:endParaRPr lang="en-US" b="1" dirty="0"/>
                    </a:p>
                  </a:txBody>
                  <a:tcPr/>
                </a:tc>
                <a:tc>
                  <a:txBody>
                    <a:bodyPr/>
                    <a:lstStyle/>
                    <a:p>
                      <a:r>
                        <a:rPr lang="sk-SK" dirty="0" smtClean="0"/>
                        <a:t>Poradca ako odborník na </a:t>
                      </a:r>
                      <a:r>
                        <a:rPr lang="sk-SK" b="1" dirty="0" smtClean="0"/>
                        <a:t>kladenie otázok</a:t>
                      </a:r>
                      <a:endParaRPr lang="en-US" b="1" dirty="0"/>
                    </a:p>
                  </a:txBody>
                  <a:tcP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1370687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79512" y="188640"/>
            <a:ext cx="8712968" cy="850106"/>
          </a:xfrm>
          <a:prstGeom prst="rect">
            <a:avLst/>
          </a:prstGeom>
          <a:solidFill>
            <a:srgbClr val="1F497D">
              <a:lumMod val="75000"/>
            </a:srgbClr>
          </a:solidFill>
        </p:spPr>
        <p:txBody>
          <a:bodyPr vert="horz" lIns="91440" tIns="45720" rIns="91440" bIns="45720" rtlCol="0" anchor="ctr">
            <a:normAutofit/>
          </a:bodyPr>
          <a:lstStyle>
            <a:lvl1pPr algn="l" defTabSz="914400" rtl="0" eaLnBrk="1" latinLnBrk="0" hangingPunct="1">
              <a:spcBef>
                <a:spcPct val="0"/>
              </a:spcBef>
              <a:buNone/>
              <a:defRPr sz="4400" kern="1200">
                <a:solidFill>
                  <a:schemeClr val="tx1"/>
                </a:solidFill>
                <a:latin typeface="+mj-lt"/>
                <a:ea typeface="Segoe UI" pitchFamily="34" charset="0"/>
                <a:cs typeface="Segoe UI"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sk-SK" sz="3600" dirty="0" smtClean="0">
                <a:solidFill>
                  <a:srgbClr val="FFFFFF"/>
                </a:solidFill>
                <a:latin typeface="Segoe UI Light"/>
              </a:rPr>
              <a:t>Radiť alebo sprevádzať?</a:t>
            </a:r>
            <a:endParaRPr kumimoji="0" lang="en-GB" sz="3600" b="0" i="0" u="none" strike="noStrike" kern="1200" cap="none" spc="0" normalizeH="0" baseline="0" noProof="0" dirty="0">
              <a:ln>
                <a:noFill/>
              </a:ln>
              <a:solidFill>
                <a:srgbClr val="FFFFFF"/>
              </a:solidFill>
              <a:effectLst/>
              <a:uLnTx/>
              <a:uFillTx/>
              <a:latin typeface="Segoe UI Light"/>
              <a:cs typeface="Segoe UI"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949644438"/>
              </p:ext>
            </p:extLst>
          </p:nvPr>
        </p:nvGraphicFramePr>
        <p:xfrm>
          <a:off x="179512" y="1397000"/>
          <a:ext cx="8568952" cy="5222520"/>
        </p:xfrm>
        <a:graphic>
          <a:graphicData uri="http://schemas.openxmlformats.org/drawingml/2006/table">
            <a:tbl>
              <a:tblPr firstRow="1" bandRow="1">
                <a:tableStyleId>{073A0DAA-6AF3-43AB-8588-CEC1D06C72B9}</a:tableStyleId>
              </a:tblPr>
              <a:tblGrid>
                <a:gridCol w="4284476">
                  <a:extLst>
                    <a:ext uri="{9D8B030D-6E8A-4147-A177-3AD203B41FA5}">
                      <a16:colId xmlns="" xmlns:a16="http://schemas.microsoft.com/office/drawing/2014/main" val="20000"/>
                    </a:ext>
                  </a:extLst>
                </a:gridCol>
                <a:gridCol w="4284476">
                  <a:extLst>
                    <a:ext uri="{9D8B030D-6E8A-4147-A177-3AD203B41FA5}">
                      <a16:colId xmlns="" xmlns:a16="http://schemas.microsoft.com/office/drawing/2014/main" val="20001"/>
                    </a:ext>
                  </a:extLst>
                </a:gridCol>
              </a:tblGrid>
              <a:tr h="350778">
                <a:tc>
                  <a:txBody>
                    <a:bodyPr/>
                    <a:lstStyle/>
                    <a:p>
                      <a:r>
                        <a:rPr lang="sk-SK" dirty="0" smtClean="0"/>
                        <a:t>Radiť</a:t>
                      </a:r>
                      <a:endParaRPr lang="en-US" dirty="0"/>
                    </a:p>
                  </a:txBody>
                  <a:tcPr/>
                </a:tc>
                <a:tc>
                  <a:txBody>
                    <a:bodyPr/>
                    <a:lstStyle/>
                    <a:p>
                      <a:r>
                        <a:rPr lang="sk-SK" dirty="0" smtClean="0"/>
                        <a:t>Sprevádzať</a:t>
                      </a:r>
                      <a:endParaRPr lang="en-US" dirty="0"/>
                    </a:p>
                  </a:txBody>
                  <a:tcPr/>
                </a:tc>
                <a:extLst>
                  <a:ext uri="{0D108BD9-81ED-4DB2-BD59-A6C34878D82A}">
                    <a16:rowId xmlns="" xmlns:a16="http://schemas.microsoft.com/office/drawing/2014/main" val="10000"/>
                  </a:ext>
                </a:extLst>
              </a:tr>
              <a:tr h="917010">
                <a:tc>
                  <a:txBody>
                    <a:bodyPr/>
                    <a:lstStyle/>
                    <a:p>
                      <a:r>
                        <a:rPr lang="sk-SK" b="1" dirty="0" smtClean="0"/>
                        <a:t>Najlepšie</a:t>
                      </a:r>
                      <a:r>
                        <a:rPr lang="sk-SK" baseline="0" dirty="0" smtClean="0"/>
                        <a:t> </a:t>
                      </a:r>
                      <a:r>
                        <a:rPr lang="sk-SK" b="1" baseline="0" dirty="0" smtClean="0"/>
                        <a:t>riešenie</a:t>
                      </a:r>
                      <a:endParaRPr lang="en-US" b="1" dirty="0"/>
                    </a:p>
                  </a:txBody>
                  <a:tcPr/>
                </a:tc>
                <a:tc>
                  <a:txBody>
                    <a:bodyPr/>
                    <a:lstStyle/>
                    <a:p>
                      <a:r>
                        <a:rPr lang="sk-SK" b="1" dirty="0" smtClean="0"/>
                        <a:t>Riešenie osoby</a:t>
                      </a:r>
                      <a:endParaRPr lang="en-US" b="1" dirty="0"/>
                    </a:p>
                  </a:txBody>
                  <a:tcPr/>
                </a:tc>
                <a:extLst>
                  <a:ext uri="{0D108BD9-81ED-4DB2-BD59-A6C34878D82A}">
                    <a16:rowId xmlns="" xmlns:a16="http://schemas.microsoft.com/office/drawing/2014/main" val="10001"/>
                  </a:ext>
                </a:extLst>
              </a:tr>
              <a:tr h="917010">
                <a:tc>
                  <a:txBody>
                    <a:bodyPr/>
                    <a:lstStyle/>
                    <a:p>
                      <a:r>
                        <a:rPr lang="sk-SK" dirty="0" smtClean="0"/>
                        <a:t>Pracuje sa na tom, </a:t>
                      </a:r>
                      <a:r>
                        <a:rPr lang="sk-SK" b="1" dirty="0" smtClean="0"/>
                        <a:t>čo odborník považuje za dôležité</a:t>
                      </a:r>
                      <a:endParaRPr lang="en-US" b="1" dirty="0"/>
                    </a:p>
                  </a:txBody>
                  <a:tcPr/>
                </a:tc>
                <a:tc>
                  <a:txBody>
                    <a:bodyPr/>
                    <a:lstStyle/>
                    <a:p>
                      <a:r>
                        <a:rPr lang="sk-SK" dirty="0" smtClean="0"/>
                        <a:t>Pracuje sa na to, </a:t>
                      </a:r>
                      <a:r>
                        <a:rPr lang="sk-SK" b="1" dirty="0" smtClean="0"/>
                        <a:t>čo prináša osoba </a:t>
                      </a:r>
                      <a:r>
                        <a:rPr lang="sk-SK" dirty="0" smtClean="0"/>
                        <a:t>– jej vnímanie vlastného</a:t>
                      </a:r>
                      <a:r>
                        <a:rPr lang="sk-SK" baseline="0" dirty="0" smtClean="0"/>
                        <a:t> okolia a jeho možností</a:t>
                      </a:r>
                      <a:endParaRPr lang="en-US" dirty="0"/>
                    </a:p>
                  </a:txBody>
                  <a:tcPr/>
                </a:tc>
                <a:extLst>
                  <a:ext uri="{0D108BD9-81ED-4DB2-BD59-A6C34878D82A}">
                    <a16:rowId xmlns="" xmlns:a16="http://schemas.microsoft.com/office/drawing/2014/main" val="10002"/>
                  </a:ext>
                </a:extLst>
              </a:tr>
              <a:tr h="917010">
                <a:tc>
                  <a:txBody>
                    <a:bodyPr/>
                    <a:lstStyle/>
                    <a:p>
                      <a:r>
                        <a:rPr lang="sk-SK" b="1" dirty="0" smtClean="0"/>
                        <a:t>Riešenie</a:t>
                      </a:r>
                      <a:r>
                        <a:rPr lang="sk-SK" dirty="0" smtClean="0"/>
                        <a:t> súčasnej situácie</a:t>
                      </a:r>
                      <a:endParaRPr lang="en-US" dirty="0"/>
                    </a:p>
                  </a:txBody>
                  <a:tcPr/>
                </a:tc>
                <a:tc>
                  <a:txBody>
                    <a:bodyPr/>
                    <a:lstStyle/>
                    <a:p>
                      <a:r>
                        <a:rPr lang="sk-SK" b="1" dirty="0" smtClean="0"/>
                        <a:t>Rozvoj schopnosti </a:t>
                      </a:r>
                      <a:r>
                        <a:rPr lang="sk-SK" dirty="0" smtClean="0"/>
                        <a:t>nachádzať riešenie</a:t>
                      </a:r>
                      <a:endParaRPr lang="en-US" dirty="0"/>
                    </a:p>
                  </a:txBody>
                  <a:tcPr/>
                </a:tc>
                <a:extLst>
                  <a:ext uri="{0D108BD9-81ED-4DB2-BD59-A6C34878D82A}">
                    <a16:rowId xmlns="" xmlns:a16="http://schemas.microsoft.com/office/drawing/2014/main" val="10003"/>
                  </a:ext>
                </a:extLst>
              </a:tr>
              <a:tr h="1109525">
                <a:tc>
                  <a:txBody>
                    <a:bodyPr/>
                    <a:lstStyle/>
                    <a:p>
                      <a:r>
                        <a:rPr lang="sk-SK" dirty="0" smtClean="0"/>
                        <a:t>Ovplyvňovanie: </a:t>
                      </a:r>
                      <a:r>
                        <a:rPr lang="sk-SK" b="1" dirty="0" smtClean="0"/>
                        <a:t>priviesť klienta</a:t>
                      </a:r>
                      <a:r>
                        <a:rPr lang="sk-SK" b="1" baseline="0" dirty="0" smtClean="0"/>
                        <a:t> k pochopeniu a prijatiu </a:t>
                      </a:r>
                      <a:r>
                        <a:rPr lang="sk-SK" baseline="0" dirty="0" smtClean="0"/>
                        <a:t>navrhovaných riešení</a:t>
                      </a:r>
                      <a:endParaRPr lang="en-US" dirty="0"/>
                    </a:p>
                  </a:txBody>
                  <a:tcPr/>
                </a:tc>
                <a:tc>
                  <a:txBody>
                    <a:bodyPr/>
                    <a:lstStyle/>
                    <a:p>
                      <a:r>
                        <a:rPr lang="sk-SK" dirty="0" smtClean="0"/>
                        <a:t>Ovplyvňovanie:</a:t>
                      </a:r>
                      <a:r>
                        <a:rPr lang="sk-SK" baseline="0" dirty="0" smtClean="0"/>
                        <a:t> </a:t>
                      </a:r>
                      <a:r>
                        <a:rPr lang="sk-SK" b="1" baseline="0" dirty="0" smtClean="0"/>
                        <a:t>priviesť klienta k zváženiu všetkých dôležitých faktorov</a:t>
                      </a:r>
                      <a:r>
                        <a:rPr lang="sk-SK" baseline="0" dirty="0" smtClean="0"/>
                        <a:t>, ale nesnažiť sa priviesť ho určitým smerom</a:t>
                      </a:r>
                      <a:endParaRPr lang="en-US" dirty="0"/>
                    </a:p>
                  </a:txBody>
                  <a:tcPr/>
                </a:tc>
                <a:extLst>
                  <a:ext uri="{0D108BD9-81ED-4DB2-BD59-A6C34878D82A}">
                    <a16:rowId xmlns="" xmlns:a16="http://schemas.microsoft.com/office/drawing/2014/main" val="10004"/>
                  </a:ext>
                </a:extLst>
              </a:tr>
              <a:tr h="917010">
                <a:tc>
                  <a:txBody>
                    <a:bodyPr/>
                    <a:lstStyle/>
                    <a:p>
                      <a:r>
                        <a:rPr lang="sk-SK" dirty="0" smtClean="0"/>
                        <a:t>Odborník má poznanie</a:t>
                      </a:r>
                      <a:endParaRPr lang="en-US" dirty="0"/>
                    </a:p>
                  </a:txBody>
                  <a:tcPr/>
                </a:tc>
                <a:tc>
                  <a:txBody>
                    <a:bodyPr/>
                    <a:lstStyle/>
                    <a:p>
                      <a:r>
                        <a:rPr lang="sk-SK" dirty="0" smtClean="0"/>
                        <a:t>Klient má poznanie, je odborník sám na seba. Poradca poskytuje „</a:t>
                      </a:r>
                      <a:r>
                        <a:rPr lang="sk-SK" dirty="0" err="1" smtClean="0"/>
                        <a:t>štruktúrujúce</a:t>
                      </a:r>
                      <a:r>
                        <a:rPr lang="sk-SK" dirty="0" smtClean="0"/>
                        <a:t> zrkadlo“</a:t>
                      </a:r>
                      <a:endParaRPr lang="en-US" dirty="0"/>
                    </a:p>
                  </a:txBody>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2462809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itle 1"/>
          <p:cNvSpPr txBox="1">
            <a:spLocks/>
          </p:cNvSpPr>
          <p:nvPr/>
        </p:nvSpPr>
        <p:spPr>
          <a:xfrm>
            <a:off x="179512" y="188640"/>
            <a:ext cx="8712968" cy="850106"/>
          </a:xfrm>
          <a:prstGeom prst="rect">
            <a:avLst/>
          </a:prstGeom>
          <a:solidFill>
            <a:srgbClr val="1F497D">
              <a:lumMod val="75000"/>
            </a:srgbClr>
          </a:solidFill>
        </p:spPr>
        <p:txBody>
          <a:bodyPr vert="horz" lIns="91440" tIns="45720" rIns="91440" bIns="45720" rtlCol="0" anchor="ctr">
            <a:normAutofit/>
          </a:bodyPr>
          <a:lstStyle>
            <a:lvl1pPr algn="l" defTabSz="914400" rtl="0" eaLnBrk="1" latinLnBrk="0" hangingPunct="1">
              <a:spcBef>
                <a:spcPct val="0"/>
              </a:spcBef>
              <a:buNone/>
              <a:defRPr sz="4400" kern="1200">
                <a:solidFill>
                  <a:schemeClr val="tx1"/>
                </a:solidFill>
                <a:latin typeface="+mj-lt"/>
                <a:ea typeface="Segoe UI" pitchFamily="34" charset="0"/>
                <a:cs typeface="Segoe UI"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sk-SK" sz="3600" dirty="0" smtClean="0">
                <a:solidFill>
                  <a:srgbClr val="FFFFFF"/>
                </a:solidFill>
                <a:latin typeface="Segoe UI Light"/>
              </a:rPr>
              <a:t>Radiť alebo sprevádzať?</a:t>
            </a:r>
            <a:endParaRPr kumimoji="0" lang="en-GB" sz="3600" b="0" i="0" u="none" strike="noStrike" kern="1200" cap="none" spc="0" normalizeH="0" baseline="0" noProof="0" dirty="0">
              <a:ln>
                <a:noFill/>
              </a:ln>
              <a:solidFill>
                <a:srgbClr val="FFFFFF"/>
              </a:solidFill>
              <a:effectLst/>
              <a:uLnTx/>
              <a:uFillTx/>
              <a:latin typeface="Segoe UI Light"/>
              <a:cs typeface="Segoe UI"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282373125"/>
              </p:ext>
            </p:extLst>
          </p:nvPr>
        </p:nvGraphicFramePr>
        <p:xfrm>
          <a:off x="179512" y="1397000"/>
          <a:ext cx="8568952" cy="5143325"/>
        </p:xfrm>
        <a:graphic>
          <a:graphicData uri="http://schemas.openxmlformats.org/drawingml/2006/table">
            <a:tbl>
              <a:tblPr firstRow="1" bandRow="1">
                <a:tableStyleId>{073A0DAA-6AF3-43AB-8588-CEC1D06C72B9}</a:tableStyleId>
              </a:tblPr>
              <a:tblGrid>
                <a:gridCol w="4284476">
                  <a:extLst>
                    <a:ext uri="{9D8B030D-6E8A-4147-A177-3AD203B41FA5}">
                      <a16:colId xmlns="" xmlns:a16="http://schemas.microsoft.com/office/drawing/2014/main" val="20000"/>
                    </a:ext>
                  </a:extLst>
                </a:gridCol>
                <a:gridCol w="4284476">
                  <a:extLst>
                    <a:ext uri="{9D8B030D-6E8A-4147-A177-3AD203B41FA5}">
                      <a16:colId xmlns="" xmlns:a16="http://schemas.microsoft.com/office/drawing/2014/main" val="20001"/>
                    </a:ext>
                  </a:extLst>
                </a:gridCol>
              </a:tblGrid>
              <a:tr h="350778">
                <a:tc>
                  <a:txBody>
                    <a:bodyPr/>
                    <a:lstStyle/>
                    <a:p>
                      <a:r>
                        <a:rPr lang="sk-SK" dirty="0" smtClean="0"/>
                        <a:t>Radiť</a:t>
                      </a:r>
                      <a:endParaRPr lang="en-US" dirty="0"/>
                    </a:p>
                  </a:txBody>
                  <a:tcPr/>
                </a:tc>
                <a:tc>
                  <a:txBody>
                    <a:bodyPr/>
                    <a:lstStyle/>
                    <a:p>
                      <a:r>
                        <a:rPr lang="sk-SK" dirty="0" smtClean="0"/>
                        <a:t>Sprevádzať</a:t>
                      </a:r>
                      <a:endParaRPr lang="en-US" dirty="0"/>
                    </a:p>
                  </a:txBody>
                  <a:tcPr/>
                </a:tc>
                <a:extLst>
                  <a:ext uri="{0D108BD9-81ED-4DB2-BD59-A6C34878D82A}">
                    <a16:rowId xmlns="" xmlns:a16="http://schemas.microsoft.com/office/drawing/2014/main" val="10000"/>
                  </a:ext>
                </a:extLst>
              </a:tr>
              <a:tr h="917010">
                <a:tc>
                  <a:txBody>
                    <a:bodyPr/>
                    <a:lstStyle/>
                    <a:p>
                      <a:pPr marL="0" marR="0" algn="just">
                        <a:lnSpc>
                          <a:spcPct val="107000"/>
                        </a:lnSpc>
                        <a:spcBef>
                          <a:spcPts val="0"/>
                        </a:spcBef>
                        <a:spcAft>
                          <a:spcPts val="0"/>
                        </a:spcAft>
                      </a:pPr>
                      <a:r>
                        <a:rPr lang="sk-SK" sz="2000" b="0" dirty="0">
                          <a:solidFill>
                            <a:schemeClr val="tx1"/>
                          </a:solidFill>
                          <a:effectLst/>
                          <a:latin typeface="+mj-lt"/>
                          <a:ea typeface="Calibri" panose="020F0502020204030204" pitchFamily="34" charset="0"/>
                          <a:cs typeface="Times New Roman" panose="02020603050405020304" pitchFamily="18" charset="0"/>
                        </a:rPr>
                        <a:t>Vedie k vytvoreniu vhodného </a:t>
                      </a:r>
                      <a:r>
                        <a:rPr lang="sk-SK" sz="2000" b="0" dirty="0" err="1">
                          <a:solidFill>
                            <a:schemeClr val="tx1"/>
                          </a:solidFill>
                          <a:effectLst/>
                          <a:latin typeface="+mj-lt"/>
                          <a:ea typeface="Calibri" panose="020F0502020204030204" pitchFamily="34" charset="0"/>
                          <a:cs typeface="Times New Roman" panose="02020603050405020304" pitchFamily="18" charset="0"/>
                        </a:rPr>
                        <a:t>kariérového</a:t>
                      </a:r>
                      <a:r>
                        <a:rPr lang="sk-SK" sz="2000" b="0" dirty="0">
                          <a:solidFill>
                            <a:schemeClr val="tx1"/>
                          </a:solidFill>
                          <a:effectLst/>
                          <a:latin typeface="+mj-lt"/>
                          <a:ea typeface="Calibri" panose="020F0502020204030204" pitchFamily="34" charset="0"/>
                          <a:cs typeface="Times New Roman" panose="02020603050405020304" pitchFamily="18" charset="0"/>
                        </a:rPr>
                        <a:t> cieľa pre klienta</a:t>
                      </a:r>
                      <a:endParaRPr lang="en-US" sz="2000" b="0" dirty="0">
                        <a:solidFill>
                          <a:schemeClr val="tx1"/>
                        </a:solidFill>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sk-SK" sz="2000" b="0" dirty="0">
                          <a:solidFill>
                            <a:schemeClr val="tx1"/>
                          </a:solidFill>
                          <a:effectLst/>
                          <a:latin typeface="+mj-lt"/>
                          <a:ea typeface="Calibri" panose="020F0502020204030204" pitchFamily="34" charset="0"/>
                          <a:cs typeface="Times New Roman" panose="02020603050405020304" pitchFamily="18" charset="0"/>
                        </a:rPr>
                        <a:t>Vedie k </a:t>
                      </a:r>
                      <a:r>
                        <a:rPr lang="sk-SK" sz="2000" b="1" dirty="0">
                          <a:solidFill>
                            <a:schemeClr val="tx1"/>
                          </a:solidFill>
                          <a:effectLst/>
                          <a:latin typeface="+mj-lt"/>
                          <a:ea typeface="Calibri" panose="020F0502020204030204" pitchFamily="34" charset="0"/>
                          <a:cs typeface="Times New Roman" panose="02020603050405020304" pitchFamily="18" charset="0"/>
                        </a:rPr>
                        <a:t>samostatnej aktivite </a:t>
                      </a:r>
                      <a:r>
                        <a:rPr lang="sk-SK" sz="2000" b="0" dirty="0">
                          <a:solidFill>
                            <a:schemeClr val="tx1"/>
                          </a:solidFill>
                          <a:effectLst/>
                          <a:latin typeface="+mj-lt"/>
                          <a:ea typeface="Calibri" panose="020F0502020204030204" pitchFamily="34" charset="0"/>
                          <a:cs typeface="Times New Roman" panose="02020603050405020304" pitchFamily="18" charset="0"/>
                        </a:rPr>
                        <a:t>klienta</a:t>
                      </a:r>
                      <a:endParaRPr lang="en-US" sz="2000" b="0" dirty="0">
                        <a:solidFill>
                          <a:schemeClr val="tx1"/>
                        </a:solidFill>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1"/>
                  </a:ext>
                </a:extLst>
              </a:tr>
              <a:tr h="917010">
                <a:tc>
                  <a:txBody>
                    <a:bodyPr/>
                    <a:lstStyle/>
                    <a:p>
                      <a:pPr marL="0" marR="0" algn="just" rtl="0" eaLnBrk="1" latinLnBrk="0" hangingPunct="1">
                        <a:lnSpc>
                          <a:spcPct val="107000"/>
                        </a:lnSpc>
                        <a:spcBef>
                          <a:spcPts val="0"/>
                        </a:spcBef>
                        <a:spcAft>
                          <a:spcPts val="0"/>
                        </a:spcAft>
                      </a:pPr>
                      <a:r>
                        <a:rPr kumimoji="0" lang="sk-SK" sz="2000" b="0" kern="1200" dirty="0" smtClean="0">
                          <a:solidFill>
                            <a:schemeClr val="tx1"/>
                          </a:solidFill>
                          <a:effectLst/>
                          <a:latin typeface="+mj-lt"/>
                          <a:ea typeface="Calibri" panose="020F0502020204030204" pitchFamily="34" charset="0"/>
                          <a:cs typeface="Times New Roman" panose="02020603050405020304" pitchFamily="18" charset="0"/>
                        </a:rPr>
                        <a:t>Cieľom je </a:t>
                      </a:r>
                      <a:r>
                        <a:rPr kumimoji="0" lang="sk-SK" sz="2000" b="1" kern="1200" dirty="0" smtClean="0">
                          <a:solidFill>
                            <a:schemeClr val="tx1"/>
                          </a:solidFill>
                          <a:effectLst/>
                          <a:latin typeface="+mj-lt"/>
                          <a:ea typeface="Calibri" panose="020F0502020204030204" pitchFamily="34" charset="0"/>
                          <a:cs typeface="Times New Roman" panose="02020603050405020304" pitchFamily="18" charset="0"/>
                        </a:rPr>
                        <a:t>umiestniť na TP</a:t>
                      </a:r>
                      <a:endParaRPr kumimoji="0" lang="en-US" sz="2000" b="1" kern="1200" dirty="0">
                        <a:solidFill>
                          <a:schemeClr val="tx1"/>
                        </a:solidFill>
                        <a:effectLst/>
                        <a:latin typeface="+mj-lt"/>
                        <a:ea typeface="Calibri" panose="020F0502020204030204" pitchFamily="34" charset="0"/>
                        <a:cs typeface="Times New Roman" panose="02020603050405020304" pitchFamily="18" charset="0"/>
                      </a:endParaRPr>
                    </a:p>
                  </a:txBody>
                  <a:tcPr/>
                </a:tc>
                <a:tc>
                  <a:txBody>
                    <a:bodyPr/>
                    <a:lstStyle/>
                    <a:p>
                      <a:pPr marL="0" marR="0" algn="just" rtl="0" eaLnBrk="1" latinLnBrk="0" hangingPunct="1">
                        <a:lnSpc>
                          <a:spcPct val="107000"/>
                        </a:lnSpc>
                        <a:spcBef>
                          <a:spcPts val="0"/>
                        </a:spcBef>
                        <a:spcAft>
                          <a:spcPts val="0"/>
                        </a:spcAft>
                      </a:pPr>
                      <a:r>
                        <a:rPr kumimoji="0" lang="sk-SK" sz="2000" b="0" kern="1200" dirty="0" smtClean="0">
                          <a:solidFill>
                            <a:schemeClr val="tx1"/>
                          </a:solidFill>
                          <a:effectLst/>
                          <a:latin typeface="+mj-lt"/>
                          <a:ea typeface="Calibri" panose="020F0502020204030204" pitchFamily="34" charset="0"/>
                          <a:cs typeface="Times New Roman" panose="02020603050405020304" pitchFamily="18" charset="0"/>
                        </a:rPr>
                        <a:t>Cieľom je </a:t>
                      </a:r>
                      <a:r>
                        <a:rPr kumimoji="0" lang="sk-SK" sz="2000" b="1" kern="1200" dirty="0" smtClean="0">
                          <a:solidFill>
                            <a:schemeClr val="tx1"/>
                          </a:solidFill>
                          <a:effectLst/>
                          <a:latin typeface="+mj-lt"/>
                          <a:ea typeface="Calibri" panose="020F0502020204030204" pitchFamily="34" charset="0"/>
                          <a:cs typeface="Times New Roman" panose="02020603050405020304" pitchFamily="18" charset="0"/>
                        </a:rPr>
                        <a:t>emancipácia a </a:t>
                      </a:r>
                      <a:r>
                        <a:rPr kumimoji="0" lang="sk-SK" sz="2000" b="1" kern="1200" dirty="0" err="1" smtClean="0">
                          <a:solidFill>
                            <a:schemeClr val="tx1"/>
                          </a:solidFill>
                          <a:effectLst/>
                          <a:latin typeface="+mj-lt"/>
                          <a:ea typeface="Calibri" panose="020F0502020204030204" pitchFamily="34" charset="0"/>
                          <a:cs typeface="Times New Roman" panose="02020603050405020304" pitchFamily="18" charset="0"/>
                        </a:rPr>
                        <a:t>empowerment</a:t>
                      </a:r>
                      <a:endParaRPr kumimoji="0" lang="en-US" sz="2000" b="1" kern="1200" dirty="0">
                        <a:solidFill>
                          <a:schemeClr val="tx1"/>
                        </a:solidFill>
                        <a:effectLst/>
                        <a:latin typeface="+mj-lt"/>
                        <a:ea typeface="Calibri" panose="020F0502020204030204" pitchFamily="34" charset="0"/>
                        <a:cs typeface="Times New Roman" panose="02020603050405020304" pitchFamily="18" charset="0"/>
                      </a:endParaRPr>
                    </a:p>
                  </a:txBody>
                  <a:tcPr/>
                </a:tc>
                <a:extLst>
                  <a:ext uri="{0D108BD9-81ED-4DB2-BD59-A6C34878D82A}">
                    <a16:rowId xmlns="" xmlns:a16="http://schemas.microsoft.com/office/drawing/2014/main" val="10002"/>
                  </a:ext>
                </a:extLst>
              </a:tr>
              <a:tr h="917010">
                <a:tc>
                  <a:txBody>
                    <a:bodyPr/>
                    <a:lstStyle/>
                    <a:p>
                      <a:endParaRPr lang="en-US" sz="1600" dirty="0">
                        <a:latin typeface="+mj-lt"/>
                      </a:endParaRPr>
                    </a:p>
                  </a:txBody>
                  <a:tcPr/>
                </a:tc>
                <a:tc>
                  <a:txBody>
                    <a:bodyPr/>
                    <a:lstStyle/>
                    <a:p>
                      <a:endParaRPr lang="en-US" sz="1600" dirty="0">
                        <a:latin typeface="+mj-lt"/>
                      </a:endParaRPr>
                    </a:p>
                  </a:txBody>
                  <a:tcPr/>
                </a:tc>
                <a:extLst>
                  <a:ext uri="{0D108BD9-81ED-4DB2-BD59-A6C34878D82A}">
                    <a16:rowId xmlns="" xmlns:a16="http://schemas.microsoft.com/office/drawing/2014/main" val="10003"/>
                  </a:ext>
                </a:extLst>
              </a:tr>
              <a:tr h="1109525">
                <a:tc>
                  <a:txBody>
                    <a:bodyPr/>
                    <a:lstStyle/>
                    <a:p>
                      <a:endParaRPr lang="en-US" sz="1600" dirty="0">
                        <a:latin typeface="+mj-lt"/>
                      </a:endParaRPr>
                    </a:p>
                  </a:txBody>
                  <a:tcPr/>
                </a:tc>
                <a:tc>
                  <a:txBody>
                    <a:bodyPr/>
                    <a:lstStyle/>
                    <a:p>
                      <a:endParaRPr lang="en-US" sz="1600" dirty="0">
                        <a:latin typeface="+mj-lt"/>
                      </a:endParaRPr>
                    </a:p>
                  </a:txBody>
                  <a:tcPr/>
                </a:tc>
                <a:extLst>
                  <a:ext uri="{0D108BD9-81ED-4DB2-BD59-A6C34878D82A}">
                    <a16:rowId xmlns="" xmlns:a16="http://schemas.microsoft.com/office/drawing/2014/main" val="10004"/>
                  </a:ext>
                </a:extLst>
              </a:tr>
              <a:tr h="917010">
                <a:tc>
                  <a:txBody>
                    <a:bodyPr/>
                    <a:lstStyle/>
                    <a:p>
                      <a:endParaRPr lang="en-US" sz="1600" dirty="0">
                        <a:latin typeface="+mj-lt"/>
                      </a:endParaRPr>
                    </a:p>
                  </a:txBody>
                  <a:tcPr/>
                </a:tc>
                <a:tc>
                  <a:txBody>
                    <a:bodyPr/>
                    <a:lstStyle/>
                    <a:p>
                      <a:endParaRPr lang="en-US" sz="1600" dirty="0">
                        <a:latin typeface="+mj-lt"/>
                      </a:endParaRPr>
                    </a:p>
                  </a:txBody>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288799368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79512" y="188640"/>
            <a:ext cx="8712968" cy="850106"/>
          </a:xfrm>
          <a:prstGeom prst="rect">
            <a:avLst/>
          </a:prstGeom>
          <a:solidFill>
            <a:srgbClr val="1F497D">
              <a:lumMod val="75000"/>
            </a:srgbClr>
          </a:solidFill>
        </p:spPr>
        <p:txBody>
          <a:bodyPr vert="horz" lIns="91440" tIns="45720" rIns="91440" bIns="45720" rtlCol="0" anchor="ctr">
            <a:normAutofit/>
          </a:bodyPr>
          <a:lstStyle>
            <a:lvl1pPr algn="l" defTabSz="914400" rtl="0" eaLnBrk="1" latinLnBrk="0" hangingPunct="1">
              <a:spcBef>
                <a:spcPct val="0"/>
              </a:spcBef>
              <a:buNone/>
              <a:defRPr sz="4400" kern="1200">
                <a:solidFill>
                  <a:schemeClr val="tx1"/>
                </a:solidFill>
                <a:latin typeface="+mj-lt"/>
                <a:ea typeface="Segoe UI" pitchFamily="34" charset="0"/>
                <a:cs typeface="Segoe UI"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sk-SK" sz="3600" noProof="0" dirty="0" smtClean="0">
                <a:solidFill>
                  <a:srgbClr val="FFFFFF"/>
                </a:solidFill>
                <a:latin typeface="Segoe UI Light"/>
              </a:rPr>
              <a:t>Dramatický trojuholník</a:t>
            </a:r>
            <a:endParaRPr kumimoji="0" lang="en-GB" sz="3600" b="0" i="0" u="none" strike="noStrike" kern="1200" cap="none" spc="0" normalizeH="0" baseline="0" noProof="0" dirty="0">
              <a:ln>
                <a:noFill/>
              </a:ln>
              <a:solidFill>
                <a:srgbClr val="FFFFFF"/>
              </a:solidFill>
              <a:effectLst/>
              <a:uLnTx/>
              <a:uFillTx/>
              <a:latin typeface="Segoe UI Light"/>
              <a:cs typeface="Segoe UI" pitchFamily="34" charset="0"/>
            </a:endParaRPr>
          </a:p>
        </p:txBody>
      </p:sp>
      <p:sp>
        <p:nvSpPr>
          <p:cNvPr id="7" name="AutoShape 3"/>
          <p:cNvSpPr>
            <a:spLocks noChangeArrowheads="1"/>
          </p:cNvSpPr>
          <p:nvPr/>
        </p:nvSpPr>
        <p:spPr bwMode="auto">
          <a:xfrm rot="10800000">
            <a:off x="2989770" y="2394184"/>
            <a:ext cx="3092450" cy="2241973"/>
          </a:xfrm>
          <a:prstGeom prst="triangle">
            <a:avLst>
              <a:gd name="adj" fmla="val 50000"/>
            </a:avLst>
          </a:prstGeom>
          <a:solidFill>
            <a:srgbClr val="99FFCC"/>
          </a:solidFill>
          <a:ln w="381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cs-CZ"/>
            </a:defPPr>
            <a:lvl1pPr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a:lstStyle>
          <a:p>
            <a:endParaRPr lang="en-US"/>
          </a:p>
        </p:txBody>
      </p:sp>
      <p:sp>
        <p:nvSpPr>
          <p:cNvPr id="8" name="Text Box 4"/>
          <p:cNvSpPr txBox="1">
            <a:spLocks noChangeArrowheads="1"/>
          </p:cNvSpPr>
          <p:nvPr/>
        </p:nvSpPr>
        <p:spPr bwMode="auto">
          <a:xfrm>
            <a:off x="194544" y="1346140"/>
            <a:ext cx="30368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cs-CZ"/>
            </a:defPPr>
            <a:lvl1pPr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a:lstStyle>
          <a:p>
            <a:r>
              <a:rPr lang="cs-CZ" altLang="en-US" sz="2000" b="1" dirty="0" smtClean="0"/>
              <a:t>PRENASLEDOVATEĽ</a:t>
            </a:r>
            <a:endParaRPr lang="cs-CZ" altLang="en-US" sz="2000" b="1" dirty="0"/>
          </a:p>
        </p:txBody>
      </p:sp>
      <p:sp>
        <p:nvSpPr>
          <p:cNvPr id="9" name="Text Box 5"/>
          <p:cNvSpPr txBox="1">
            <a:spLocks noChangeArrowheads="1"/>
          </p:cNvSpPr>
          <p:nvPr/>
        </p:nvSpPr>
        <p:spPr bwMode="auto">
          <a:xfrm>
            <a:off x="6195737" y="1346140"/>
            <a:ext cx="228875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cs-CZ"/>
            </a:defPPr>
            <a:lvl1pPr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a:lstStyle>
          <a:p>
            <a:r>
              <a:rPr lang="cs-CZ" altLang="en-US" sz="2000" b="1" dirty="0" smtClean="0"/>
              <a:t>ZÁCHRANCA</a:t>
            </a:r>
            <a:endParaRPr lang="cs-CZ" altLang="en-US" sz="2000" b="1" dirty="0"/>
          </a:p>
        </p:txBody>
      </p:sp>
      <p:sp>
        <p:nvSpPr>
          <p:cNvPr id="10" name="Text Box 6"/>
          <p:cNvSpPr txBox="1">
            <a:spLocks noChangeArrowheads="1"/>
          </p:cNvSpPr>
          <p:nvPr/>
        </p:nvSpPr>
        <p:spPr bwMode="auto">
          <a:xfrm>
            <a:off x="3869518" y="4830181"/>
            <a:ext cx="133295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cs-CZ"/>
            </a:defPPr>
            <a:lvl1pPr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a:lstStyle>
          <a:p>
            <a:pPr algn="ctr"/>
            <a:r>
              <a:rPr lang="cs-CZ" altLang="en-US" sz="2000" b="1" dirty="0" smtClean="0"/>
              <a:t>OBEŤ</a:t>
            </a:r>
            <a:endParaRPr lang="cs-CZ" altLang="en-US" sz="2000" b="1" dirty="0"/>
          </a:p>
        </p:txBody>
      </p:sp>
      <p:sp>
        <p:nvSpPr>
          <p:cNvPr id="11" name="Text Box 7"/>
          <p:cNvSpPr txBox="1">
            <a:spLocks noChangeArrowheads="1"/>
          </p:cNvSpPr>
          <p:nvPr/>
        </p:nvSpPr>
        <p:spPr bwMode="auto">
          <a:xfrm>
            <a:off x="160462" y="1892260"/>
            <a:ext cx="31527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cs-CZ"/>
            </a:defPPr>
            <a:lvl1pPr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a:lstStyle>
          <a:p>
            <a:pPr>
              <a:buClr>
                <a:schemeClr val="accent2"/>
              </a:buClr>
              <a:buFont typeface="Wingdings" panose="05000000000000000000" pitchFamily="2" charset="2"/>
              <a:buChar char="§"/>
            </a:pPr>
            <a:r>
              <a:rPr lang="sk-SK" altLang="en-US" b="1" dirty="0" smtClean="0">
                <a:latin typeface="Arial" panose="020B0604020202020204" pitchFamily="34" charset="0"/>
              </a:rPr>
              <a:t> </a:t>
            </a:r>
            <a:r>
              <a:rPr lang="sk-SK" altLang="en-US" sz="1400" dirty="0" smtClean="0"/>
              <a:t>vo svojom vlastnom záujme jedná na úkor druhých</a:t>
            </a:r>
            <a:endParaRPr lang="sk-SK" altLang="en-US" sz="1400" dirty="0"/>
          </a:p>
        </p:txBody>
      </p:sp>
      <p:sp>
        <p:nvSpPr>
          <p:cNvPr id="12" name="Text Box 9"/>
          <p:cNvSpPr txBox="1">
            <a:spLocks noChangeArrowheads="1"/>
          </p:cNvSpPr>
          <p:nvPr/>
        </p:nvSpPr>
        <p:spPr bwMode="auto">
          <a:xfrm>
            <a:off x="179512" y="2612985"/>
            <a:ext cx="2625725"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cs-CZ"/>
            </a:defPPr>
            <a:lvl1pPr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a:lstStyle>
          <a:p>
            <a:pPr>
              <a:buClr>
                <a:schemeClr val="accent2"/>
              </a:buClr>
              <a:buFont typeface="Wingdings" panose="05000000000000000000" pitchFamily="2" charset="2"/>
              <a:buChar char="§"/>
            </a:pPr>
            <a:r>
              <a:rPr lang="sk-SK" altLang="en-US" dirty="0" smtClean="0">
                <a:latin typeface="Arial" panose="020B0604020202020204" pitchFamily="34" charset="0"/>
              </a:rPr>
              <a:t> </a:t>
            </a:r>
            <a:r>
              <a:rPr lang="sk-SK" altLang="en-US" sz="1400" dirty="0" smtClean="0"/>
              <a:t>o „obeť“ mu vôbec nejde</a:t>
            </a:r>
          </a:p>
          <a:p>
            <a:pPr>
              <a:buClr>
                <a:schemeClr val="accent2"/>
              </a:buClr>
              <a:buFont typeface="Wingdings" panose="05000000000000000000" pitchFamily="2" charset="2"/>
              <a:buNone/>
            </a:pPr>
            <a:r>
              <a:rPr lang="sk-SK" altLang="en-US" sz="1400" dirty="0" smtClean="0"/>
              <a:t>(je prostriedkom k uspokojeniu jeho potrieb</a:t>
            </a:r>
            <a:r>
              <a:rPr lang="sk-SK" altLang="en-US" sz="1400" b="1" dirty="0" smtClean="0">
                <a:latin typeface="Arial" panose="020B0604020202020204" pitchFamily="34" charset="0"/>
              </a:rPr>
              <a:t>)</a:t>
            </a:r>
            <a:endParaRPr lang="sk-SK" altLang="en-US" sz="1400" b="1" dirty="0">
              <a:latin typeface="Arial" panose="020B0604020202020204" pitchFamily="34" charset="0"/>
            </a:endParaRPr>
          </a:p>
        </p:txBody>
      </p:sp>
      <p:sp>
        <p:nvSpPr>
          <p:cNvPr id="13" name="Text Box 10"/>
          <p:cNvSpPr txBox="1">
            <a:spLocks noChangeArrowheads="1"/>
          </p:cNvSpPr>
          <p:nvPr/>
        </p:nvSpPr>
        <p:spPr bwMode="auto">
          <a:xfrm>
            <a:off x="6014465" y="1858601"/>
            <a:ext cx="350837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cs-CZ"/>
            </a:defPPr>
            <a:lvl1pPr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a:lstStyle>
          <a:p>
            <a:pPr>
              <a:buClr>
                <a:schemeClr val="accent2"/>
              </a:buClr>
              <a:buFont typeface="Wingdings" panose="05000000000000000000" pitchFamily="2" charset="2"/>
              <a:buChar char="§"/>
            </a:pPr>
            <a:r>
              <a:rPr lang="sk-SK" altLang="en-US" b="1" dirty="0" smtClean="0">
                <a:latin typeface="Arial" panose="020B0604020202020204" pitchFamily="34" charset="0"/>
              </a:rPr>
              <a:t> </a:t>
            </a:r>
            <a:r>
              <a:rPr lang="sk-SK" altLang="en-US" sz="1400" dirty="0" smtClean="0"/>
              <a:t>pri práci s klientom robí:</a:t>
            </a:r>
          </a:p>
          <a:p>
            <a:r>
              <a:rPr lang="sk-SK" altLang="en-US" sz="1400" dirty="0" smtClean="0"/>
              <a:t>    - viac, než je žiadané</a:t>
            </a:r>
          </a:p>
          <a:p>
            <a:r>
              <a:rPr lang="sk-SK" altLang="en-US" sz="1400" dirty="0" smtClean="0"/>
              <a:t>    - viac, než je žiadúce</a:t>
            </a:r>
          </a:p>
          <a:p>
            <a:r>
              <a:rPr lang="sk-SK" altLang="en-US" sz="1400" dirty="0" smtClean="0"/>
              <a:t>    - veci, ktoré nechce robiť</a:t>
            </a:r>
            <a:endParaRPr lang="sk-SK" altLang="en-US" sz="1400" dirty="0"/>
          </a:p>
        </p:txBody>
      </p:sp>
      <p:sp>
        <p:nvSpPr>
          <p:cNvPr id="14" name="Text Box 11"/>
          <p:cNvSpPr txBox="1">
            <a:spLocks noChangeArrowheads="1"/>
          </p:cNvSpPr>
          <p:nvPr/>
        </p:nvSpPr>
        <p:spPr bwMode="auto">
          <a:xfrm>
            <a:off x="6004940" y="2795226"/>
            <a:ext cx="3894137"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cs-CZ"/>
            </a:defPPr>
            <a:lvl1pPr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a:lstStyle>
          <a:p>
            <a:pPr>
              <a:buClr>
                <a:schemeClr val="accent2"/>
              </a:buClr>
              <a:buFont typeface="Wingdings" panose="05000000000000000000" pitchFamily="2" charset="2"/>
              <a:buChar char="§"/>
            </a:pPr>
            <a:r>
              <a:rPr lang="sk-SK" altLang="en-US" b="1" dirty="0" smtClean="0">
                <a:latin typeface="Arial" panose="020B0604020202020204" pitchFamily="34" charset="0"/>
              </a:rPr>
              <a:t> </a:t>
            </a:r>
            <a:r>
              <a:rPr lang="sk-SK" altLang="en-US" sz="1400" dirty="0" smtClean="0"/>
              <a:t>podceňuje klienta, </a:t>
            </a:r>
          </a:p>
          <a:p>
            <a:r>
              <a:rPr lang="sk-SK" altLang="en-US" sz="1400" dirty="0" smtClean="0"/>
              <a:t>že sám zvládne menej, než je</a:t>
            </a:r>
          </a:p>
          <a:p>
            <a:r>
              <a:rPr lang="sk-SK" altLang="en-US" sz="1400" dirty="0"/>
              <a:t>v</a:t>
            </a:r>
            <a:r>
              <a:rPr lang="sk-SK" altLang="en-US" sz="1400" dirty="0" smtClean="0"/>
              <a:t> skutočnosti schopný dokázať</a:t>
            </a:r>
          </a:p>
          <a:p>
            <a:r>
              <a:rPr lang="sk-SK" altLang="en-US" sz="1400" b="1" dirty="0" smtClean="0">
                <a:latin typeface="Arial" panose="020B0604020202020204" pitchFamily="34" charset="0"/>
              </a:rPr>
              <a:t>    </a:t>
            </a:r>
            <a:endParaRPr lang="sk-SK" altLang="en-US" sz="1400" b="1" dirty="0">
              <a:latin typeface="Arial" panose="020B0604020202020204" pitchFamily="34" charset="0"/>
            </a:endParaRPr>
          </a:p>
        </p:txBody>
      </p:sp>
      <p:sp>
        <p:nvSpPr>
          <p:cNvPr id="15" name="Text Box 12"/>
          <p:cNvSpPr txBox="1">
            <a:spLocks noChangeArrowheads="1"/>
          </p:cNvSpPr>
          <p:nvPr/>
        </p:nvSpPr>
        <p:spPr bwMode="auto">
          <a:xfrm>
            <a:off x="1525588" y="5202238"/>
            <a:ext cx="52101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cs-CZ"/>
            </a:defPPr>
            <a:lvl1pPr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a:lstStyle>
          <a:p>
            <a:pPr>
              <a:buClr>
                <a:schemeClr val="accent2"/>
              </a:buClr>
              <a:buFont typeface="Wingdings" panose="05000000000000000000" pitchFamily="2" charset="2"/>
              <a:buChar char="§"/>
            </a:pPr>
            <a:r>
              <a:rPr lang="sk-SK" altLang="en-US" b="1" dirty="0" smtClean="0">
                <a:latin typeface="Arial" panose="020B0604020202020204" pitchFamily="34" charset="0"/>
              </a:rPr>
              <a:t> </a:t>
            </a:r>
            <a:r>
              <a:rPr lang="sk-SK" altLang="en-US" sz="1400" dirty="0" smtClean="0"/>
              <a:t>jedná ako keby nemala zdroje k riešeniu problému</a:t>
            </a:r>
            <a:endParaRPr lang="sk-SK" altLang="en-US" sz="1400" dirty="0"/>
          </a:p>
        </p:txBody>
      </p:sp>
      <p:sp>
        <p:nvSpPr>
          <p:cNvPr id="16" name="Text Box 13"/>
          <p:cNvSpPr txBox="1">
            <a:spLocks noChangeArrowheads="1"/>
          </p:cNvSpPr>
          <p:nvPr/>
        </p:nvSpPr>
        <p:spPr bwMode="auto">
          <a:xfrm>
            <a:off x="1525588" y="5491163"/>
            <a:ext cx="671882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cs-CZ"/>
            </a:defPPr>
            <a:lvl1pPr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a:lstStyle>
          <a:p>
            <a:pPr>
              <a:buClr>
                <a:schemeClr val="accent2"/>
              </a:buClr>
              <a:buFont typeface="Wingdings" panose="05000000000000000000" pitchFamily="2" charset="2"/>
              <a:buChar char="§"/>
            </a:pPr>
            <a:r>
              <a:rPr lang="sk-SK" altLang="en-US" b="1" dirty="0" smtClean="0">
                <a:latin typeface="Arial" panose="020B0604020202020204" pitchFamily="34" charset="0"/>
              </a:rPr>
              <a:t> </a:t>
            </a:r>
            <a:r>
              <a:rPr lang="sk-SK" altLang="en-US" sz="1400" dirty="0" smtClean="0"/>
              <a:t>vyhovára sa (hovorí „ja nemôžem“, prípadne „teraz nemôžem“)</a:t>
            </a:r>
            <a:endParaRPr lang="sk-SK" altLang="en-US" sz="1400" dirty="0"/>
          </a:p>
        </p:txBody>
      </p:sp>
      <p:sp>
        <p:nvSpPr>
          <p:cNvPr id="17" name="Text Box 14"/>
          <p:cNvSpPr txBox="1">
            <a:spLocks noChangeArrowheads="1"/>
          </p:cNvSpPr>
          <p:nvPr/>
        </p:nvSpPr>
        <p:spPr bwMode="auto">
          <a:xfrm>
            <a:off x="1525588" y="5778500"/>
            <a:ext cx="6270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cs-CZ"/>
            </a:defPPr>
            <a:lvl1pPr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a:lstStyle>
          <a:p>
            <a:pPr>
              <a:buClr>
                <a:schemeClr val="accent2"/>
              </a:buClr>
              <a:buFont typeface="Wingdings" panose="05000000000000000000" pitchFamily="2" charset="2"/>
              <a:buChar char="§"/>
            </a:pPr>
            <a:r>
              <a:rPr lang="sk-SK" altLang="en-US" b="1" dirty="0" smtClean="0">
                <a:latin typeface="Arial" panose="020B0604020202020204" pitchFamily="34" charset="0"/>
              </a:rPr>
              <a:t> </a:t>
            </a:r>
            <a:r>
              <a:rPr lang="sk-SK" altLang="en-US" sz="1400" dirty="0" smtClean="0"/>
              <a:t>vydiera („</a:t>
            </a:r>
            <a:r>
              <a:rPr lang="sk-SK" altLang="en-US" sz="1600" dirty="0" smtClean="0">
                <a:solidFill>
                  <a:srgbClr val="FF3300"/>
                </a:solidFill>
              </a:rPr>
              <a:t>VY</a:t>
            </a:r>
            <a:r>
              <a:rPr lang="sk-SK" altLang="en-US" sz="1400" dirty="0" smtClean="0"/>
              <a:t> musíte urobiť niečo, aby sa </a:t>
            </a:r>
            <a:r>
              <a:rPr lang="sk-SK" altLang="en-US" sz="1600" dirty="0" smtClean="0">
                <a:solidFill>
                  <a:srgbClr val="FF3300"/>
                </a:solidFill>
              </a:rPr>
              <a:t>MNE</a:t>
            </a:r>
            <a:r>
              <a:rPr lang="sk-SK" altLang="en-US" sz="1400" dirty="0" smtClean="0"/>
              <a:t> urobilo dobre“)</a:t>
            </a:r>
            <a:endParaRPr lang="sk-SK" altLang="en-US" sz="1400" dirty="0"/>
          </a:p>
        </p:txBody>
      </p:sp>
    </p:spTree>
    <p:extLst>
      <p:ext uri="{BB962C8B-B14F-4D97-AF65-F5344CB8AC3E}">
        <p14:creationId xmlns:p14="http://schemas.microsoft.com/office/powerpoint/2010/main" val="775734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1000"/>
                                        <p:tgtEl>
                                          <p:spTgt spid="15"/>
                                        </p:tgtEl>
                                      </p:cBhvr>
                                    </p:animEffect>
                                    <p:anim calcmode="lin" valueType="num">
                                      <p:cBhvr>
                                        <p:cTn id="30" dur="1000" fill="hold"/>
                                        <p:tgtEl>
                                          <p:spTgt spid="15"/>
                                        </p:tgtEl>
                                        <p:attrNameLst>
                                          <p:attrName>ppt_x</p:attrName>
                                        </p:attrNameLst>
                                      </p:cBhvr>
                                      <p:tavLst>
                                        <p:tav tm="0">
                                          <p:val>
                                            <p:strVal val="#ppt_x"/>
                                          </p:val>
                                        </p:tav>
                                        <p:tav tm="100000">
                                          <p:val>
                                            <p:strVal val="#ppt_x"/>
                                          </p:val>
                                        </p:tav>
                                      </p:tavLst>
                                    </p:anim>
                                    <p:anim calcmode="lin" valueType="num">
                                      <p:cBhvr>
                                        <p:cTn id="31" dur="1000" fill="hold"/>
                                        <p:tgtEl>
                                          <p:spTgt spid="15"/>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1000"/>
                                        <p:tgtEl>
                                          <p:spTgt spid="16"/>
                                        </p:tgtEl>
                                      </p:cBhvr>
                                    </p:animEffect>
                                    <p:anim calcmode="lin" valueType="num">
                                      <p:cBhvr>
                                        <p:cTn id="35" dur="1000" fill="hold"/>
                                        <p:tgtEl>
                                          <p:spTgt spid="16"/>
                                        </p:tgtEl>
                                        <p:attrNameLst>
                                          <p:attrName>ppt_x</p:attrName>
                                        </p:attrNameLst>
                                      </p:cBhvr>
                                      <p:tavLst>
                                        <p:tav tm="0">
                                          <p:val>
                                            <p:strVal val="#ppt_x"/>
                                          </p:val>
                                        </p:tav>
                                        <p:tav tm="100000">
                                          <p:val>
                                            <p:strVal val="#ppt_x"/>
                                          </p:val>
                                        </p:tav>
                                      </p:tavLst>
                                    </p:anim>
                                    <p:anim calcmode="lin" valueType="num">
                                      <p:cBhvr>
                                        <p:cTn id="36" dur="1000" fill="hold"/>
                                        <p:tgtEl>
                                          <p:spTgt spid="16"/>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1000"/>
                                        <p:tgtEl>
                                          <p:spTgt spid="17"/>
                                        </p:tgtEl>
                                      </p:cBhvr>
                                    </p:animEffect>
                                    <p:anim calcmode="lin" valueType="num">
                                      <p:cBhvr>
                                        <p:cTn id="40" dur="1000" fill="hold"/>
                                        <p:tgtEl>
                                          <p:spTgt spid="17"/>
                                        </p:tgtEl>
                                        <p:attrNameLst>
                                          <p:attrName>ppt_x</p:attrName>
                                        </p:attrNameLst>
                                      </p:cBhvr>
                                      <p:tavLst>
                                        <p:tav tm="0">
                                          <p:val>
                                            <p:strVal val="#ppt_x"/>
                                          </p:val>
                                        </p:tav>
                                        <p:tav tm="100000">
                                          <p:val>
                                            <p:strVal val="#ppt_x"/>
                                          </p:val>
                                        </p:tav>
                                      </p:tavLst>
                                    </p:anim>
                                    <p:anim calcmode="lin" valueType="num">
                                      <p:cBhvr>
                                        <p:cTn id="41"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fade">
                                      <p:cBhvr>
                                        <p:cTn id="46" dur="500"/>
                                        <p:tgtEl>
                                          <p:spTgt spid="8"/>
                                        </p:tgtEl>
                                      </p:cBhvr>
                                    </p:animEffect>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1000"/>
                                        <p:tgtEl>
                                          <p:spTgt spid="11"/>
                                        </p:tgtEl>
                                      </p:cBhvr>
                                    </p:animEffect>
                                    <p:anim calcmode="lin" valueType="num">
                                      <p:cBhvr>
                                        <p:cTn id="52" dur="1000" fill="hold"/>
                                        <p:tgtEl>
                                          <p:spTgt spid="11"/>
                                        </p:tgtEl>
                                        <p:attrNameLst>
                                          <p:attrName>ppt_x</p:attrName>
                                        </p:attrNameLst>
                                      </p:cBhvr>
                                      <p:tavLst>
                                        <p:tav tm="0">
                                          <p:val>
                                            <p:strVal val="#ppt_x"/>
                                          </p:val>
                                        </p:tav>
                                        <p:tav tm="100000">
                                          <p:val>
                                            <p:strVal val="#ppt_x"/>
                                          </p:val>
                                        </p:tav>
                                      </p:tavLst>
                                    </p:anim>
                                    <p:anim calcmode="lin" valueType="num">
                                      <p:cBhvr>
                                        <p:cTn id="53" dur="1000" fill="hold"/>
                                        <p:tgtEl>
                                          <p:spTgt spid="11"/>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fade">
                                      <p:cBhvr>
                                        <p:cTn id="56" dur="1000"/>
                                        <p:tgtEl>
                                          <p:spTgt spid="12"/>
                                        </p:tgtEl>
                                      </p:cBhvr>
                                    </p:animEffect>
                                    <p:anim calcmode="lin" valueType="num">
                                      <p:cBhvr>
                                        <p:cTn id="57" dur="1000" fill="hold"/>
                                        <p:tgtEl>
                                          <p:spTgt spid="12"/>
                                        </p:tgtEl>
                                        <p:attrNameLst>
                                          <p:attrName>ppt_x</p:attrName>
                                        </p:attrNameLst>
                                      </p:cBhvr>
                                      <p:tavLst>
                                        <p:tav tm="0">
                                          <p:val>
                                            <p:strVal val="#ppt_x"/>
                                          </p:val>
                                        </p:tav>
                                        <p:tav tm="100000">
                                          <p:val>
                                            <p:strVal val="#ppt_x"/>
                                          </p:val>
                                        </p:tav>
                                      </p:tavLst>
                                    </p:anim>
                                    <p:anim calcmode="lin" valueType="num">
                                      <p:cBhvr>
                                        <p:cTn id="5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P spid="14" grpId="0"/>
      <p:bldP spid="15" grpId="0"/>
      <p:bldP spid="16" grpId="0"/>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29208" y="2276872"/>
            <a:ext cx="8229600" cy="850106"/>
          </a:xfrm>
          <a:solidFill>
            <a:schemeClr val="tx1">
              <a:lumMod val="75000"/>
            </a:schemeClr>
          </a:solidFill>
        </p:spPr>
        <p:txBody>
          <a:bodyPr/>
          <a:lstStyle/>
          <a:p>
            <a:r>
              <a:rPr lang="sk-SK" b="1" dirty="0" smtClean="0">
                <a:solidFill>
                  <a:schemeClr val="bg1"/>
                </a:solidFill>
              </a:rPr>
              <a:t>Ďakujeme za pozornosť!</a:t>
            </a:r>
            <a:endParaRPr lang="en-GB" b="1" dirty="0">
              <a:solidFill>
                <a:schemeClr val="bg1"/>
              </a:solidFill>
            </a:endParaRPr>
          </a:p>
        </p:txBody>
      </p:sp>
      <p:sp>
        <p:nvSpPr>
          <p:cNvPr id="4" name="TextBox 3"/>
          <p:cNvSpPr txBox="1"/>
          <p:nvPr/>
        </p:nvSpPr>
        <p:spPr>
          <a:xfrm>
            <a:off x="539552" y="3861048"/>
            <a:ext cx="8208912" cy="1323439"/>
          </a:xfrm>
          <a:prstGeom prst="rect">
            <a:avLst/>
          </a:prstGeom>
          <a:noFill/>
        </p:spPr>
        <p:txBody>
          <a:bodyPr wrap="square" rtlCol="0">
            <a:spAutoFit/>
          </a:bodyPr>
          <a:lstStyle/>
          <a:p>
            <a:r>
              <a:rPr lang="sk-SK" sz="2000" dirty="0" smtClean="0"/>
              <a:t>Kontakt:</a:t>
            </a:r>
          </a:p>
          <a:p>
            <a:endParaRPr lang="sk-SK" sz="2000" dirty="0" smtClean="0"/>
          </a:p>
          <a:p>
            <a:r>
              <a:rPr lang="sk-SK" sz="2000" dirty="0" err="1" smtClean="0"/>
              <a:t>www.bilanciakompetencii.sk</a:t>
            </a:r>
            <a:endParaRPr lang="sk-SK" sz="2000" dirty="0" smtClean="0"/>
          </a:p>
          <a:p>
            <a:r>
              <a:rPr lang="sk-SK" sz="2000" dirty="0" smtClean="0"/>
              <a:t>info@bilanciakompetencii.sk</a:t>
            </a:r>
            <a:endParaRPr lang="en-GB" sz="2000" dirty="0"/>
          </a:p>
        </p:txBody>
      </p:sp>
      <p:pic>
        <p:nvPicPr>
          <p:cNvPr id="18" name="Picture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3568" y="725084"/>
            <a:ext cx="4215095" cy="1152128"/>
          </a:xfrm>
          <a:prstGeom prst="rect">
            <a:avLst/>
          </a:prstGeom>
        </p:spPr>
      </p:pic>
      <p:pic>
        <p:nvPicPr>
          <p:cNvPr id="24" name="Picture 6" descr="http://www.peoplenet.it/img/logo_fecbop.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4329" y="5795394"/>
            <a:ext cx="1512168" cy="106260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4480417"/>
            <a:ext cx="3631746" cy="673016"/>
          </a:xfrm>
          <a:prstGeom prst="rect">
            <a:avLst/>
          </a:prstGeom>
        </p:spPr>
      </p:pic>
    </p:spTree>
    <p:extLst>
      <p:ext uri="{BB962C8B-B14F-4D97-AF65-F5344CB8AC3E}">
        <p14:creationId xmlns:p14="http://schemas.microsoft.com/office/powerpoint/2010/main" val="2493888503"/>
      </p:ext>
    </p:extLst>
  </p:cSld>
  <p:clrMapOvr>
    <a:masterClrMapping/>
  </p:clrMapOvr>
  <mc:AlternateContent xmlns:mc="http://schemas.openxmlformats.org/markup-compatibility/2006" xmlns:p14="http://schemas.microsoft.com/office/powerpoint/2010/main">
    <mc:Choice Requires="p14">
      <p:transition spd="slow">
        <p14:conveyor dir="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79512" y="188640"/>
            <a:ext cx="8712968" cy="850106"/>
          </a:xfrm>
          <a:prstGeom prst="rect">
            <a:avLst/>
          </a:prstGeom>
          <a:solidFill>
            <a:srgbClr val="1F497D">
              <a:lumMod val="75000"/>
            </a:srgbClr>
          </a:solidFill>
        </p:spPr>
        <p:txBody>
          <a:bodyPr vert="horz" lIns="91440" tIns="45720" rIns="91440" bIns="45720" rtlCol="0" anchor="ctr">
            <a:normAutofit/>
          </a:bodyPr>
          <a:lstStyle>
            <a:lvl1pPr algn="l" defTabSz="914400" rtl="0" eaLnBrk="1" latinLnBrk="0" hangingPunct="1">
              <a:spcBef>
                <a:spcPct val="0"/>
              </a:spcBef>
              <a:buNone/>
              <a:defRPr sz="4400" kern="1200">
                <a:solidFill>
                  <a:schemeClr val="tx1"/>
                </a:solidFill>
                <a:latin typeface="+mj-lt"/>
                <a:ea typeface="Segoe UI" pitchFamily="34" charset="0"/>
                <a:cs typeface="Segoe UI"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sk-SK" sz="3600" b="0" i="0" u="none" strike="noStrike" kern="1200" cap="none" spc="0" normalizeH="0" baseline="0" noProof="0" dirty="0" smtClean="0">
                <a:ln>
                  <a:noFill/>
                </a:ln>
                <a:solidFill>
                  <a:srgbClr val="FFFFFF"/>
                </a:solidFill>
                <a:effectLst/>
                <a:uLnTx/>
                <a:uFillTx/>
                <a:latin typeface="Segoe UI Light"/>
                <a:cs typeface="Segoe UI" pitchFamily="34" charset="0"/>
              </a:rPr>
              <a:t>Čo je to </a:t>
            </a:r>
            <a:r>
              <a:rPr kumimoji="0" lang="sk-SK" sz="3600" b="0" i="0" u="none" strike="noStrike" kern="1200" cap="none" spc="0" normalizeH="0" baseline="0" noProof="0" dirty="0" err="1" smtClean="0">
                <a:ln>
                  <a:noFill/>
                </a:ln>
                <a:solidFill>
                  <a:srgbClr val="FFFFFF"/>
                </a:solidFill>
                <a:effectLst/>
                <a:uLnTx/>
                <a:uFillTx/>
                <a:latin typeface="Segoe UI Light"/>
                <a:cs typeface="Segoe UI" pitchFamily="34" charset="0"/>
              </a:rPr>
              <a:t>kariérové</a:t>
            </a:r>
            <a:r>
              <a:rPr kumimoji="0" lang="sk-SK" sz="3600" b="0" i="0" u="none" strike="noStrike" kern="1200" cap="none" spc="0" normalizeH="0" baseline="0" noProof="0" dirty="0" smtClean="0">
                <a:ln>
                  <a:noFill/>
                </a:ln>
                <a:solidFill>
                  <a:srgbClr val="FFFFFF"/>
                </a:solidFill>
                <a:effectLst/>
                <a:uLnTx/>
                <a:uFillTx/>
                <a:latin typeface="Segoe UI Light"/>
                <a:cs typeface="Segoe UI" pitchFamily="34" charset="0"/>
              </a:rPr>
              <a:t> poradenstvo?</a:t>
            </a:r>
            <a:endParaRPr kumimoji="0" lang="en-GB" sz="3600" b="0" i="0" u="none" strike="noStrike" kern="1200" cap="none" spc="0" normalizeH="0" baseline="0" noProof="0" dirty="0">
              <a:ln>
                <a:noFill/>
              </a:ln>
              <a:solidFill>
                <a:srgbClr val="FFFFFF"/>
              </a:solidFill>
              <a:effectLst/>
              <a:uLnTx/>
              <a:uFillTx/>
              <a:latin typeface="Segoe UI Light"/>
              <a:cs typeface="Segoe UI" pitchFamily="34" charset="0"/>
            </a:endParaRPr>
          </a:p>
        </p:txBody>
      </p:sp>
      <p:sp>
        <p:nvSpPr>
          <p:cNvPr id="2" name="Rectangle 1"/>
          <p:cNvSpPr/>
          <p:nvPr/>
        </p:nvSpPr>
        <p:spPr>
          <a:xfrm>
            <a:off x="182935" y="1968929"/>
            <a:ext cx="8712968" cy="1015663"/>
          </a:xfrm>
          <a:prstGeom prst="rect">
            <a:avLst/>
          </a:prstGeom>
        </p:spPr>
        <p:txBody>
          <a:bodyPr wrap="square">
            <a:spAutoFit/>
          </a:bodyPr>
          <a:lstStyle/>
          <a:p>
            <a:pPr algn="just"/>
            <a:r>
              <a:rPr lang="sk-SK" sz="2000" i="1" dirty="0" smtClean="0">
                <a:latin typeface="Open Sans" panose="020B0606030504020204" pitchFamily="34" charset="0"/>
              </a:rPr>
              <a:t>Všetky služby</a:t>
            </a:r>
            <a:r>
              <a:rPr lang="en-US" sz="2000" i="1" dirty="0" smtClean="0">
                <a:latin typeface="Open Sans" panose="020B0606030504020204" pitchFamily="34" charset="0"/>
              </a:rPr>
              <a:t>, </a:t>
            </a:r>
            <a:r>
              <a:rPr lang="en-US" sz="2000" i="1" dirty="0" err="1">
                <a:latin typeface="Open Sans" panose="020B0606030504020204" pitchFamily="34" charset="0"/>
              </a:rPr>
              <a:t>ktorých</a:t>
            </a:r>
            <a:r>
              <a:rPr lang="en-US" sz="2000" i="1" dirty="0">
                <a:latin typeface="Open Sans" panose="020B0606030504020204" pitchFamily="34" charset="0"/>
              </a:rPr>
              <a:t> </a:t>
            </a:r>
            <a:r>
              <a:rPr lang="en-US" sz="2000" i="1" dirty="0" err="1">
                <a:latin typeface="Open Sans" panose="020B0606030504020204" pitchFamily="34" charset="0"/>
              </a:rPr>
              <a:t>cieľom</a:t>
            </a:r>
            <a:r>
              <a:rPr lang="en-US" sz="2000" i="1" dirty="0">
                <a:latin typeface="Open Sans" panose="020B0606030504020204" pitchFamily="34" charset="0"/>
              </a:rPr>
              <a:t> je </a:t>
            </a:r>
            <a:r>
              <a:rPr lang="en-US" sz="2000" b="1" i="1" dirty="0" err="1">
                <a:latin typeface="Open Sans" panose="020B0606030504020204" pitchFamily="34" charset="0"/>
              </a:rPr>
              <a:t>pomáhať</a:t>
            </a:r>
            <a:r>
              <a:rPr lang="en-US" sz="2000" b="1" i="1" dirty="0">
                <a:latin typeface="Open Sans" panose="020B0606030504020204" pitchFamily="34" charset="0"/>
              </a:rPr>
              <a:t> </a:t>
            </a:r>
            <a:r>
              <a:rPr lang="en-US" sz="2000" i="1" dirty="0" err="1">
                <a:latin typeface="Open Sans" panose="020B0606030504020204" pitchFamily="34" charset="0"/>
              </a:rPr>
              <a:t>jednotlivcom</a:t>
            </a:r>
            <a:r>
              <a:rPr lang="en-US" sz="2000" i="1" dirty="0">
                <a:latin typeface="Open Sans" panose="020B0606030504020204" pitchFamily="34" charset="0"/>
              </a:rPr>
              <a:t> </a:t>
            </a:r>
            <a:r>
              <a:rPr lang="en-US" sz="2000" b="1" i="1" dirty="0" err="1">
                <a:latin typeface="Open Sans" panose="020B0606030504020204" pitchFamily="34" charset="0"/>
              </a:rPr>
              <a:t>akéhokoľvek</a:t>
            </a:r>
            <a:r>
              <a:rPr lang="en-US" sz="2000" b="1" i="1" dirty="0">
                <a:latin typeface="Open Sans" panose="020B0606030504020204" pitchFamily="34" charset="0"/>
              </a:rPr>
              <a:t> </a:t>
            </a:r>
            <a:r>
              <a:rPr lang="en-US" sz="2000" b="1" i="1" dirty="0" err="1">
                <a:latin typeface="Open Sans" panose="020B0606030504020204" pitchFamily="34" charset="0"/>
              </a:rPr>
              <a:t>veku</a:t>
            </a:r>
            <a:r>
              <a:rPr lang="en-US" sz="2000" b="1" i="1" dirty="0">
                <a:latin typeface="Open Sans" panose="020B0606030504020204" pitchFamily="34" charset="0"/>
              </a:rPr>
              <a:t> </a:t>
            </a:r>
            <a:r>
              <a:rPr lang="en-US" sz="2000" b="1" i="1" dirty="0" err="1">
                <a:latin typeface="Open Sans" panose="020B0606030504020204" pitchFamily="34" charset="0"/>
              </a:rPr>
              <a:t>pri</a:t>
            </a:r>
            <a:r>
              <a:rPr lang="en-US" sz="2000" b="1" i="1" dirty="0">
                <a:latin typeface="Open Sans" panose="020B0606030504020204" pitchFamily="34" charset="0"/>
              </a:rPr>
              <a:t> </a:t>
            </a:r>
            <a:r>
              <a:rPr lang="en-US" sz="2000" b="1" i="1" dirty="0" err="1">
                <a:latin typeface="Open Sans" panose="020B0606030504020204" pitchFamily="34" charset="0"/>
              </a:rPr>
              <a:t>rozhodovaní</a:t>
            </a:r>
            <a:r>
              <a:rPr lang="en-US" sz="2000" i="1" dirty="0">
                <a:latin typeface="Open Sans" panose="020B0606030504020204" pitchFamily="34" charset="0"/>
              </a:rPr>
              <a:t> o </a:t>
            </a:r>
            <a:r>
              <a:rPr lang="en-US" sz="2000" i="1" dirty="0" err="1">
                <a:latin typeface="Open Sans" panose="020B0606030504020204" pitchFamily="34" charset="0"/>
              </a:rPr>
              <a:t>otázkach</a:t>
            </a:r>
            <a:r>
              <a:rPr lang="en-US" sz="2000" i="1" dirty="0">
                <a:latin typeface="Open Sans" panose="020B0606030504020204" pitchFamily="34" charset="0"/>
              </a:rPr>
              <a:t> </a:t>
            </a:r>
            <a:r>
              <a:rPr lang="en-US" sz="2000" i="1" dirty="0" err="1">
                <a:latin typeface="Open Sans" panose="020B0606030504020204" pitchFamily="34" charset="0"/>
              </a:rPr>
              <a:t>vzdelávania</a:t>
            </a:r>
            <a:r>
              <a:rPr lang="en-US" sz="2000" i="1" dirty="0">
                <a:latin typeface="Open Sans" panose="020B0606030504020204" pitchFamily="34" charset="0"/>
              </a:rPr>
              <a:t>, </a:t>
            </a:r>
            <a:r>
              <a:rPr lang="en-US" sz="2000" i="1" dirty="0" err="1">
                <a:latin typeface="Open Sans" panose="020B0606030504020204" pitchFamily="34" charset="0"/>
              </a:rPr>
              <a:t>odbornej</a:t>
            </a:r>
            <a:r>
              <a:rPr lang="en-US" sz="2000" i="1" dirty="0">
                <a:latin typeface="Open Sans" panose="020B0606030504020204" pitchFamily="34" charset="0"/>
              </a:rPr>
              <a:t> </a:t>
            </a:r>
            <a:r>
              <a:rPr lang="en-US" sz="2000" i="1" dirty="0" err="1">
                <a:latin typeface="Open Sans" panose="020B0606030504020204" pitchFamily="34" charset="0"/>
              </a:rPr>
              <a:t>prípravy</a:t>
            </a:r>
            <a:r>
              <a:rPr lang="en-US" sz="2000" i="1" dirty="0">
                <a:latin typeface="Open Sans" panose="020B0606030504020204" pitchFamily="34" charset="0"/>
              </a:rPr>
              <a:t>, </a:t>
            </a:r>
            <a:r>
              <a:rPr lang="en-US" sz="2000" i="1" dirty="0" err="1">
                <a:latin typeface="Open Sans" panose="020B0606030504020204" pitchFamily="34" charset="0"/>
              </a:rPr>
              <a:t>voľby</a:t>
            </a:r>
            <a:r>
              <a:rPr lang="en-US" sz="2000" i="1" dirty="0">
                <a:latin typeface="Open Sans" panose="020B0606030504020204" pitchFamily="34" charset="0"/>
              </a:rPr>
              <a:t> </a:t>
            </a:r>
            <a:r>
              <a:rPr lang="en-US" sz="2000" i="1" dirty="0" err="1">
                <a:latin typeface="Open Sans" panose="020B0606030504020204" pitchFamily="34" charset="0"/>
              </a:rPr>
              <a:t>zamestnania</a:t>
            </a:r>
            <a:r>
              <a:rPr lang="en-US" sz="2000" i="1" dirty="0">
                <a:latin typeface="Open Sans" panose="020B0606030504020204" pitchFamily="34" charset="0"/>
              </a:rPr>
              <a:t> a </a:t>
            </a:r>
            <a:r>
              <a:rPr lang="en-US" sz="2000" i="1" dirty="0" err="1">
                <a:latin typeface="Open Sans" panose="020B0606030504020204" pitchFamily="34" charset="0"/>
              </a:rPr>
              <a:t>rozvoji</a:t>
            </a:r>
            <a:r>
              <a:rPr lang="en-US" sz="2000" i="1" dirty="0">
                <a:latin typeface="Open Sans" panose="020B0606030504020204" pitchFamily="34" charset="0"/>
              </a:rPr>
              <a:t> </a:t>
            </a:r>
            <a:r>
              <a:rPr lang="en-US" sz="2000" i="1" dirty="0" err="1">
                <a:latin typeface="Open Sans" panose="020B0606030504020204" pitchFamily="34" charset="0"/>
              </a:rPr>
              <a:t>kariéry</a:t>
            </a:r>
            <a:r>
              <a:rPr lang="en-US" sz="2000" i="1" dirty="0">
                <a:latin typeface="Open Sans" panose="020B0606030504020204" pitchFamily="34" charset="0"/>
              </a:rPr>
              <a:t> v </a:t>
            </a:r>
            <a:r>
              <a:rPr lang="en-US" sz="2000" b="1" i="1" dirty="0" err="1">
                <a:latin typeface="Open Sans" panose="020B0606030504020204" pitchFamily="34" charset="0"/>
              </a:rPr>
              <a:t>ktorejkoľvek</a:t>
            </a:r>
            <a:r>
              <a:rPr lang="en-US" sz="2000" b="1" i="1" dirty="0">
                <a:latin typeface="Open Sans" panose="020B0606030504020204" pitchFamily="34" charset="0"/>
              </a:rPr>
              <a:t> </a:t>
            </a:r>
            <a:r>
              <a:rPr lang="en-US" sz="2000" b="1" i="1" dirty="0" err="1">
                <a:latin typeface="Open Sans" panose="020B0606030504020204" pitchFamily="34" charset="0"/>
              </a:rPr>
              <a:t>fáze</a:t>
            </a:r>
            <a:r>
              <a:rPr lang="en-US" sz="2000" b="1" i="1" dirty="0">
                <a:latin typeface="Open Sans" panose="020B0606030504020204" pitchFamily="34" charset="0"/>
              </a:rPr>
              <a:t> </a:t>
            </a:r>
            <a:r>
              <a:rPr lang="en-US" sz="2000" i="1" dirty="0" err="1">
                <a:latin typeface="Open Sans" panose="020B0606030504020204" pitchFamily="34" charset="0"/>
              </a:rPr>
              <a:t>ich</a:t>
            </a:r>
            <a:r>
              <a:rPr lang="en-US" sz="2000" i="1" dirty="0">
                <a:latin typeface="Open Sans" panose="020B0606030504020204" pitchFamily="34" charset="0"/>
              </a:rPr>
              <a:t> </a:t>
            </a:r>
            <a:r>
              <a:rPr lang="en-US" sz="2000" i="1" dirty="0" err="1">
                <a:latin typeface="Open Sans" panose="020B0606030504020204" pitchFamily="34" charset="0"/>
              </a:rPr>
              <a:t>života</a:t>
            </a:r>
            <a:r>
              <a:rPr lang="en-US" sz="2000" i="1" dirty="0">
                <a:latin typeface="Open Sans" panose="020B0606030504020204" pitchFamily="34" charset="0"/>
              </a:rPr>
              <a:t>.</a:t>
            </a:r>
            <a:endParaRPr lang="en-US" sz="2000" dirty="0"/>
          </a:p>
        </p:txBody>
      </p:sp>
      <p:pic>
        <p:nvPicPr>
          <p:cNvPr id="1026" name="Picture 2" descr="http://3.bp.blogspot.com/-inRSr4HyILA/UGq9n4_YdZI/AAAAAAAAABU/IDzYat9-bdo/s1600/career-advic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914775"/>
            <a:ext cx="3695700" cy="2943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41874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79512" y="188640"/>
            <a:ext cx="8712968" cy="850106"/>
          </a:xfrm>
          <a:prstGeom prst="rect">
            <a:avLst/>
          </a:prstGeom>
          <a:solidFill>
            <a:srgbClr val="1F497D">
              <a:lumMod val="75000"/>
            </a:srgbClr>
          </a:solidFill>
        </p:spPr>
        <p:txBody>
          <a:bodyPr vert="horz" lIns="91440" tIns="45720" rIns="91440" bIns="45720" rtlCol="0" anchor="ctr">
            <a:normAutofit/>
          </a:bodyPr>
          <a:lstStyle>
            <a:lvl1pPr algn="l" defTabSz="914400" rtl="0" eaLnBrk="1" latinLnBrk="0" hangingPunct="1">
              <a:spcBef>
                <a:spcPct val="0"/>
              </a:spcBef>
              <a:buNone/>
              <a:defRPr sz="4400" kern="1200">
                <a:solidFill>
                  <a:schemeClr val="tx1"/>
                </a:solidFill>
                <a:latin typeface="+mj-lt"/>
                <a:ea typeface="Segoe UI" pitchFamily="34" charset="0"/>
                <a:cs typeface="Segoe UI"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sk-SK" sz="3600" dirty="0" smtClean="0">
                <a:solidFill>
                  <a:srgbClr val="FFFFFF"/>
                </a:solidFill>
                <a:latin typeface="Segoe UI Light"/>
              </a:rPr>
              <a:t>Služby </a:t>
            </a:r>
            <a:r>
              <a:rPr lang="sk-SK" sz="3600" dirty="0" err="1" smtClean="0">
                <a:solidFill>
                  <a:srgbClr val="FFFFFF"/>
                </a:solidFill>
                <a:latin typeface="Segoe UI Light"/>
              </a:rPr>
              <a:t>kariérového</a:t>
            </a:r>
            <a:r>
              <a:rPr lang="sk-SK" sz="3600" dirty="0" smtClean="0">
                <a:solidFill>
                  <a:srgbClr val="FFFFFF"/>
                </a:solidFill>
                <a:latin typeface="Segoe UI Light"/>
              </a:rPr>
              <a:t> poradenstva</a:t>
            </a:r>
            <a:r>
              <a:rPr kumimoji="0" lang="sk-SK" sz="3600" b="0" i="0" u="none" strike="noStrike" kern="1200" cap="none" spc="0" normalizeH="0" baseline="0" noProof="0" dirty="0" smtClean="0">
                <a:ln>
                  <a:noFill/>
                </a:ln>
                <a:solidFill>
                  <a:srgbClr val="FFFFFF"/>
                </a:solidFill>
                <a:effectLst/>
                <a:uLnTx/>
                <a:uFillTx/>
                <a:latin typeface="Segoe UI Light"/>
                <a:cs typeface="Segoe UI" pitchFamily="34" charset="0"/>
              </a:rPr>
              <a:t>?</a:t>
            </a:r>
            <a:endParaRPr kumimoji="0" lang="en-GB" sz="3600" b="0" i="0" u="none" strike="noStrike" kern="1200" cap="none" spc="0" normalizeH="0" baseline="0" noProof="0" dirty="0">
              <a:ln>
                <a:noFill/>
              </a:ln>
              <a:solidFill>
                <a:srgbClr val="FFFFFF"/>
              </a:solidFill>
              <a:effectLst/>
              <a:uLnTx/>
              <a:uFillTx/>
              <a:latin typeface="Segoe UI Light"/>
              <a:cs typeface="Segoe UI" pitchFamily="34" charset="0"/>
            </a:endParaRPr>
          </a:p>
        </p:txBody>
      </p:sp>
      <p:sp>
        <p:nvSpPr>
          <p:cNvPr id="3" name="Rectangle 2"/>
          <p:cNvSpPr/>
          <p:nvPr/>
        </p:nvSpPr>
        <p:spPr>
          <a:xfrm>
            <a:off x="287524" y="1412776"/>
            <a:ext cx="8496944" cy="4801314"/>
          </a:xfrm>
          <a:prstGeom prst="rect">
            <a:avLst/>
          </a:prstGeom>
        </p:spPr>
        <p:txBody>
          <a:bodyPr wrap="square">
            <a:spAutoFit/>
          </a:bodyPr>
          <a:lstStyle/>
          <a:p>
            <a:pPr marL="285750" indent="-285750">
              <a:buFont typeface="Arial" panose="020B0604020202020204" pitchFamily="34" charset="0"/>
              <a:buChar char="•"/>
            </a:pPr>
            <a:r>
              <a:rPr lang="en-US" b="1" dirty="0" err="1">
                <a:latin typeface="Open Sans" panose="020B0606030504020204" pitchFamily="34" charset="0"/>
              </a:rPr>
              <a:t>poskytovanie</a:t>
            </a:r>
            <a:r>
              <a:rPr lang="en-US" b="1" dirty="0">
                <a:latin typeface="Open Sans" panose="020B0606030504020204" pitchFamily="34" charset="0"/>
              </a:rPr>
              <a:t> </a:t>
            </a:r>
            <a:r>
              <a:rPr lang="en-US" b="1" dirty="0" err="1">
                <a:latin typeface="Open Sans" panose="020B0606030504020204" pitchFamily="34" charset="0"/>
              </a:rPr>
              <a:t>kariérových</a:t>
            </a:r>
            <a:r>
              <a:rPr lang="en-US" b="1" dirty="0">
                <a:latin typeface="Open Sans" panose="020B0606030504020204" pitchFamily="34" charset="0"/>
              </a:rPr>
              <a:t> </a:t>
            </a:r>
            <a:r>
              <a:rPr lang="en-US" b="1" dirty="0" err="1">
                <a:latin typeface="Open Sans" panose="020B0606030504020204" pitchFamily="34" charset="0"/>
              </a:rPr>
              <a:t>informácií</a:t>
            </a:r>
            <a:r>
              <a:rPr lang="en-US" dirty="0">
                <a:latin typeface="Open Sans" panose="020B0606030504020204" pitchFamily="34" charset="0"/>
              </a:rPr>
              <a:t> – </a:t>
            </a:r>
            <a:r>
              <a:rPr lang="en-US" dirty="0" err="1">
                <a:latin typeface="Open Sans" panose="020B0606030504020204" pitchFamily="34" charset="0"/>
              </a:rPr>
              <a:t>poskytovanie</a:t>
            </a:r>
            <a:r>
              <a:rPr lang="en-US" dirty="0">
                <a:latin typeface="Open Sans" panose="020B0606030504020204" pitchFamily="34" charset="0"/>
              </a:rPr>
              <a:t> </a:t>
            </a:r>
            <a:r>
              <a:rPr lang="en-US" dirty="0" err="1">
                <a:latin typeface="Open Sans" panose="020B0606030504020204" pitchFamily="34" charset="0"/>
              </a:rPr>
              <a:t>informácií</a:t>
            </a:r>
            <a:r>
              <a:rPr lang="en-US" dirty="0">
                <a:latin typeface="Open Sans" panose="020B0606030504020204" pitchFamily="34" charset="0"/>
              </a:rPr>
              <a:t> o </a:t>
            </a:r>
            <a:r>
              <a:rPr lang="en-US" dirty="0" err="1">
                <a:latin typeface="Open Sans" panose="020B0606030504020204" pitchFamily="34" charset="0"/>
              </a:rPr>
              <a:t>vzdelávacích</a:t>
            </a:r>
            <a:r>
              <a:rPr lang="en-US" dirty="0">
                <a:latin typeface="Open Sans" panose="020B0606030504020204" pitchFamily="34" charset="0"/>
              </a:rPr>
              <a:t> a </a:t>
            </a:r>
            <a:r>
              <a:rPr lang="en-US" dirty="0" err="1">
                <a:latin typeface="Open Sans" panose="020B0606030504020204" pitchFamily="34" charset="0"/>
              </a:rPr>
              <a:t>pracovných</a:t>
            </a:r>
            <a:r>
              <a:rPr lang="en-US" dirty="0">
                <a:latin typeface="Open Sans" panose="020B0606030504020204" pitchFamily="34" charset="0"/>
              </a:rPr>
              <a:t> </a:t>
            </a:r>
            <a:r>
              <a:rPr lang="en-US" dirty="0" err="1">
                <a:latin typeface="Open Sans" panose="020B0606030504020204" pitchFamily="34" charset="0"/>
              </a:rPr>
              <a:t>príležitostiach</a:t>
            </a:r>
            <a:r>
              <a:rPr lang="en-US" dirty="0">
                <a:latin typeface="Open Sans" panose="020B0606030504020204" pitchFamily="34" charset="0"/>
              </a:rPr>
              <a:t> („</a:t>
            </a:r>
            <a:r>
              <a:rPr lang="en-US" i="1" dirty="0">
                <a:latin typeface="Open Sans" panose="020B0606030504020204" pitchFamily="34" charset="0"/>
              </a:rPr>
              <a:t>career information</a:t>
            </a:r>
            <a:r>
              <a:rPr lang="en-US" dirty="0" smtClean="0">
                <a:latin typeface="Open Sans" panose="020B0606030504020204" pitchFamily="34" charset="0"/>
              </a:rPr>
              <a:t>“)</a:t>
            </a:r>
            <a:endParaRPr lang="sk-SK" dirty="0" smtClean="0">
              <a:latin typeface="Open Sans" panose="020B0606030504020204" pitchFamily="34" charset="0"/>
            </a:endParaRPr>
          </a:p>
          <a:p>
            <a:pPr marL="285750" indent="-285750">
              <a:buFont typeface="Arial" panose="020B0604020202020204" pitchFamily="34" charset="0"/>
              <a:buChar char="•"/>
            </a:pPr>
            <a:endParaRPr lang="en-US" dirty="0">
              <a:latin typeface="Open Sans" panose="020B0606030504020204" pitchFamily="34" charset="0"/>
            </a:endParaRPr>
          </a:p>
          <a:p>
            <a:pPr marL="285750" indent="-285750">
              <a:buFont typeface="Arial" panose="020B0604020202020204" pitchFamily="34" charset="0"/>
              <a:buChar char="•"/>
            </a:pPr>
            <a:r>
              <a:rPr lang="en-US" b="1" dirty="0" err="1">
                <a:latin typeface="Open Sans" panose="020B0606030504020204" pitchFamily="34" charset="0"/>
              </a:rPr>
              <a:t>profesionálna</a:t>
            </a:r>
            <a:r>
              <a:rPr lang="en-US" b="1" dirty="0">
                <a:latin typeface="Open Sans" panose="020B0606030504020204" pitchFamily="34" charset="0"/>
              </a:rPr>
              <a:t> </a:t>
            </a:r>
            <a:r>
              <a:rPr lang="en-US" b="1" dirty="0" err="1">
                <a:latin typeface="Open Sans" panose="020B0606030504020204" pitchFamily="34" charset="0"/>
              </a:rPr>
              <a:t>orientácia</a:t>
            </a:r>
            <a:r>
              <a:rPr lang="en-US" dirty="0">
                <a:latin typeface="Open Sans" panose="020B0606030504020204" pitchFamily="34" charset="0"/>
              </a:rPr>
              <a:t> – </a:t>
            </a:r>
            <a:r>
              <a:rPr lang="en-US" dirty="0" err="1">
                <a:latin typeface="Open Sans" panose="020B0606030504020204" pitchFamily="34" charset="0"/>
              </a:rPr>
              <a:t>služby</a:t>
            </a:r>
            <a:r>
              <a:rPr lang="en-US" dirty="0">
                <a:latin typeface="Open Sans" panose="020B0606030504020204" pitchFamily="34" charset="0"/>
              </a:rPr>
              <a:t> </a:t>
            </a:r>
            <a:r>
              <a:rPr lang="en-US" dirty="0" err="1">
                <a:latin typeface="Open Sans" panose="020B0606030504020204" pitchFamily="34" charset="0"/>
              </a:rPr>
              <a:t>súvisiace</a:t>
            </a:r>
            <a:r>
              <a:rPr lang="en-US" dirty="0">
                <a:latin typeface="Open Sans" panose="020B0606030504020204" pitchFamily="34" charset="0"/>
              </a:rPr>
              <a:t> s </a:t>
            </a:r>
            <a:r>
              <a:rPr lang="en-US" dirty="0" err="1">
                <a:latin typeface="Open Sans" panose="020B0606030504020204" pitchFamily="34" charset="0"/>
              </a:rPr>
              <a:t>výberom</a:t>
            </a:r>
            <a:r>
              <a:rPr lang="en-US" dirty="0">
                <a:latin typeface="Open Sans" panose="020B0606030504020204" pitchFamily="34" charset="0"/>
              </a:rPr>
              <a:t> </a:t>
            </a:r>
            <a:r>
              <a:rPr lang="en-US" dirty="0" err="1">
                <a:latin typeface="Open Sans" panose="020B0606030504020204" pitchFamily="34" charset="0"/>
              </a:rPr>
              <a:t>povolania</a:t>
            </a:r>
            <a:r>
              <a:rPr lang="en-US" dirty="0">
                <a:latin typeface="Open Sans" panose="020B0606030504020204" pitchFamily="34" charset="0"/>
              </a:rPr>
              <a:t> </a:t>
            </a:r>
            <a:r>
              <a:rPr lang="en-US" dirty="0" err="1">
                <a:latin typeface="Open Sans" panose="020B0606030504020204" pitchFamily="34" charset="0"/>
              </a:rPr>
              <a:t>alebo</a:t>
            </a:r>
            <a:r>
              <a:rPr lang="en-US" dirty="0">
                <a:latin typeface="Open Sans" panose="020B0606030504020204" pitchFamily="34" charset="0"/>
              </a:rPr>
              <a:t> </a:t>
            </a:r>
            <a:r>
              <a:rPr lang="en-US" dirty="0" err="1">
                <a:latin typeface="Open Sans" panose="020B0606030504020204" pitchFamily="34" charset="0"/>
              </a:rPr>
              <a:t>vzdelávania</a:t>
            </a:r>
            <a:r>
              <a:rPr lang="en-US" dirty="0">
                <a:latin typeface="Open Sans" panose="020B0606030504020204" pitchFamily="34" charset="0"/>
              </a:rPr>
              <a:t> („</a:t>
            </a:r>
            <a:r>
              <a:rPr lang="en-US" i="1" dirty="0">
                <a:latin typeface="Open Sans" panose="020B0606030504020204" pitchFamily="34" charset="0"/>
              </a:rPr>
              <a:t>career guidance</a:t>
            </a:r>
            <a:r>
              <a:rPr lang="en-US" dirty="0" smtClean="0">
                <a:latin typeface="Open Sans" panose="020B0606030504020204" pitchFamily="34" charset="0"/>
              </a:rPr>
              <a:t>“)</a:t>
            </a:r>
            <a:endParaRPr lang="sk-SK" dirty="0" smtClean="0">
              <a:latin typeface="Open Sans" panose="020B0606030504020204" pitchFamily="34" charset="0"/>
            </a:endParaRPr>
          </a:p>
          <a:p>
            <a:pPr marL="285750" indent="-285750">
              <a:buFont typeface="Arial" panose="020B0604020202020204" pitchFamily="34" charset="0"/>
              <a:buChar char="•"/>
            </a:pPr>
            <a:endParaRPr lang="en-US" dirty="0">
              <a:latin typeface="Open Sans" panose="020B0606030504020204" pitchFamily="34" charset="0"/>
            </a:endParaRPr>
          </a:p>
          <a:p>
            <a:pPr marL="285750" indent="-285750">
              <a:buFont typeface="Arial" panose="020B0604020202020204" pitchFamily="34" charset="0"/>
              <a:buChar char="•"/>
            </a:pPr>
            <a:r>
              <a:rPr lang="en-US" b="1" dirty="0" err="1">
                <a:latin typeface="Open Sans" panose="020B0606030504020204" pitchFamily="34" charset="0"/>
              </a:rPr>
              <a:t>kariérové</a:t>
            </a:r>
            <a:r>
              <a:rPr lang="en-US" b="1" dirty="0">
                <a:latin typeface="Open Sans" panose="020B0606030504020204" pitchFamily="34" charset="0"/>
              </a:rPr>
              <a:t> </a:t>
            </a:r>
            <a:r>
              <a:rPr lang="en-US" b="1" dirty="0" err="1">
                <a:latin typeface="Open Sans" panose="020B0606030504020204" pitchFamily="34" charset="0"/>
              </a:rPr>
              <a:t>poradenstvo</a:t>
            </a:r>
            <a:r>
              <a:rPr lang="en-US" dirty="0">
                <a:latin typeface="Open Sans" panose="020B0606030504020204" pitchFamily="34" charset="0"/>
              </a:rPr>
              <a:t> – </a:t>
            </a:r>
            <a:r>
              <a:rPr lang="en-US" dirty="0" err="1">
                <a:latin typeface="Open Sans" panose="020B0606030504020204" pitchFamily="34" charset="0"/>
              </a:rPr>
              <a:t>klasický</a:t>
            </a:r>
            <a:r>
              <a:rPr lang="en-US" dirty="0">
                <a:latin typeface="Open Sans" panose="020B0606030504020204" pitchFamily="34" charset="0"/>
              </a:rPr>
              <a:t> </a:t>
            </a:r>
            <a:r>
              <a:rPr lang="en-US" dirty="0" err="1">
                <a:latin typeface="Open Sans" panose="020B0606030504020204" pitchFamily="34" charset="0"/>
              </a:rPr>
              <a:t>dyadický</a:t>
            </a:r>
            <a:r>
              <a:rPr lang="en-US" dirty="0">
                <a:latin typeface="Open Sans" panose="020B0606030504020204" pitchFamily="34" charset="0"/>
              </a:rPr>
              <a:t> </a:t>
            </a:r>
            <a:r>
              <a:rPr lang="en-US" dirty="0" err="1">
                <a:latin typeface="Open Sans" panose="020B0606030504020204" pitchFamily="34" charset="0"/>
              </a:rPr>
              <a:t>poradenský</a:t>
            </a:r>
            <a:r>
              <a:rPr lang="en-US" dirty="0">
                <a:latin typeface="Open Sans" panose="020B0606030504020204" pitchFamily="34" charset="0"/>
              </a:rPr>
              <a:t> </a:t>
            </a:r>
            <a:r>
              <a:rPr lang="en-US" dirty="0" err="1">
                <a:latin typeface="Open Sans" panose="020B0606030504020204" pitchFamily="34" charset="0"/>
              </a:rPr>
              <a:t>vzťah</a:t>
            </a:r>
            <a:r>
              <a:rPr lang="en-US" dirty="0">
                <a:latin typeface="Open Sans" panose="020B0606030504020204" pitchFamily="34" charset="0"/>
              </a:rPr>
              <a:t> </a:t>
            </a:r>
            <a:r>
              <a:rPr lang="en-US" dirty="0" err="1">
                <a:latin typeface="Open Sans" panose="020B0606030504020204" pitchFamily="34" charset="0"/>
              </a:rPr>
              <a:t>medzi</a:t>
            </a:r>
            <a:r>
              <a:rPr lang="en-US" dirty="0">
                <a:latin typeface="Open Sans" panose="020B0606030504020204" pitchFamily="34" charset="0"/>
              </a:rPr>
              <a:t> </a:t>
            </a:r>
            <a:r>
              <a:rPr lang="en-US" dirty="0" err="1">
                <a:latin typeface="Open Sans" panose="020B0606030504020204" pitchFamily="34" charset="0"/>
              </a:rPr>
              <a:t>poradcom</a:t>
            </a:r>
            <a:r>
              <a:rPr lang="en-US" dirty="0">
                <a:latin typeface="Open Sans" panose="020B0606030504020204" pitchFamily="34" charset="0"/>
              </a:rPr>
              <a:t> a </a:t>
            </a:r>
            <a:r>
              <a:rPr lang="en-US" dirty="0" err="1">
                <a:latin typeface="Open Sans" panose="020B0606030504020204" pitchFamily="34" charset="0"/>
              </a:rPr>
              <a:t>klientom</a:t>
            </a:r>
            <a:r>
              <a:rPr lang="en-US" dirty="0">
                <a:latin typeface="Open Sans" panose="020B0606030504020204" pitchFamily="34" charset="0"/>
              </a:rPr>
              <a:t> („</a:t>
            </a:r>
            <a:r>
              <a:rPr lang="en-US" i="1" dirty="0">
                <a:latin typeface="Open Sans" panose="020B0606030504020204" pitchFamily="34" charset="0"/>
              </a:rPr>
              <a:t>career counselling</a:t>
            </a:r>
            <a:r>
              <a:rPr lang="en-US" dirty="0" smtClean="0">
                <a:latin typeface="Open Sans" panose="020B0606030504020204" pitchFamily="34" charset="0"/>
              </a:rPr>
              <a:t>“)</a:t>
            </a:r>
            <a:endParaRPr lang="sk-SK" dirty="0" smtClean="0">
              <a:latin typeface="Open Sans" panose="020B0606030504020204" pitchFamily="34" charset="0"/>
            </a:endParaRPr>
          </a:p>
          <a:p>
            <a:pPr marL="285750" indent="-285750">
              <a:buFont typeface="Arial" panose="020B0604020202020204" pitchFamily="34" charset="0"/>
              <a:buChar char="•"/>
            </a:pPr>
            <a:endParaRPr lang="sk-SK" b="0" i="0" dirty="0">
              <a:effectLst/>
              <a:latin typeface="Open Sans" panose="020B0606030504020204" pitchFamily="34" charset="0"/>
            </a:endParaRPr>
          </a:p>
          <a:p>
            <a:pPr marL="285750" indent="-285750">
              <a:buFont typeface="Arial" panose="020B0604020202020204" pitchFamily="34" charset="0"/>
              <a:buChar char="•"/>
            </a:pPr>
            <a:endParaRPr lang="sk-SK" dirty="0" smtClean="0">
              <a:latin typeface="Open Sans" panose="020B0606030504020204" pitchFamily="34" charset="0"/>
            </a:endParaRPr>
          </a:p>
          <a:p>
            <a:r>
              <a:rPr lang="sk-SK" i="1" dirty="0" smtClean="0"/>
              <a:t>Príklady: </a:t>
            </a:r>
          </a:p>
          <a:p>
            <a:pPr marL="285750" indent="-285750">
              <a:buFontTx/>
              <a:buChar char="-"/>
            </a:pPr>
            <a:r>
              <a:rPr lang="sk-SK" i="1" dirty="0" smtClean="0"/>
              <a:t>aktivity </a:t>
            </a:r>
            <a:r>
              <a:rPr lang="en-US" i="1" dirty="0" smtClean="0"/>
              <a:t>v </a:t>
            </a:r>
            <a:r>
              <a:rPr lang="en-US" i="1" dirty="0" err="1" smtClean="0"/>
              <a:t>školách</a:t>
            </a:r>
            <a:endParaRPr lang="sk-SK" i="1" dirty="0" smtClean="0"/>
          </a:p>
          <a:p>
            <a:pPr marL="285750" indent="-285750">
              <a:buFontTx/>
              <a:buChar char="-"/>
            </a:pPr>
            <a:r>
              <a:rPr lang="en-US" i="1" dirty="0" err="1" smtClean="0"/>
              <a:t>individuálne</a:t>
            </a:r>
            <a:r>
              <a:rPr lang="en-US" i="1" dirty="0" smtClean="0"/>
              <a:t> </a:t>
            </a:r>
            <a:r>
              <a:rPr lang="en-US" i="1" dirty="0" err="1"/>
              <a:t>alebo</a:t>
            </a:r>
            <a:r>
              <a:rPr lang="en-US" i="1" dirty="0"/>
              <a:t> </a:t>
            </a:r>
            <a:r>
              <a:rPr lang="en-US" i="1" dirty="0" err="1"/>
              <a:t>skupinové</a:t>
            </a:r>
            <a:r>
              <a:rPr lang="en-US" i="1" dirty="0"/>
              <a:t> </a:t>
            </a:r>
            <a:r>
              <a:rPr lang="en-US" i="1" dirty="0" err="1"/>
              <a:t>poradenstvo</a:t>
            </a:r>
            <a:r>
              <a:rPr lang="en-US" i="1" dirty="0"/>
              <a:t> </a:t>
            </a:r>
            <a:r>
              <a:rPr lang="en-US" i="1" dirty="0" err="1"/>
              <a:t>zamerané</a:t>
            </a:r>
            <a:r>
              <a:rPr lang="en-US" i="1" dirty="0"/>
              <a:t> </a:t>
            </a:r>
            <a:r>
              <a:rPr lang="en-US" i="1" dirty="0" err="1"/>
              <a:t>na</a:t>
            </a:r>
            <a:r>
              <a:rPr lang="en-US" i="1" dirty="0"/>
              <a:t> </a:t>
            </a:r>
            <a:r>
              <a:rPr lang="en-US" i="1" dirty="0" err="1"/>
              <a:t>voľbu</a:t>
            </a:r>
            <a:r>
              <a:rPr lang="en-US" i="1" dirty="0"/>
              <a:t> </a:t>
            </a:r>
            <a:r>
              <a:rPr lang="sk-SK" i="1" dirty="0" smtClean="0"/>
              <a:t>vzdelania</a:t>
            </a:r>
            <a:r>
              <a:rPr lang="en-US" i="1" dirty="0" smtClean="0"/>
              <a:t>, </a:t>
            </a:r>
            <a:r>
              <a:rPr lang="en-US" i="1" dirty="0" err="1" smtClean="0"/>
              <a:t>zmenu</a:t>
            </a:r>
            <a:r>
              <a:rPr lang="en-US" i="1" dirty="0" smtClean="0"/>
              <a:t> </a:t>
            </a:r>
            <a:r>
              <a:rPr lang="en-US" i="1" dirty="0" err="1"/>
              <a:t>zamestnania</a:t>
            </a:r>
            <a:r>
              <a:rPr lang="en-US" i="1" dirty="0"/>
              <a:t>, </a:t>
            </a:r>
            <a:r>
              <a:rPr lang="en-US" i="1" dirty="0" err="1"/>
              <a:t>na</a:t>
            </a:r>
            <a:r>
              <a:rPr lang="en-US" i="1" dirty="0"/>
              <a:t> </a:t>
            </a:r>
            <a:r>
              <a:rPr lang="en-US" i="1" dirty="0" err="1"/>
              <a:t>návrat</a:t>
            </a:r>
            <a:r>
              <a:rPr lang="en-US" i="1" dirty="0"/>
              <a:t> do </a:t>
            </a:r>
            <a:r>
              <a:rPr lang="en-US" i="1" dirty="0" err="1" smtClean="0"/>
              <a:t>zamestnania</a:t>
            </a:r>
            <a:endParaRPr lang="sk-SK" i="1" dirty="0" smtClean="0"/>
          </a:p>
          <a:p>
            <a:pPr marL="285750" indent="-285750">
              <a:buFontTx/>
              <a:buChar char="-"/>
            </a:pPr>
            <a:r>
              <a:rPr lang="en-US" i="1" dirty="0" err="1" smtClean="0"/>
              <a:t>služby</a:t>
            </a:r>
            <a:r>
              <a:rPr lang="en-US" i="1" dirty="0" smtClean="0"/>
              <a:t> v </a:t>
            </a:r>
            <a:r>
              <a:rPr lang="en-US" i="1" dirty="0" err="1" smtClean="0"/>
              <a:t>počítačovej</a:t>
            </a:r>
            <a:r>
              <a:rPr lang="en-US" i="1" dirty="0" smtClean="0"/>
              <a:t> </a:t>
            </a:r>
            <a:r>
              <a:rPr lang="en-US" i="1" dirty="0" err="1" smtClean="0"/>
              <a:t>podobe</a:t>
            </a:r>
            <a:r>
              <a:rPr lang="en-US" i="1" dirty="0" smtClean="0"/>
              <a:t> </a:t>
            </a:r>
            <a:r>
              <a:rPr lang="sk-SK" i="1" dirty="0" smtClean="0"/>
              <a:t>- </a:t>
            </a:r>
            <a:r>
              <a:rPr lang="en-US" i="1" dirty="0" smtClean="0"/>
              <a:t>info </a:t>
            </a:r>
            <a:r>
              <a:rPr lang="en-US" i="1" dirty="0"/>
              <a:t>o </a:t>
            </a:r>
            <a:r>
              <a:rPr lang="en-US" i="1" dirty="0" err="1"/>
              <a:t>povolaniach</a:t>
            </a:r>
            <a:r>
              <a:rPr lang="en-US" i="1" dirty="0"/>
              <a:t> a </a:t>
            </a:r>
            <a:r>
              <a:rPr lang="en-US" i="1" dirty="0" err="1"/>
              <a:t>možnostiach</a:t>
            </a:r>
            <a:r>
              <a:rPr lang="en-US" i="1" dirty="0"/>
              <a:t> </a:t>
            </a:r>
            <a:r>
              <a:rPr lang="en-US" i="1" dirty="0" err="1" smtClean="0"/>
              <a:t>zamestnania</a:t>
            </a:r>
            <a:endParaRPr lang="sk-SK" i="1" dirty="0" smtClean="0"/>
          </a:p>
          <a:p>
            <a:pPr marL="285750" indent="-285750">
              <a:buFontTx/>
              <a:buChar char="-"/>
            </a:pPr>
            <a:r>
              <a:rPr lang="en-US" i="1" dirty="0" err="1" smtClean="0"/>
              <a:t>služby</a:t>
            </a:r>
            <a:r>
              <a:rPr lang="en-US" i="1" dirty="0" smtClean="0"/>
              <a:t> </a:t>
            </a:r>
            <a:r>
              <a:rPr lang="en-US" i="1" dirty="0" err="1"/>
              <a:t>podporujúce</a:t>
            </a:r>
            <a:r>
              <a:rPr lang="en-US" i="1" dirty="0"/>
              <a:t> </a:t>
            </a:r>
            <a:r>
              <a:rPr lang="en-US" i="1" dirty="0" err="1"/>
              <a:t>proces</a:t>
            </a:r>
            <a:r>
              <a:rPr lang="en-US" i="1" dirty="0"/>
              <a:t> </a:t>
            </a:r>
            <a:r>
              <a:rPr lang="en-US" i="1" dirty="0" err="1"/>
              <a:t>rozhodovania</a:t>
            </a:r>
            <a:r>
              <a:rPr lang="en-US" i="1" dirty="0"/>
              <a:t> o </a:t>
            </a:r>
            <a:r>
              <a:rPr lang="en-US" i="1" dirty="0" err="1"/>
              <a:t>ďalšom</a:t>
            </a:r>
            <a:r>
              <a:rPr lang="en-US" i="1" dirty="0"/>
              <a:t> </a:t>
            </a:r>
            <a:r>
              <a:rPr lang="en-US" i="1" dirty="0" err="1" smtClean="0"/>
              <a:t>smerovaní</a:t>
            </a:r>
            <a:endParaRPr lang="en-US" b="0" i="0" dirty="0">
              <a:effectLst/>
              <a:latin typeface="Open Sans" panose="020B0606030504020204" pitchFamily="34" charset="0"/>
            </a:endParaRPr>
          </a:p>
        </p:txBody>
      </p:sp>
    </p:spTree>
    <p:extLst>
      <p:ext uri="{BB962C8B-B14F-4D97-AF65-F5344CB8AC3E}">
        <p14:creationId xmlns:p14="http://schemas.microsoft.com/office/powerpoint/2010/main" val="33109159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fade">
                                      <p:cBhvr>
                                        <p:cTn id="25" dur="500"/>
                                        <p:tgtEl>
                                          <p:spTgt spid="3">
                                            <p:txEl>
                                              <p:pRg st="8" end="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fade">
                                      <p:cBhvr>
                                        <p:cTn id="28" dur="500"/>
                                        <p:tgtEl>
                                          <p:spTgt spid="3">
                                            <p:txEl>
                                              <p:pRg st="9" end="9"/>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fade">
                                      <p:cBhvr>
                                        <p:cTn id="31" dur="500"/>
                                        <p:tgtEl>
                                          <p:spTgt spid="3">
                                            <p:txEl>
                                              <p:pRg st="10" end="1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1" end="11"/>
                                            </p:txEl>
                                          </p:spTgt>
                                        </p:tgtEl>
                                        <p:attrNameLst>
                                          <p:attrName>style.visibility</p:attrName>
                                        </p:attrNameLst>
                                      </p:cBhvr>
                                      <p:to>
                                        <p:strVal val="visible"/>
                                      </p:to>
                                    </p:set>
                                    <p:animEffect transition="in" filter="fade">
                                      <p:cBhvr>
                                        <p:cTn id="34"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a:xfrm>
            <a:off x="444056" y="1340768"/>
            <a:ext cx="8183880" cy="4320480"/>
          </a:xfrm>
        </p:spPr>
        <p:txBody>
          <a:bodyPr>
            <a:normAutofit/>
          </a:bodyPr>
          <a:lstStyle/>
          <a:p>
            <a:r>
              <a:rPr lang="sk-SK" altLang="en-US" dirty="0" smtClean="0">
                <a:latin typeface="Open Sans" panose="020B0606030504020204" pitchFamily="34" charset="0"/>
              </a:rPr>
              <a:t>Krok </a:t>
            </a:r>
            <a:r>
              <a:rPr lang="en-US" altLang="en-US" dirty="0">
                <a:latin typeface="Open Sans" panose="020B0606030504020204" pitchFamily="34" charset="0"/>
              </a:rPr>
              <a:t>1: </a:t>
            </a:r>
            <a:r>
              <a:rPr lang="sk-SK" altLang="en-US" dirty="0">
                <a:latin typeface="Open Sans" panose="020B0606030504020204" pitchFamily="34" charset="0"/>
              </a:rPr>
              <a:t>K</a:t>
            </a:r>
            <a:r>
              <a:rPr lang="en-US" altLang="en-US" dirty="0" err="1">
                <a:latin typeface="Open Sans" panose="020B0606030504020204" pitchFamily="34" charset="0"/>
              </a:rPr>
              <a:t>lient</a:t>
            </a:r>
            <a:r>
              <a:rPr lang="en-US" altLang="en-US" dirty="0">
                <a:latin typeface="Open Sans" panose="020B0606030504020204" pitchFamily="34" charset="0"/>
              </a:rPr>
              <a:t> </a:t>
            </a:r>
            <a:r>
              <a:rPr lang="sk-SK" altLang="en-US" dirty="0">
                <a:latin typeface="Open Sans" panose="020B0606030504020204" pitchFamily="34" charset="0"/>
              </a:rPr>
              <a:t>sa dostaví na poradenstvo</a:t>
            </a:r>
            <a:r>
              <a:rPr lang="en-US" altLang="en-US" dirty="0" smtClean="0">
                <a:latin typeface="Open Sans" panose="020B0606030504020204" pitchFamily="34" charset="0"/>
              </a:rPr>
              <a:t>.</a:t>
            </a:r>
            <a:endParaRPr lang="sk-SK" altLang="en-US" dirty="0" smtClean="0">
              <a:latin typeface="Open Sans" panose="020B0606030504020204" pitchFamily="34" charset="0"/>
            </a:endParaRPr>
          </a:p>
          <a:p>
            <a:endParaRPr lang="en-US" altLang="en-US" dirty="0">
              <a:latin typeface="Open Sans" panose="020B0606030504020204" pitchFamily="34" charset="0"/>
            </a:endParaRPr>
          </a:p>
          <a:p>
            <a:r>
              <a:rPr lang="sk-SK" altLang="en-US" dirty="0">
                <a:latin typeface="Open Sans" panose="020B0606030504020204" pitchFamily="34" charset="0"/>
              </a:rPr>
              <a:t>Krok </a:t>
            </a:r>
            <a:r>
              <a:rPr lang="en-US" altLang="en-US" dirty="0">
                <a:latin typeface="Open Sans" panose="020B0606030504020204" pitchFamily="34" charset="0"/>
              </a:rPr>
              <a:t>2:</a:t>
            </a:r>
            <a:r>
              <a:rPr lang="sk-SK" altLang="en-US" dirty="0">
                <a:latin typeface="Open Sans" panose="020B0606030504020204" pitchFamily="34" charset="0"/>
              </a:rPr>
              <a:t> Poradca zistí informácie o klientovi a </a:t>
            </a:r>
            <a:r>
              <a:rPr lang="sk-SK" altLang="en-US" dirty="0" smtClean="0">
                <a:latin typeface="Open Sans" panose="020B0606030504020204" pitchFamily="34" charset="0"/>
              </a:rPr>
              <a:t>administruje odborné metódy šetrenia.</a:t>
            </a:r>
          </a:p>
          <a:p>
            <a:endParaRPr lang="en-US" altLang="en-US" dirty="0">
              <a:latin typeface="Open Sans" panose="020B0606030504020204" pitchFamily="34" charset="0"/>
            </a:endParaRPr>
          </a:p>
          <a:p>
            <a:r>
              <a:rPr lang="sk-SK" altLang="en-US" dirty="0">
                <a:latin typeface="Open Sans" panose="020B0606030504020204" pitchFamily="34" charset="0"/>
              </a:rPr>
              <a:t>Krok </a:t>
            </a:r>
            <a:r>
              <a:rPr lang="en-US" altLang="en-US" dirty="0">
                <a:latin typeface="Open Sans" panose="020B0606030504020204" pitchFamily="34" charset="0"/>
              </a:rPr>
              <a:t>3: </a:t>
            </a:r>
            <a:r>
              <a:rPr lang="sk-SK" altLang="en-US" dirty="0">
                <a:latin typeface="Open Sans" panose="020B0606030504020204" pitchFamily="34" charset="0"/>
              </a:rPr>
              <a:t>Poradca vyhodnotí testy a </a:t>
            </a:r>
            <a:r>
              <a:rPr lang="sk-SK" altLang="en-US" dirty="0" smtClean="0">
                <a:latin typeface="Open Sans" panose="020B0606030504020204" pitchFamily="34" charset="0"/>
              </a:rPr>
              <a:t>na základe získaných informácií a poznaní možností trhu práce odporúča </a:t>
            </a:r>
            <a:r>
              <a:rPr lang="sk-SK" altLang="en-US" dirty="0">
                <a:latin typeface="Open Sans" panose="020B0606030504020204" pitchFamily="34" charset="0"/>
              </a:rPr>
              <a:t>klientovi vhodné </a:t>
            </a:r>
            <a:r>
              <a:rPr lang="sk-SK" altLang="en-US" dirty="0" smtClean="0">
                <a:latin typeface="Open Sans" panose="020B0606030504020204" pitchFamily="34" charset="0"/>
              </a:rPr>
              <a:t>smerovanie.</a:t>
            </a:r>
            <a:endParaRPr lang="en-US" altLang="en-US" dirty="0">
              <a:latin typeface="Open Sans" panose="020B0606030504020204" pitchFamily="34" charset="0"/>
            </a:endParaRPr>
          </a:p>
        </p:txBody>
      </p:sp>
      <p:sp>
        <p:nvSpPr>
          <p:cNvPr id="4" name="Title 1"/>
          <p:cNvSpPr txBox="1">
            <a:spLocks/>
          </p:cNvSpPr>
          <p:nvPr/>
        </p:nvSpPr>
        <p:spPr>
          <a:xfrm>
            <a:off x="179512" y="188640"/>
            <a:ext cx="8712968" cy="850106"/>
          </a:xfrm>
          <a:prstGeom prst="rect">
            <a:avLst/>
          </a:prstGeom>
          <a:solidFill>
            <a:srgbClr val="1F497D">
              <a:lumMod val="75000"/>
            </a:srgbClr>
          </a:solidFill>
        </p:spPr>
        <p:txBody>
          <a:bodyPr vert="horz" lIns="91440" tIns="45720" rIns="91440" bIns="45720" rtlCol="0" anchor="ctr">
            <a:normAutofit/>
          </a:bodyPr>
          <a:lstStyle>
            <a:lvl1pPr algn="l" defTabSz="914400" rtl="0" eaLnBrk="1" latinLnBrk="0" hangingPunct="1">
              <a:spcBef>
                <a:spcPct val="0"/>
              </a:spcBef>
              <a:buNone/>
              <a:defRPr sz="4400" kern="1200">
                <a:solidFill>
                  <a:schemeClr val="tx1"/>
                </a:solidFill>
                <a:latin typeface="+mj-lt"/>
                <a:ea typeface="Segoe UI" pitchFamily="34" charset="0"/>
                <a:cs typeface="Segoe UI"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sk-SK" sz="3600" dirty="0" smtClean="0">
                <a:solidFill>
                  <a:srgbClr val="FFFFFF"/>
                </a:solidFill>
                <a:latin typeface="Segoe UI Light"/>
              </a:rPr>
              <a:t>Ako funguje </a:t>
            </a:r>
            <a:r>
              <a:rPr lang="sk-SK" sz="3600" dirty="0" err="1" smtClean="0">
                <a:solidFill>
                  <a:srgbClr val="FFFFFF"/>
                </a:solidFill>
                <a:latin typeface="Segoe UI Light"/>
              </a:rPr>
              <a:t>kariérové</a:t>
            </a:r>
            <a:r>
              <a:rPr lang="sk-SK" sz="3600" dirty="0" smtClean="0">
                <a:solidFill>
                  <a:srgbClr val="FFFFFF"/>
                </a:solidFill>
                <a:latin typeface="Segoe UI Light"/>
              </a:rPr>
              <a:t> poradenstvo</a:t>
            </a:r>
            <a:endParaRPr kumimoji="0" lang="en-GB" sz="3600" b="0" i="0" u="none" strike="noStrike" kern="1200" cap="none" spc="0" normalizeH="0" baseline="0" noProof="0" dirty="0">
              <a:ln>
                <a:noFill/>
              </a:ln>
              <a:solidFill>
                <a:srgbClr val="FFFFFF"/>
              </a:solidFill>
              <a:effectLst/>
              <a:uLnTx/>
              <a:uFillTx/>
              <a:latin typeface="Segoe UI Light"/>
              <a:cs typeface="Segoe UI" pitchFamily="34" charset="0"/>
            </a:endParaRPr>
          </a:p>
        </p:txBody>
      </p:sp>
      <p:sp>
        <p:nvSpPr>
          <p:cNvPr id="3" name="TextBox 2"/>
          <p:cNvSpPr txBox="1"/>
          <p:nvPr/>
        </p:nvSpPr>
        <p:spPr>
          <a:xfrm>
            <a:off x="3247038" y="5641776"/>
            <a:ext cx="1871025" cy="707886"/>
          </a:xfrm>
          <a:prstGeom prst="rect">
            <a:avLst/>
          </a:prstGeom>
          <a:noFill/>
        </p:spPr>
        <p:txBody>
          <a:bodyPr wrap="none" rtlCol="0">
            <a:spAutoFit/>
          </a:bodyPr>
          <a:lstStyle/>
          <a:p>
            <a:r>
              <a:rPr lang="sk-SK" sz="4000" b="1" dirty="0" smtClean="0"/>
              <a:t>NIE!!!</a:t>
            </a:r>
            <a:endParaRPr lang="en-US" sz="4000" b="1" dirty="0"/>
          </a:p>
        </p:txBody>
      </p:sp>
      <p:pic>
        <p:nvPicPr>
          <p:cNvPr id="13314" name="Picture 2" descr="http://www.clker.com/cliparts/6/S/W/2/g/t/transparent-red-no-circle-m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1282756"/>
            <a:ext cx="4117647" cy="4076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4150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fade">
                                      <p:cBhvr>
                                        <p:cTn id="7" dur="500"/>
                                        <p:tgtEl>
                                          <p:spTgt spid="81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195">
                                            <p:txEl>
                                              <p:pRg st="2" end="2"/>
                                            </p:txEl>
                                          </p:spTgt>
                                        </p:tgtEl>
                                        <p:attrNameLst>
                                          <p:attrName>style.visibility</p:attrName>
                                        </p:attrNameLst>
                                      </p:cBhvr>
                                      <p:to>
                                        <p:strVal val="visible"/>
                                      </p:to>
                                    </p:set>
                                    <p:animEffect transition="in" filter="fade">
                                      <p:cBhvr>
                                        <p:cTn id="12" dur="500"/>
                                        <p:tgtEl>
                                          <p:spTgt spid="819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195">
                                            <p:txEl>
                                              <p:pRg st="4" end="4"/>
                                            </p:txEl>
                                          </p:spTgt>
                                        </p:tgtEl>
                                        <p:attrNameLst>
                                          <p:attrName>style.visibility</p:attrName>
                                        </p:attrNameLst>
                                      </p:cBhvr>
                                      <p:to>
                                        <p:strVal val="visible"/>
                                      </p:to>
                                    </p:set>
                                    <p:animEffect transition="in" filter="fade">
                                      <p:cBhvr>
                                        <p:cTn id="17" dur="500"/>
                                        <p:tgtEl>
                                          <p:spTgt spid="819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nodeType="clickEffect">
                                  <p:stCondLst>
                                    <p:cond delay="0"/>
                                  </p:stCondLst>
                                  <p:childTnLst>
                                    <p:set>
                                      <p:cBhvr>
                                        <p:cTn id="21" dur="1" fill="hold">
                                          <p:stCondLst>
                                            <p:cond delay="0"/>
                                          </p:stCondLst>
                                        </p:cTn>
                                        <p:tgtEl>
                                          <p:spTgt spid="13314"/>
                                        </p:tgtEl>
                                        <p:attrNameLst>
                                          <p:attrName>style.visibility</p:attrName>
                                        </p:attrNameLst>
                                      </p:cBhvr>
                                      <p:to>
                                        <p:strVal val="visible"/>
                                      </p:to>
                                    </p:set>
                                    <p:anim calcmode="lin" valueType="num">
                                      <p:cBhvr>
                                        <p:cTn id="22" dur="500" fill="hold"/>
                                        <p:tgtEl>
                                          <p:spTgt spid="13314"/>
                                        </p:tgtEl>
                                        <p:attrNameLst>
                                          <p:attrName>ppt_w</p:attrName>
                                        </p:attrNameLst>
                                      </p:cBhvr>
                                      <p:tavLst>
                                        <p:tav tm="0">
                                          <p:val>
                                            <p:fltVal val="0"/>
                                          </p:val>
                                        </p:tav>
                                        <p:tav tm="100000">
                                          <p:val>
                                            <p:strVal val="#ppt_w"/>
                                          </p:val>
                                        </p:tav>
                                      </p:tavLst>
                                    </p:anim>
                                    <p:anim calcmode="lin" valueType="num">
                                      <p:cBhvr>
                                        <p:cTn id="23" dur="500" fill="hold"/>
                                        <p:tgtEl>
                                          <p:spTgt spid="13314"/>
                                        </p:tgtEl>
                                        <p:attrNameLst>
                                          <p:attrName>ppt_h</p:attrName>
                                        </p:attrNameLst>
                                      </p:cBhvr>
                                      <p:tavLst>
                                        <p:tav tm="0">
                                          <p:val>
                                            <p:fltVal val="0"/>
                                          </p:val>
                                        </p:tav>
                                        <p:tav tm="100000">
                                          <p:val>
                                            <p:strVal val="#ppt_h"/>
                                          </p:val>
                                        </p:tav>
                                      </p:tavLst>
                                    </p:anim>
                                    <p:anim calcmode="lin" valueType="num">
                                      <p:cBhvr>
                                        <p:cTn id="24" dur="500" fill="hold"/>
                                        <p:tgtEl>
                                          <p:spTgt spid="13314"/>
                                        </p:tgtEl>
                                        <p:attrNameLst>
                                          <p:attrName>style.rotation</p:attrName>
                                        </p:attrNameLst>
                                      </p:cBhvr>
                                      <p:tavLst>
                                        <p:tav tm="0">
                                          <p:val>
                                            <p:fltVal val="90"/>
                                          </p:val>
                                        </p:tav>
                                        <p:tav tm="100000">
                                          <p:val>
                                            <p:fltVal val="0"/>
                                          </p:val>
                                        </p:tav>
                                      </p:tavLst>
                                    </p:anim>
                                    <p:animEffect transition="in" filter="fade">
                                      <p:cBhvr>
                                        <p:cTn id="25" dur="500"/>
                                        <p:tgtEl>
                                          <p:spTgt spid="13314"/>
                                        </p:tgtEl>
                                      </p:cBhvr>
                                    </p:animEffect>
                                  </p:childTnLst>
                                </p:cTn>
                              </p:par>
                              <p:par>
                                <p:cTn id="26" presetID="31" presetClass="entr" presetSubtype="0" fill="hold" grpId="0" nodeType="with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p:cTn id="28" dur="500" fill="hold"/>
                                        <p:tgtEl>
                                          <p:spTgt spid="3"/>
                                        </p:tgtEl>
                                        <p:attrNameLst>
                                          <p:attrName>ppt_w</p:attrName>
                                        </p:attrNameLst>
                                      </p:cBhvr>
                                      <p:tavLst>
                                        <p:tav tm="0">
                                          <p:val>
                                            <p:fltVal val="0"/>
                                          </p:val>
                                        </p:tav>
                                        <p:tav tm="100000">
                                          <p:val>
                                            <p:strVal val="#ppt_w"/>
                                          </p:val>
                                        </p:tav>
                                      </p:tavLst>
                                    </p:anim>
                                    <p:anim calcmode="lin" valueType="num">
                                      <p:cBhvr>
                                        <p:cTn id="29" dur="500" fill="hold"/>
                                        <p:tgtEl>
                                          <p:spTgt spid="3"/>
                                        </p:tgtEl>
                                        <p:attrNameLst>
                                          <p:attrName>ppt_h</p:attrName>
                                        </p:attrNameLst>
                                      </p:cBhvr>
                                      <p:tavLst>
                                        <p:tav tm="0">
                                          <p:val>
                                            <p:fltVal val="0"/>
                                          </p:val>
                                        </p:tav>
                                        <p:tav tm="100000">
                                          <p:val>
                                            <p:strVal val="#ppt_h"/>
                                          </p:val>
                                        </p:tav>
                                      </p:tavLst>
                                    </p:anim>
                                    <p:anim calcmode="lin" valueType="num">
                                      <p:cBhvr>
                                        <p:cTn id="30" dur="500" fill="hold"/>
                                        <p:tgtEl>
                                          <p:spTgt spid="3"/>
                                        </p:tgtEl>
                                        <p:attrNameLst>
                                          <p:attrName>style.rotation</p:attrName>
                                        </p:attrNameLst>
                                      </p:cBhvr>
                                      <p:tavLst>
                                        <p:tav tm="0">
                                          <p:val>
                                            <p:fltVal val="90"/>
                                          </p:val>
                                        </p:tav>
                                        <p:tav tm="100000">
                                          <p:val>
                                            <p:fltVal val="0"/>
                                          </p:val>
                                        </p:tav>
                                      </p:tavLst>
                                    </p:anim>
                                    <p:animEffect transition="in" filter="fade">
                                      <p:cBhvr>
                                        <p:cTn id="3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79512" y="188640"/>
            <a:ext cx="8712968" cy="850106"/>
          </a:xfrm>
          <a:prstGeom prst="rect">
            <a:avLst/>
          </a:prstGeom>
          <a:solidFill>
            <a:schemeClr val="accent2"/>
          </a:solidFill>
        </p:spPr>
        <p:txBody>
          <a:bodyPr vert="horz" lIns="91440" tIns="45720" rIns="91440" bIns="45720" rtlCol="0" anchor="ctr">
            <a:normAutofit/>
          </a:bodyPr>
          <a:lstStyle>
            <a:lvl1pPr algn="l" defTabSz="914400" rtl="0" eaLnBrk="1" latinLnBrk="0" hangingPunct="1">
              <a:spcBef>
                <a:spcPct val="0"/>
              </a:spcBef>
              <a:buNone/>
              <a:defRPr sz="4400" kern="1200">
                <a:solidFill>
                  <a:schemeClr val="tx1"/>
                </a:solidFill>
                <a:latin typeface="+mj-lt"/>
                <a:ea typeface="Segoe UI" pitchFamily="34" charset="0"/>
                <a:cs typeface="Segoe UI" pitchFamily="34" charset="0"/>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sk-SK" sz="3600" dirty="0" smtClean="0">
                <a:solidFill>
                  <a:srgbClr val="FFFFFF"/>
                </a:solidFill>
                <a:latin typeface="Segoe UI Light"/>
              </a:rPr>
              <a:t>V čom je problém?</a:t>
            </a:r>
            <a:endParaRPr kumimoji="0" lang="en-GB" sz="3600" b="0" i="0" u="none" strike="noStrike" kern="1200" cap="none" spc="0" normalizeH="0" baseline="0" noProof="0" dirty="0">
              <a:ln>
                <a:noFill/>
              </a:ln>
              <a:solidFill>
                <a:srgbClr val="FFFFFF"/>
              </a:solidFill>
              <a:effectLst/>
              <a:uLnTx/>
              <a:uFillTx/>
              <a:latin typeface="Segoe UI Light"/>
              <a:cs typeface="Segoe UI" pitchFamily="34" charset="0"/>
            </a:endParaRPr>
          </a:p>
        </p:txBody>
      </p:sp>
      <p:pic>
        <p:nvPicPr>
          <p:cNvPr id="12290" name="Picture 2" descr="http://images.clipartpanda.com/question-Question-Mark-Clip-Art-16.jpeg"/>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07246" y="2348880"/>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48825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444056" y="1700808"/>
            <a:ext cx="8183880" cy="4536504"/>
          </a:xfrm>
        </p:spPr>
        <p:txBody>
          <a:bodyPr>
            <a:normAutofit/>
          </a:bodyPr>
          <a:lstStyle/>
          <a:p>
            <a:r>
              <a:rPr lang="sk-SK" altLang="en-US" dirty="0" smtClean="0"/>
              <a:t>Poradca kontroluje proces</a:t>
            </a:r>
            <a:r>
              <a:rPr lang="en-US" altLang="en-US" dirty="0" smtClean="0"/>
              <a:t>.</a:t>
            </a:r>
            <a:endParaRPr lang="en-US" altLang="en-US" dirty="0"/>
          </a:p>
          <a:p>
            <a:r>
              <a:rPr lang="sk-SK" altLang="en-US" dirty="0" smtClean="0"/>
              <a:t>Poradca je direktívny a má autoritu</a:t>
            </a:r>
            <a:r>
              <a:rPr lang="en-US" altLang="en-US" dirty="0" smtClean="0"/>
              <a:t>.</a:t>
            </a:r>
            <a:endParaRPr lang="en-US" altLang="en-US" dirty="0"/>
          </a:p>
          <a:p>
            <a:r>
              <a:rPr lang="sk-SK" altLang="en-US" dirty="0" smtClean="0"/>
              <a:t>Klient je pasívny príjemca informácií o sebe.</a:t>
            </a:r>
          </a:p>
          <a:p>
            <a:r>
              <a:rPr lang="sk-SK" altLang="en-US" dirty="0" smtClean="0"/>
              <a:t>Klient je obeťou poradenstva, očakáva riešenia od poradcu.</a:t>
            </a:r>
          </a:p>
          <a:p>
            <a:r>
              <a:rPr lang="sk-SK" altLang="en-US" dirty="0" smtClean="0"/>
              <a:t>Klient odíde z poradenstva ešte blbší, než naň prišiel.</a:t>
            </a:r>
          </a:p>
        </p:txBody>
      </p:sp>
      <p:sp>
        <p:nvSpPr>
          <p:cNvPr id="5" name="Title 1"/>
          <p:cNvSpPr txBox="1">
            <a:spLocks/>
          </p:cNvSpPr>
          <p:nvPr/>
        </p:nvSpPr>
        <p:spPr>
          <a:xfrm>
            <a:off x="179512" y="188640"/>
            <a:ext cx="8712968" cy="850106"/>
          </a:xfrm>
          <a:prstGeom prst="rect">
            <a:avLst/>
          </a:prstGeom>
          <a:solidFill>
            <a:srgbClr val="1F497D">
              <a:lumMod val="75000"/>
            </a:srgbClr>
          </a:solidFill>
        </p:spPr>
        <p:txBody>
          <a:bodyPr vert="horz" lIns="91440" tIns="45720" rIns="91440" bIns="45720" rtlCol="0" anchor="ctr">
            <a:normAutofit/>
          </a:bodyPr>
          <a:lstStyle>
            <a:lvl1pPr algn="l" defTabSz="914400" rtl="0" eaLnBrk="1" latinLnBrk="0" hangingPunct="1">
              <a:spcBef>
                <a:spcPct val="0"/>
              </a:spcBef>
              <a:buNone/>
              <a:defRPr sz="4400" kern="1200">
                <a:solidFill>
                  <a:schemeClr val="tx1"/>
                </a:solidFill>
                <a:latin typeface="+mj-lt"/>
                <a:ea typeface="Segoe UI" pitchFamily="34" charset="0"/>
                <a:cs typeface="Segoe UI"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sk-SK" sz="3600" noProof="0" dirty="0" smtClean="0">
                <a:solidFill>
                  <a:srgbClr val="FFFFFF"/>
                </a:solidFill>
                <a:latin typeface="Segoe UI Light"/>
              </a:rPr>
              <a:t>Daj človeku rybu...</a:t>
            </a:r>
            <a:endParaRPr kumimoji="0" lang="en-GB" sz="3600" b="0" i="0" u="none" strike="noStrike" kern="1200" cap="none" spc="0" normalizeH="0" baseline="0" noProof="0" dirty="0">
              <a:ln>
                <a:noFill/>
              </a:ln>
              <a:solidFill>
                <a:srgbClr val="FFFFFF"/>
              </a:solidFill>
              <a:effectLst/>
              <a:uLnTx/>
              <a:uFillTx/>
              <a:latin typeface="Segoe UI Light"/>
              <a:cs typeface="Segoe UI" pitchFamily="34" charset="0"/>
            </a:endParaRPr>
          </a:p>
        </p:txBody>
      </p:sp>
    </p:spTree>
    <p:extLst>
      <p:ext uri="{BB962C8B-B14F-4D97-AF65-F5344CB8AC3E}">
        <p14:creationId xmlns:p14="http://schemas.microsoft.com/office/powerpoint/2010/main" val="1833037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fade">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fade">
                                      <p:cBhvr>
                                        <p:cTn id="12" dur="500"/>
                                        <p:tgtEl>
                                          <p:spTgt spid="9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219">
                                            <p:txEl>
                                              <p:pRg st="2" end="2"/>
                                            </p:txEl>
                                          </p:spTgt>
                                        </p:tgtEl>
                                        <p:attrNameLst>
                                          <p:attrName>style.visibility</p:attrName>
                                        </p:attrNameLst>
                                      </p:cBhvr>
                                      <p:to>
                                        <p:strVal val="visible"/>
                                      </p:to>
                                    </p:set>
                                    <p:animEffect transition="in" filter="fade">
                                      <p:cBhvr>
                                        <p:cTn id="17" dur="500"/>
                                        <p:tgtEl>
                                          <p:spTgt spid="92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219">
                                            <p:txEl>
                                              <p:pRg st="3" end="3"/>
                                            </p:txEl>
                                          </p:spTgt>
                                        </p:tgtEl>
                                        <p:attrNameLst>
                                          <p:attrName>style.visibility</p:attrName>
                                        </p:attrNameLst>
                                      </p:cBhvr>
                                      <p:to>
                                        <p:strVal val="visible"/>
                                      </p:to>
                                    </p:set>
                                    <p:animEffect transition="in" filter="fade">
                                      <p:cBhvr>
                                        <p:cTn id="22" dur="500"/>
                                        <p:tgtEl>
                                          <p:spTgt spid="92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219">
                                            <p:txEl>
                                              <p:pRg st="4" end="4"/>
                                            </p:txEl>
                                          </p:spTgt>
                                        </p:tgtEl>
                                        <p:attrNameLst>
                                          <p:attrName>style.visibility</p:attrName>
                                        </p:attrNameLst>
                                      </p:cBhvr>
                                      <p:to>
                                        <p:strVal val="visible"/>
                                      </p:to>
                                    </p:set>
                                    <p:animEffect transition="in" filter="fade">
                                      <p:cBhvr>
                                        <p:cTn id="27" dur="500"/>
                                        <p:tgtEl>
                                          <p:spTgt spid="9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uiExpand="1"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444056" y="1700808"/>
            <a:ext cx="4127944" cy="4536504"/>
          </a:xfrm>
        </p:spPr>
        <p:txBody>
          <a:bodyPr>
            <a:normAutofit/>
          </a:bodyPr>
          <a:lstStyle/>
          <a:p>
            <a:pPr marL="0" indent="0">
              <a:buNone/>
            </a:pPr>
            <a:r>
              <a:rPr lang="sk-SK" altLang="en-US" sz="2000" b="1" dirty="0" smtClean="0"/>
              <a:t>1. Praktické ciele:</a:t>
            </a:r>
          </a:p>
          <a:p>
            <a:endParaRPr lang="sk-SK" altLang="en-US" sz="2000" dirty="0"/>
          </a:p>
          <a:p>
            <a:r>
              <a:rPr lang="sk-SK" altLang="en-US" sz="2000" dirty="0" smtClean="0"/>
              <a:t>Určenie </a:t>
            </a:r>
            <a:r>
              <a:rPr lang="sk-SK" altLang="en-US" sz="2000" dirty="0" err="1" smtClean="0"/>
              <a:t>kariérového</a:t>
            </a:r>
            <a:r>
              <a:rPr lang="sk-SK" altLang="en-US" sz="2000" dirty="0" smtClean="0"/>
              <a:t> cieľa</a:t>
            </a:r>
          </a:p>
          <a:p>
            <a:r>
              <a:rPr lang="sk-SK" altLang="en-US" sz="2000" dirty="0" smtClean="0"/>
              <a:t>Vypracovanie akčného plánu</a:t>
            </a:r>
          </a:p>
        </p:txBody>
      </p:sp>
      <p:sp>
        <p:nvSpPr>
          <p:cNvPr id="5" name="Title 1"/>
          <p:cNvSpPr txBox="1">
            <a:spLocks/>
          </p:cNvSpPr>
          <p:nvPr/>
        </p:nvSpPr>
        <p:spPr>
          <a:xfrm>
            <a:off x="179512" y="188640"/>
            <a:ext cx="8712968" cy="850106"/>
          </a:xfrm>
          <a:prstGeom prst="rect">
            <a:avLst/>
          </a:prstGeom>
          <a:solidFill>
            <a:srgbClr val="1F497D">
              <a:lumMod val="75000"/>
            </a:srgbClr>
          </a:solidFill>
        </p:spPr>
        <p:txBody>
          <a:bodyPr vert="horz" lIns="91440" tIns="45720" rIns="91440" bIns="45720" rtlCol="0" anchor="ctr">
            <a:normAutofit fontScale="92500"/>
          </a:bodyPr>
          <a:lstStyle>
            <a:lvl1pPr algn="l" defTabSz="914400" rtl="0" eaLnBrk="1" latinLnBrk="0" hangingPunct="1">
              <a:spcBef>
                <a:spcPct val="0"/>
              </a:spcBef>
              <a:buNone/>
              <a:defRPr sz="4400" kern="1200">
                <a:solidFill>
                  <a:schemeClr val="tx1"/>
                </a:solidFill>
                <a:latin typeface="+mj-lt"/>
                <a:ea typeface="Segoe UI" pitchFamily="34" charset="0"/>
                <a:cs typeface="Segoe UI"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sk-SK" sz="3600" noProof="0" dirty="0" smtClean="0">
                <a:solidFill>
                  <a:srgbClr val="FFFFFF"/>
                </a:solidFill>
                <a:latin typeface="Segoe UI Light"/>
              </a:rPr>
              <a:t>Čo je teda výstupom </a:t>
            </a:r>
            <a:r>
              <a:rPr lang="sk-SK" sz="3600" noProof="0" dirty="0" err="1" smtClean="0">
                <a:solidFill>
                  <a:srgbClr val="FFFFFF"/>
                </a:solidFill>
                <a:latin typeface="Segoe UI Light"/>
              </a:rPr>
              <a:t>kariérového</a:t>
            </a:r>
            <a:r>
              <a:rPr lang="sk-SK" sz="3600" noProof="0" dirty="0" smtClean="0">
                <a:solidFill>
                  <a:srgbClr val="FFFFFF"/>
                </a:solidFill>
                <a:latin typeface="Segoe UI Light"/>
              </a:rPr>
              <a:t> poradenstva?</a:t>
            </a:r>
            <a:endParaRPr kumimoji="0" lang="en-GB" sz="3600" b="0" i="0" u="none" strike="noStrike" kern="1200" cap="none" spc="0" normalizeH="0" baseline="0" noProof="0" dirty="0">
              <a:ln>
                <a:noFill/>
              </a:ln>
              <a:solidFill>
                <a:srgbClr val="FFFFFF"/>
              </a:solidFill>
              <a:effectLst/>
              <a:uLnTx/>
              <a:uFillTx/>
              <a:latin typeface="Segoe UI Light"/>
              <a:cs typeface="Segoe UI" pitchFamily="34" charset="0"/>
            </a:endParaRPr>
          </a:p>
        </p:txBody>
      </p:sp>
      <p:sp>
        <p:nvSpPr>
          <p:cNvPr id="4" name="Rectangle 3"/>
          <p:cNvSpPr txBox="1">
            <a:spLocks noChangeArrowheads="1"/>
          </p:cNvSpPr>
          <p:nvPr/>
        </p:nvSpPr>
        <p:spPr>
          <a:xfrm>
            <a:off x="4572000" y="1700808"/>
            <a:ext cx="4320480" cy="4536504"/>
          </a:xfrm>
          <a:prstGeom prst="rect">
            <a:avLst/>
          </a:prstGeom>
        </p:spPr>
        <p:txBody>
          <a:bodyPr vert="horz" lIns="182880" tIns="91440">
            <a:normAutofit/>
          </a:bodyPr>
          <a:lst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a:lstStyle>
          <a:p>
            <a:pPr marL="0" indent="0">
              <a:buFont typeface="Wingdings 2"/>
              <a:buNone/>
            </a:pPr>
            <a:r>
              <a:rPr lang="sk-SK" altLang="en-US" sz="2000" b="1" dirty="0" smtClean="0"/>
              <a:t>2.Psychologické ciele:</a:t>
            </a:r>
          </a:p>
          <a:p>
            <a:endParaRPr lang="sk-SK" altLang="en-US" sz="2000" dirty="0" smtClean="0"/>
          </a:p>
          <a:p>
            <a:r>
              <a:rPr lang="sk-SK" altLang="en-US" sz="2000" dirty="0" smtClean="0"/>
              <a:t>Lepšie sebapoznanie</a:t>
            </a:r>
          </a:p>
          <a:p>
            <a:r>
              <a:rPr lang="sk-SK" altLang="en-US" sz="2000" dirty="0" smtClean="0"/>
              <a:t>Zvýšenie sebavedomia</a:t>
            </a:r>
          </a:p>
          <a:p>
            <a:r>
              <a:rPr lang="sk-SK" altLang="en-US" sz="2000" dirty="0" smtClean="0"/>
              <a:t>Zvýšenie motivácie</a:t>
            </a:r>
          </a:p>
        </p:txBody>
      </p:sp>
      <p:pic>
        <p:nvPicPr>
          <p:cNvPr id="6" name="Obrázok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3789040"/>
            <a:ext cx="1235075" cy="1235075"/>
          </a:xfrm>
          <a:prstGeom prst="rect">
            <a:avLst/>
          </a:prstGeom>
          <a:noFill/>
          <a:extLst>
            <a:ext uri="{909E8E84-426E-40DD-AFC4-6F175D3DCCD1}">
              <a14:hiddenFill xmlns:a14="http://schemas.microsoft.com/office/drawing/2010/main">
                <a:solidFill>
                  <a:srgbClr val="FFFFFF"/>
                </a:solidFill>
              </a14:hiddenFill>
            </a:ext>
          </a:extLst>
        </p:spPr>
      </p:pic>
      <p:pic>
        <p:nvPicPr>
          <p:cNvPr id="31746" name="Picture 2" descr="http://truecenterpublishing.com/tcp/graphics/psi.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33869" y="3811611"/>
            <a:ext cx="1004806" cy="1212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7592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19"/>
                                        </p:tgtEl>
                                        <p:attrNameLst>
                                          <p:attrName>style.visibility</p:attrName>
                                        </p:attrNameLst>
                                      </p:cBhvr>
                                      <p:to>
                                        <p:strVal val="visible"/>
                                      </p:to>
                                    </p:set>
                                    <p:animEffect transition="in" filter="fade">
                                      <p:cBhvr>
                                        <p:cTn id="7" dur="500"/>
                                        <p:tgtEl>
                                          <p:spTgt spid="9219"/>
                                        </p:tgtEl>
                                      </p:cBhvr>
                                    </p:animEffect>
                                  </p:childTnLst>
                                </p:cTn>
                              </p:par>
                              <p:par>
                                <p:cTn id="8" presetID="42"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1000"/>
                                        <p:tgtEl>
                                          <p:spTgt spid="6"/>
                                        </p:tgtEl>
                                      </p:cBhvr>
                                    </p:animEffect>
                                    <p:anim calcmode="lin" valueType="num">
                                      <p:cBhvr>
                                        <p:cTn id="11" dur="1000" fill="hold"/>
                                        <p:tgtEl>
                                          <p:spTgt spid="6"/>
                                        </p:tgtEl>
                                        <p:attrNameLst>
                                          <p:attrName>ppt_x</p:attrName>
                                        </p:attrNameLst>
                                      </p:cBhvr>
                                      <p:tavLst>
                                        <p:tav tm="0">
                                          <p:val>
                                            <p:strVal val="#ppt_x"/>
                                          </p:val>
                                        </p:tav>
                                        <p:tav tm="100000">
                                          <p:val>
                                            <p:strVal val="#ppt_x"/>
                                          </p:val>
                                        </p:tav>
                                      </p:tavLst>
                                    </p:anim>
                                    <p:anim calcmode="lin" valueType="num">
                                      <p:cBhvr>
                                        <p:cTn id="1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42" presetClass="entr" presetSubtype="0" fill="hold" nodeType="withEffect">
                                  <p:stCondLst>
                                    <p:cond delay="0"/>
                                  </p:stCondLst>
                                  <p:childTnLst>
                                    <p:set>
                                      <p:cBhvr>
                                        <p:cTn id="19" dur="1" fill="hold">
                                          <p:stCondLst>
                                            <p:cond delay="0"/>
                                          </p:stCondLst>
                                        </p:cTn>
                                        <p:tgtEl>
                                          <p:spTgt spid="31746"/>
                                        </p:tgtEl>
                                        <p:attrNameLst>
                                          <p:attrName>style.visibility</p:attrName>
                                        </p:attrNameLst>
                                      </p:cBhvr>
                                      <p:to>
                                        <p:strVal val="visible"/>
                                      </p:to>
                                    </p:set>
                                    <p:animEffect transition="in" filter="fade">
                                      <p:cBhvr>
                                        <p:cTn id="20" dur="1000"/>
                                        <p:tgtEl>
                                          <p:spTgt spid="31746"/>
                                        </p:tgtEl>
                                      </p:cBhvr>
                                    </p:animEffect>
                                    <p:anim calcmode="lin" valueType="num">
                                      <p:cBhvr>
                                        <p:cTn id="21" dur="1000" fill="hold"/>
                                        <p:tgtEl>
                                          <p:spTgt spid="31746"/>
                                        </p:tgtEl>
                                        <p:attrNameLst>
                                          <p:attrName>ppt_x</p:attrName>
                                        </p:attrNameLst>
                                      </p:cBhvr>
                                      <p:tavLst>
                                        <p:tav tm="0">
                                          <p:val>
                                            <p:strVal val="#ppt_x"/>
                                          </p:val>
                                        </p:tav>
                                        <p:tav tm="100000">
                                          <p:val>
                                            <p:strVal val="#ppt_x"/>
                                          </p:val>
                                        </p:tav>
                                      </p:tavLst>
                                    </p:anim>
                                    <p:anim calcmode="lin" valueType="num">
                                      <p:cBhvr>
                                        <p:cTn id="22" dur="1000" fill="hold"/>
                                        <p:tgtEl>
                                          <p:spTgt spid="317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444056" y="1700808"/>
            <a:ext cx="8183880" cy="4536504"/>
          </a:xfrm>
        </p:spPr>
        <p:txBody>
          <a:bodyPr>
            <a:normAutofit/>
          </a:bodyPr>
          <a:lstStyle/>
          <a:p>
            <a:pPr marL="0" indent="0">
              <a:buNone/>
            </a:pPr>
            <a:r>
              <a:rPr lang="sk-SK" altLang="en-US" dirty="0" smtClean="0"/>
              <a:t>„Nájdenie vhodného zamestnania dnes viac </a:t>
            </a:r>
            <a:r>
              <a:rPr lang="sk-SK" altLang="en-US" b="1" dirty="0" smtClean="0"/>
              <a:t>záleží od náhodných príležitostí a stretnutí,</a:t>
            </a:r>
            <a:r>
              <a:rPr lang="en-US" altLang="en-US" b="1" dirty="0" smtClean="0"/>
              <a:t> </a:t>
            </a:r>
            <a:r>
              <a:rPr lang="en-US" altLang="en-US" dirty="0" smtClean="0"/>
              <a:t>ne</a:t>
            </a:r>
            <a:r>
              <a:rPr lang="sk-SK" altLang="en-US" dirty="0" smtClean="0"/>
              <a:t>ž na stratégií, plánovaní a informovanom rozhodnutí ohľadom vlastného </a:t>
            </a:r>
            <a:r>
              <a:rPr lang="sk-SK" altLang="en-US" dirty="0" err="1" smtClean="0"/>
              <a:t>kariérového</a:t>
            </a:r>
            <a:r>
              <a:rPr lang="sk-SK" altLang="en-US" dirty="0" smtClean="0"/>
              <a:t> cieľa a akčného plánu.“</a:t>
            </a:r>
          </a:p>
          <a:p>
            <a:pPr marL="0" indent="0">
              <a:buNone/>
            </a:pPr>
            <a:endParaRPr lang="sk-SK" altLang="en-US" dirty="0"/>
          </a:p>
          <a:p>
            <a:pPr marL="0" indent="0">
              <a:buNone/>
            </a:pPr>
            <a:r>
              <a:rPr lang="sk-SK" altLang="en-US" sz="2000" dirty="0" smtClean="0"/>
              <a:t>				</a:t>
            </a:r>
            <a:r>
              <a:rPr lang="sk-SK" altLang="en-US" sz="2000" i="1" dirty="0" smtClean="0"/>
              <a:t>Alexandre L</a:t>
            </a:r>
            <a:r>
              <a:rPr lang="fr-FR" altLang="en-US" sz="2000" i="1" dirty="0" smtClean="0"/>
              <a:t>’</a:t>
            </a:r>
            <a:r>
              <a:rPr lang="fr-FR" altLang="en-US" sz="2000" i="1" dirty="0" err="1" smtClean="0"/>
              <a:t>Hotellier</a:t>
            </a:r>
            <a:endParaRPr lang="sk-SK" altLang="en-US" sz="2000" i="1" dirty="0" smtClean="0"/>
          </a:p>
        </p:txBody>
      </p:sp>
      <p:sp>
        <p:nvSpPr>
          <p:cNvPr id="5" name="Title 1"/>
          <p:cNvSpPr txBox="1">
            <a:spLocks/>
          </p:cNvSpPr>
          <p:nvPr/>
        </p:nvSpPr>
        <p:spPr>
          <a:xfrm>
            <a:off x="179512" y="188640"/>
            <a:ext cx="8712968" cy="850106"/>
          </a:xfrm>
          <a:prstGeom prst="rect">
            <a:avLst/>
          </a:prstGeom>
          <a:solidFill>
            <a:srgbClr val="1F497D">
              <a:lumMod val="75000"/>
            </a:srgbClr>
          </a:solidFill>
        </p:spPr>
        <p:txBody>
          <a:bodyPr vert="horz" lIns="91440" tIns="45720" rIns="91440" bIns="45720" rtlCol="0" anchor="ctr">
            <a:normAutofit/>
          </a:bodyPr>
          <a:lstStyle>
            <a:lvl1pPr algn="l" defTabSz="914400" rtl="0" eaLnBrk="1" latinLnBrk="0" hangingPunct="1">
              <a:spcBef>
                <a:spcPct val="0"/>
              </a:spcBef>
              <a:buNone/>
              <a:defRPr sz="4400" kern="1200">
                <a:solidFill>
                  <a:schemeClr val="tx1"/>
                </a:solidFill>
                <a:latin typeface="+mj-lt"/>
                <a:ea typeface="Segoe UI" pitchFamily="34" charset="0"/>
                <a:cs typeface="Segoe UI"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sk-SK" sz="3600" noProof="0" dirty="0" smtClean="0">
                <a:solidFill>
                  <a:srgbClr val="FFFFFF"/>
                </a:solidFill>
                <a:latin typeface="Segoe UI Light"/>
              </a:rPr>
              <a:t>Lenže realita nepustí...</a:t>
            </a:r>
            <a:endParaRPr kumimoji="0" lang="en-GB" sz="3600" b="0" i="0" u="none" strike="noStrike" kern="1200" cap="none" spc="0" normalizeH="0" baseline="0" noProof="0" dirty="0">
              <a:ln>
                <a:noFill/>
              </a:ln>
              <a:solidFill>
                <a:srgbClr val="FFFFFF"/>
              </a:solidFill>
              <a:effectLst/>
              <a:uLnTx/>
              <a:uFillTx/>
              <a:latin typeface="Segoe UI Light"/>
              <a:cs typeface="Segoe UI" pitchFamily="34" charset="0"/>
            </a:endParaRPr>
          </a:p>
        </p:txBody>
      </p:sp>
    </p:spTree>
    <p:extLst>
      <p:ext uri="{BB962C8B-B14F-4D97-AF65-F5344CB8AC3E}">
        <p14:creationId xmlns:p14="http://schemas.microsoft.com/office/powerpoint/2010/main" val="1204625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79512" y="188640"/>
            <a:ext cx="8712968" cy="850106"/>
          </a:xfrm>
          <a:prstGeom prst="rect">
            <a:avLst/>
          </a:prstGeom>
          <a:solidFill>
            <a:srgbClr val="1F497D">
              <a:lumMod val="75000"/>
            </a:srgbClr>
          </a:solidFill>
        </p:spPr>
        <p:txBody>
          <a:bodyPr vert="horz" lIns="91440" tIns="45720" rIns="91440" bIns="45720" rtlCol="0" anchor="ctr">
            <a:normAutofit/>
          </a:bodyPr>
          <a:lstStyle>
            <a:lvl1pPr algn="l" defTabSz="914400" rtl="0" eaLnBrk="1" latinLnBrk="0" hangingPunct="1">
              <a:spcBef>
                <a:spcPct val="0"/>
              </a:spcBef>
              <a:buNone/>
              <a:defRPr sz="4400" kern="1200">
                <a:solidFill>
                  <a:schemeClr val="tx1"/>
                </a:solidFill>
                <a:latin typeface="+mj-lt"/>
                <a:ea typeface="Segoe UI" pitchFamily="34" charset="0"/>
                <a:cs typeface="Segoe UI"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sk-SK" sz="3600" noProof="0" dirty="0" smtClean="0">
                <a:solidFill>
                  <a:srgbClr val="FFFFFF"/>
                </a:solidFill>
                <a:latin typeface="Segoe UI Light"/>
              </a:rPr>
              <a:t>Nauč človeka chytať ryby... </a:t>
            </a:r>
            <a:endParaRPr kumimoji="0" lang="en-GB" sz="3600" b="0" i="0" u="none" strike="noStrike" kern="1200" cap="none" spc="0" normalizeH="0" baseline="0" noProof="0" dirty="0">
              <a:ln>
                <a:noFill/>
              </a:ln>
              <a:solidFill>
                <a:srgbClr val="FFFFFF"/>
              </a:solidFill>
              <a:effectLst/>
              <a:uLnTx/>
              <a:uFillTx/>
              <a:latin typeface="Segoe UI Light"/>
              <a:cs typeface="Segoe UI" pitchFamily="34" charset="0"/>
            </a:endParaRPr>
          </a:p>
        </p:txBody>
      </p:sp>
      <p:sp>
        <p:nvSpPr>
          <p:cNvPr id="4" name="Rectangle 3"/>
          <p:cNvSpPr txBox="1">
            <a:spLocks noGrp="1" noChangeArrowheads="1"/>
          </p:cNvSpPr>
          <p:nvPr>
            <p:ph type="body" idx="1"/>
          </p:nvPr>
        </p:nvSpPr>
        <p:spPr>
          <a:xfrm>
            <a:off x="444500" y="1700213"/>
            <a:ext cx="8183563" cy="4537075"/>
          </a:xfrm>
          <a:prstGeom prst="rect">
            <a:avLst/>
          </a:prstGeom>
        </p:spPr>
        <p:txBody>
          <a:bodyPr vert="horz" lIns="182880" tIns="91440">
            <a:normAutofit/>
          </a:bodyPr>
          <a:lst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a:lstStyle>
          <a:p>
            <a:pPr marL="0" indent="0">
              <a:buFont typeface="Wingdings 2"/>
              <a:buNone/>
            </a:pPr>
            <a:r>
              <a:rPr lang="sk-SK" altLang="en-US" sz="2400" b="1" dirty="0"/>
              <a:t>3</a:t>
            </a:r>
            <a:r>
              <a:rPr lang="sk-SK" altLang="en-US" sz="2400" b="1" dirty="0" smtClean="0"/>
              <a:t>. Vzdelávacie výstupy </a:t>
            </a:r>
            <a:r>
              <a:rPr lang="sk-SK" altLang="en-US" sz="2400" b="1" dirty="0" err="1" smtClean="0"/>
              <a:t>kariérového</a:t>
            </a:r>
            <a:r>
              <a:rPr lang="sk-SK" altLang="en-US" sz="2400" b="1" dirty="0" smtClean="0"/>
              <a:t> poradenstva:</a:t>
            </a:r>
          </a:p>
          <a:p>
            <a:endParaRPr lang="sk-SK" altLang="en-US" sz="2000" dirty="0" smtClean="0"/>
          </a:p>
          <a:p>
            <a:endParaRPr lang="sk-SK" altLang="en-US" sz="2000" dirty="0" smtClean="0"/>
          </a:p>
          <a:p>
            <a:r>
              <a:rPr lang="sk-SK" altLang="en-US" sz="2000" dirty="0" smtClean="0"/>
              <a:t>Zvýšenie samostatnosti</a:t>
            </a:r>
          </a:p>
          <a:p>
            <a:r>
              <a:rPr lang="sk-SK" altLang="en-US" sz="2000" dirty="0" smtClean="0"/>
              <a:t>Naučiť sa rozhodovať sa</a:t>
            </a:r>
          </a:p>
          <a:p>
            <a:r>
              <a:rPr lang="sk-SK" altLang="en-US" sz="2000" b="1" dirty="0" smtClean="0"/>
              <a:t>Zručnosti pre riadenie vlastnej kariéry</a:t>
            </a:r>
          </a:p>
          <a:p>
            <a:r>
              <a:rPr lang="sk-SK" altLang="en-US" sz="2000" dirty="0" smtClean="0"/>
              <a:t>...</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682495">
            <a:off x="7092280" y="2276872"/>
            <a:ext cx="1286561" cy="181051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88228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42"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1000"/>
                                        <p:tgtEl>
                                          <p:spTgt spid="6"/>
                                        </p:tgtEl>
                                      </p:cBhvr>
                                    </p:animEffect>
                                    <p:anim calcmode="lin" valueType="num">
                                      <p:cBhvr>
                                        <p:cTn id="11" dur="1000" fill="hold"/>
                                        <p:tgtEl>
                                          <p:spTgt spid="6"/>
                                        </p:tgtEl>
                                        <p:attrNameLst>
                                          <p:attrName>ppt_x</p:attrName>
                                        </p:attrNameLst>
                                      </p:cBhvr>
                                      <p:tavLst>
                                        <p:tav tm="0">
                                          <p:val>
                                            <p:strVal val="#ppt_x"/>
                                          </p:val>
                                        </p:tav>
                                        <p:tav tm="100000">
                                          <p:val>
                                            <p:strVal val="#ppt_x"/>
                                          </p:val>
                                        </p:tav>
                                      </p:tavLst>
                                    </p:anim>
                                    <p:anim calcmode="lin" valueType="num">
                                      <p:cBhvr>
                                        <p:cTn id="1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_rels/theme2.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Office Theme">
  <a:themeElements>
    <a:clrScheme name="Metro">
      <a:dk1>
        <a:srgbClr val="FFFFFF"/>
      </a:dk1>
      <a:lt1>
        <a:srgbClr val="1F497D"/>
      </a:lt1>
      <a:dk2>
        <a:srgbClr val="FFFFFF"/>
      </a:dk2>
      <a:lt2>
        <a:srgbClr val="1F497D"/>
      </a:lt2>
      <a:accent1>
        <a:srgbClr val="E8402E"/>
      </a:accent1>
      <a:accent2>
        <a:srgbClr val="C0504D"/>
      </a:accent2>
      <a:accent3>
        <a:srgbClr val="9BBB59"/>
      </a:accent3>
      <a:accent4>
        <a:srgbClr val="8064A2"/>
      </a:accent4>
      <a:accent5>
        <a:srgbClr val="4BACC6"/>
      </a:accent5>
      <a:accent6>
        <a:srgbClr val="F79646"/>
      </a:accent6>
      <a:hlink>
        <a:srgbClr val="FFFFFF"/>
      </a:hlink>
      <a:folHlink>
        <a:srgbClr val="C6D9F0"/>
      </a:folHlink>
    </a:clrScheme>
    <a:fontScheme name="Metro">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3.xml><?xml version="1.0" encoding="utf-8"?>
<a:theme xmlns:a="http://schemas.openxmlformats.org/drawingml/2006/main" name="Motív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themeOverride>
</file>

<file path=docProps/app.xml><?xml version="1.0" encoding="utf-8"?>
<Properties xmlns="http://schemas.openxmlformats.org/officeDocument/2006/extended-properties" xmlns:vt="http://schemas.openxmlformats.org/officeDocument/2006/docPropsVTypes">
  <Template/>
  <TotalTime>12441</TotalTime>
  <Words>931</Words>
  <Application>Microsoft Office PowerPoint</Application>
  <PresentationFormat>Prezentácia na obrazovke (4:3)</PresentationFormat>
  <Paragraphs>156</Paragraphs>
  <Slides>17</Slides>
  <Notes>12</Notes>
  <HiddenSlides>0</HiddenSlides>
  <MMClips>0</MMClips>
  <ScaleCrop>false</ScaleCrop>
  <HeadingPairs>
    <vt:vector size="4" baseType="variant">
      <vt:variant>
        <vt:lpstr>Motív</vt:lpstr>
      </vt:variant>
      <vt:variant>
        <vt:i4>2</vt:i4>
      </vt:variant>
      <vt:variant>
        <vt:lpstr>Nadpisy snímok</vt:lpstr>
      </vt:variant>
      <vt:variant>
        <vt:i4>17</vt:i4>
      </vt:variant>
    </vt:vector>
  </HeadingPairs>
  <TitlesOfParts>
    <vt:vector size="19" baseType="lpstr">
      <vt:lpstr>Office Theme</vt:lpstr>
      <vt:lpstr>Aspect</vt:lpstr>
      <vt:lpstr>Úvod do kariérového poradenstva</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Ďakujeme za pozornosť!</vt:lpstr>
    </vt:vector>
  </TitlesOfParts>
  <Company>SAINT-GOBAIN 1.7</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Alesandra Blakeston</dc:creator>
  <cp:lastModifiedBy>Šprlák Tomáš</cp:lastModifiedBy>
  <cp:revision>149</cp:revision>
  <dcterms:created xsi:type="dcterms:W3CDTF">2013-06-03T12:57:42Z</dcterms:created>
  <dcterms:modified xsi:type="dcterms:W3CDTF">2016-12-27T07:34:22Z</dcterms:modified>
</cp:coreProperties>
</file>